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fb9f0a2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fb9f0a2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fb9f0a25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fb9f0a25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b9f0a25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b9f0a25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b9f0a25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b9f0a25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b9f0a25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b9f0a25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fb9f0a25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fb9f0a25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b9f0a2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b9f0a2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fb9f0a25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fb9f0a2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b9f0a25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b9f0a25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b9f0a25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b9f0a25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fb9f0a2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fb9f0a2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fb9f0a2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fb9f0a2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fb9f0a25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fb9f0a25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b9f0a25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fb9f0a25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fb9f0a25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fb9f0a25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b9f0a25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b9f0a25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fb9f0a2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fb9f0a2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fb9f0a25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fb9f0a25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fb9f0a25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fb9f0a2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fb9f0a25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fb9f0a25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fb9f0a2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fb9f0a2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b9f0a2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b9f0a2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fb9f0a2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fb9f0a2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fb9f0a2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fb9f0a2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fb9f0a2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fb9f0a2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fb9f0a25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fb9f0a25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fb9f0a25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fb9f0a25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