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9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9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3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4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8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7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D81C-1F72-4977-822C-4210ABF0C23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39F7-4E10-4C91-8A0C-8220D798D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4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62" y="1405190"/>
            <a:ext cx="5390476" cy="4047619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2889504" y="1975104"/>
            <a:ext cx="722376" cy="2651760"/>
          </a:xfrm>
          <a:custGeom>
            <a:avLst/>
            <a:gdLst>
              <a:gd name="connsiteX0" fmla="*/ 475488 w 722376"/>
              <a:gd name="connsiteY0" fmla="*/ 0 h 2651760"/>
              <a:gd name="connsiteX1" fmla="*/ 0 w 722376"/>
              <a:gd name="connsiteY1" fmla="*/ 0 h 2651760"/>
              <a:gd name="connsiteX2" fmla="*/ 0 w 722376"/>
              <a:gd name="connsiteY2" fmla="*/ 2651760 h 2651760"/>
              <a:gd name="connsiteX3" fmla="*/ 512064 w 722376"/>
              <a:gd name="connsiteY3" fmla="*/ 2651760 h 2651760"/>
              <a:gd name="connsiteX4" fmla="*/ 512064 w 722376"/>
              <a:gd name="connsiteY4" fmla="*/ 758952 h 2651760"/>
              <a:gd name="connsiteX5" fmla="*/ 722376 w 722376"/>
              <a:gd name="connsiteY5" fmla="*/ 758952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2376" h="2651760">
                <a:moveTo>
                  <a:pt x="475488" y="0"/>
                </a:moveTo>
                <a:lnTo>
                  <a:pt x="0" y="0"/>
                </a:lnTo>
                <a:lnTo>
                  <a:pt x="0" y="2651760"/>
                </a:lnTo>
                <a:lnTo>
                  <a:pt x="512064" y="2651760"/>
                </a:lnTo>
                <a:lnTo>
                  <a:pt x="512064" y="758952"/>
                </a:lnTo>
                <a:lnTo>
                  <a:pt x="722376" y="7589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216152" y="713232"/>
            <a:ext cx="18288" cy="193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34440" y="2651760"/>
            <a:ext cx="12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31676" y="26517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3020" y="5285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9506" y="1691641"/>
            <a:ext cx="1275588" cy="15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0842" y="2651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47725" y="2660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37760" y="404164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60cm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225296" y="2660904"/>
            <a:ext cx="536590" cy="138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708385" y="371625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 Kaizhang</dc:creator>
  <cp:lastModifiedBy>Kang Kaizhang</cp:lastModifiedBy>
  <cp:revision>11</cp:revision>
  <dcterms:created xsi:type="dcterms:W3CDTF">2021-07-31T07:11:29Z</dcterms:created>
  <dcterms:modified xsi:type="dcterms:W3CDTF">2021-07-31T09:01:29Z</dcterms:modified>
</cp:coreProperties>
</file>