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83" r:id="rId6"/>
    <p:sldId id="282" r:id="rId7"/>
    <p:sldId id="277" r:id="rId8"/>
    <p:sldId id="278" r:id="rId9"/>
    <p:sldId id="279" r:id="rId10"/>
    <p:sldId id="281" r:id="rId11"/>
    <p:sldId id="28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2E75B6"/>
    <a:srgbClr val="1F4E79"/>
    <a:srgbClr val="DEEBF7"/>
    <a:srgbClr val="BDD7EE"/>
    <a:srgbClr val="DAE3F3"/>
    <a:srgbClr val="2F5597"/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C024B-1F16-4732-9DB0-E19769E6A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92697D-D1A2-4B6A-9CA1-DE837634C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F57A9-BF81-419D-A694-B353B5F0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C2764-E5E7-4E48-BB8F-BBA626B0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F5B73-8DEF-4743-8081-D05D76E0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7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9B791-281B-4195-BAA7-A3054A21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DC0569-2EFA-4FF8-B9A1-21F9BDEAE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9D6E9-51D3-432C-B94A-D4D8BDEB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89A8A-E42A-448F-8C97-6D28BECB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9C991-7004-43D3-AE45-846946C7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7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B28A90-40FE-4CC5-B481-6F7AE0C14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1BA01C-465E-46C7-882A-380AD976A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EC8D6-8A9F-41ED-8269-306EA9B6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1CF3C-7FF4-424D-8804-FBA5092D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B6092-7338-4E5E-9AD1-01DF34B3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04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F1A10-13A8-496A-A6E7-4297E2C1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DBE94-AB24-462B-91D9-7FF203E3F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02D55-C560-448C-B94C-D02D4486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4B024-00E9-4A89-B372-725A92B8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3EFCD-1DD6-4A54-AA67-2DA81627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0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B58C4-677C-4803-9227-F13E9497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FDF7C1-2683-467F-9F60-33B31CBF2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5F1F2-46E3-4A72-9E87-C75236D6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822EF-AFFA-4286-9DD9-7572FBAF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D5383-020B-40FC-99A3-DF93FD1A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7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A3C36-0758-4521-8187-B7B56F88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96ECF-0F67-4CB2-90E0-69CBCA6CE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B0502-E363-4AFC-A62C-5D2978C2C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CCAE09-4740-4F8D-AF7C-D6D56AFA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9DB1C9-E5D3-45CD-ABBF-B8D9CDF54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26378-0A39-4EC9-AF44-2832D717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30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83329-C245-42E9-83D6-48077A35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469C86-7DB6-45F7-8561-E0E8F70EF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2C276D-00BC-4134-A978-DD994D789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B96046-DDDF-42F5-88F1-D23F876BB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771920-184E-47D2-9ED0-01CBCBA1F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65CA21-203D-487B-A6A5-9FCFF504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3939FA-FCDA-4CFE-B9D5-2B46FA87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4BB543-180E-4F54-9527-BE1B31C5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07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6E4DB-4C02-460C-AB58-854C3A4C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A9FBE5-D128-4E6B-854A-BA717481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04537-72B1-49CE-9925-B8BCF026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E7DB6F-47A7-458E-A560-DADC936D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44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0F94A3-303F-4183-AE59-23C03925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B3D413-3432-421C-8E13-4A960D34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FF298E-DB6C-4367-ACD3-48F1A572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28077-0E35-43B1-9855-01AA96603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3439C-3B3D-4892-9A35-AD36E473A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EB37F8-8898-48DE-BA7F-CAF0177E7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9D5EF-3547-43A6-AAFD-1D69F0DF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DF3118-01C7-4A79-87ED-D2117282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CEB710-A884-4B33-BB95-7CB029C5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4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DAA89-06CE-448D-9C27-801B9CC4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EC3772-A4BE-4CBC-A29D-699AD74CB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29B06A-BCE4-410C-AC19-318DA2A3E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1240BB-D0D2-4344-B331-C7F3528A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375E0-1B07-490C-9C40-3A97BC9F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4B222-8A75-4971-950E-68F0F65E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27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2C5F17-A8D8-4E66-9755-4A3A7934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76F7F-D6F5-4009-9D76-592C80A3E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254F3-B9F3-46AC-B96A-4AD26A71B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D541D-F00B-43DF-B07D-3C7A6B0DE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C8AB2-9104-4A89-8682-098D2238F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5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AD85C5-F1E3-40D8-BA7A-66047777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92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B180C4-8EB1-4A93-B644-AF775E6C0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5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4B5E32-ED94-4632-BF35-510D7BFF1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1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2A9D207-A808-4B28-9A77-0956F3C15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6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55BA2F6-48B3-4EE1-8A1D-068B8440C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6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B37CFF-5F60-4C99-BEC0-1B637B06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7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5E9B12-D31B-4490-B091-48575CAB1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9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462B5E-EE32-4847-A934-D27C21BBE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7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C7CE5AB-9CAC-4EF5-A4A6-5BCBDD84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A01AA1D-EED9-4B94-ACC4-1022833E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9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E235E58-A212-4143-87BA-8BEC0BFC6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9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김지웅</dc:creator>
  <cp:lastModifiedBy>김지웅</cp:lastModifiedBy>
  <cp:revision>71</cp:revision>
  <dcterms:created xsi:type="dcterms:W3CDTF">2018-03-16T03:47:10Z</dcterms:created>
  <dcterms:modified xsi:type="dcterms:W3CDTF">2018-03-21T10:56:23Z</dcterms:modified>
</cp:coreProperties>
</file>