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EEE1BA"/>
    <a:srgbClr val="CFE2F3"/>
    <a:srgbClr val="FAD9C3"/>
    <a:srgbClr val="D5E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1B3BA-FD4A-4F89-8C14-49B905C5A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E4437-C7CC-4D4A-8A71-6C5AD517E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CD5DF-B32B-4F16-8029-852ED422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57FDF-E578-48F6-8B51-4A97B137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DE4BB-BE5F-40BB-8306-7826F61F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9BA1A-4888-482F-9ED8-327BD1AA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0E7A5-A340-4BB9-97DB-03DC838FC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5B109-30E2-438A-B7F3-EDC2D104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54ED3-2F07-4F71-8EDC-09E0C0DE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E29FF-0E41-4F3F-AADF-7BA0EA16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9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4F9F64-AB67-4874-B757-D28256AF6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4D994-C25E-4339-B974-928B81ABE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9E3FE-A1BE-4B2A-BFA2-36DD6190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704E4-7CE7-42A3-9FCA-DCCAB5C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6D359-CE5E-4AED-B7EB-D803855D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7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70D2A-9700-4276-957D-AE76DD75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677EA-8CB0-44F9-89F9-08F580D4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42100-6807-4F80-8AA3-6C2CD0DE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07759-2FE4-44DE-9DD8-FAC9892D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F02CF-C019-4E1B-AB72-EC9BC168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774C8-D5B7-46F1-9EE5-D81C535D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AE91D-ADFD-4DAB-ABB1-A35BC643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95A46-6D3F-4FA4-AB55-772BE7FB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48CB6-C595-4E27-A32D-705E1D81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2F72A-2F1E-4B35-9D2D-B9265EA0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7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06BF-CD72-42E9-8021-28ECB729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54956-325E-49D5-BB82-35C35A079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113F4-8330-40B1-B493-1555DE029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DF0BE-2208-48AE-8CCB-5E496630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863D3-0C27-4227-BE23-3CD73721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49A64-B39D-47A7-9442-37C581C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8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8458-F59F-412B-912F-DFD237D7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49D7-2AE4-47C6-94C3-0C42585C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C7AB4-E487-4883-93A7-63D302C9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0296E3-3D63-44DD-989B-AF9E13FA5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5A1D7A-05E9-4C90-8CC0-90F8F1EA3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243A8E-9914-449F-AADE-44C5B3F0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9CEB0-E62E-4C80-9477-C8164C64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5099E-9DE6-43A9-A3E9-84927FB7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C232F-B150-447B-9497-0DE07CC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F79B45-9B33-4631-90E0-8CFA189C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814FEC-0B94-4EC3-B605-0503A69C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39E9E-95CF-42C5-8399-A167DF6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1D96C2-31F7-4121-84C6-66AEF4B2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EDE16-7EC1-4707-A45F-72DA92BD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C1143-E0C9-43F4-8726-178F327C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50A8E-1D02-46DD-A61C-75146E0E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2C6F-7484-4974-A040-9AC0B077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3278C-5C24-4D80-A331-738849FA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D526D-12C6-4907-BC4F-DA634A65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D7C6E-14EC-4129-B6B4-4548A80D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A44F1-BA06-4DEE-98DB-7AD8413F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0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74BBD-E542-4D5E-AA54-ED0E759B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94A04E-3565-4570-9B67-559EAEEA0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04253-1101-4BFC-9205-94700A4DB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CED70B-0679-4729-8603-58155409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61BA82-0DAB-4DB4-9F30-8168CD73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FA73D-8175-4DB9-961F-2460F990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D8456-340D-449C-93D9-AB4F016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4434D-3B15-4CBF-9EC9-FC10BCBA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9BE6F-E1EA-4053-AF4D-31F0740E3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378B-CCCD-4DBD-ABBB-6AB3AA3E2776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77CDC-4FF4-4404-8CC6-1F044A38F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0653A-A06D-43E9-96C4-A08C6E308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4D14-2912-46F6-A35F-D23A999C2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6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1C349B-12CC-47A3-9F04-887C13D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39" y="0"/>
            <a:ext cx="3021761" cy="316628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D093C5-8830-4A6A-A08F-713B2474988A}"/>
              </a:ext>
            </a:extLst>
          </p:cNvPr>
          <p:cNvSpPr/>
          <p:nvPr/>
        </p:nvSpPr>
        <p:spPr>
          <a:xfrm>
            <a:off x="11263037" y="745945"/>
            <a:ext cx="355599" cy="373124"/>
          </a:xfrm>
          <a:prstGeom prst="rect">
            <a:avLst/>
          </a:prstGeom>
          <a:solidFill>
            <a:srgbClr val="FF0000">
              <a:alpha val="29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CE89A6-A9A8-4751-98FE-DEA5AF0293C2}"/>
              </a:ext>
            </a:extLst>
          </p:cNvPr>
          <p:cNvGrpSpPr/>
          <p:nvPr/>
        </p:nvGrpSpPr>
        <p:grpSpPr>
          <a:xfrm>
            <a:off x="9173520" y="3409595"/>
            <a:ext cx="3021761" cy="3166280"/>
            <a:chOff x="2503488" y="-11785"/>
            <a:chExt cx="3021761" cy="316628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720034D-920D-46CF-9CC8-4D93314AC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488" y="-11785"/>
              <a:ext cx="3021761" cy="316628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A79CD8-05B4-4335-8FBC-A2E468F4DBBD}"/>
                </a:ext>
              </a:extLst>
            </p:cNvPr>
            <p:cNvSpPr/>
            <p:nvPr/>
          </p:nvSpPr>
          <p:spPr>
            <a:xfrm>
              <a:off x="3703051" y="915278"/>
              <a:ext cx="488950" cy="469900"/>
            </a:xfrm>
            <a:prstGeom prst="rect">
              <a:avLst/>
            </a:prstGeom>
            <a:solidFill>
              <a:schemeClr val="accent4">
                <a:lumMod val="75000"/>
                <a:alpha val="27000"/>
              </a:schemeClr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29A73E-3944-41FC-99EC-395541B821D3}"/>
              </a:ext>
            </a:extLst>
          </p:cNvPr>
          <p:cNvCxnSpPr/>
          <p:nvPr/>
        </p:nvCxnSpPr>
        <p:spPr>
          <a:xfrm>
            <a:off x="1017718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A9291D-36E4-46DC-9703-D906664E1390}"/>
              </a:ext>
            </a:extLst>
          </p:cNvPr>
          <p:cNvCxnSpPr/>
          <p:nvPr/>
        </p:nvCxnSpPr>
        <p:spPr>
          <a:xfrm>
            <a:off x="10805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3BFD69-8A14-405E-ABF9-11E55CEBB7D7}"/>
              </a:ext>
            </a:extLst>
          </p:cNvPr>
          <p:cNvCxnSpPr/>
          <p:nvPr/>
        </p:nvCxnSpPr>
        <p:spPr>
          <a:xfrm>
            <a:off x="11440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1CD7DD-15DE-4C3E-AF03-2AA9EEC612A4}"/>
              </a:ext>
            </a:extLst>
          </p:cNvPr>
          <p:cNvCxnSpPr>
            <a:cxnSpLocks/>
          </p:cNvCxnSpPr>
          <p:nvPr/>
        </p:nvCxnSpPr>
        <p:spPr>
          <a:xfrm flipH="1">
            <a:off x="9567587" y="919807"/>
            <a:ext cx="2501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E857B6-899B-4844-BF07-BA0C6683723D}"/>
              </a:ext>
            </a:extLst>
          </p:cNvPr>
          <p:cNvCxnSpPr>
            <a:cxnSpLocks/>
          </p:cNvCxnSpPr>
          <p:nvPr/>
        </p:nvCxnSpPr>
        <p:spPr>
          <a:xfrm flipH="1">
            <a:off x="9554887" y="1535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F15C8E-CD6D-4F42-81CD-2C895C53F353}"/>
              </a:ext>
            </a:extLst>
          </p:cNvPr>
          <p:cNvCxnSpPr>
            <a:cxnSpLocks/>
          </p:cNvCxnSpPr>
          <p:nvPr/>
        </p:nvCxnSpPr>
        <p:spPr>
          <a:xfrm flipH="1">
            <a:off x="9548537" y="2170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559F08-C959-4306-8353-75762A6F0866}"/>
              </a:ext>
            </a:extLst>
          </p:cNvPr>
          <p:cNvSpPr txBox="1"/>
          <p:nvPr/>
        </p:nvSpPr>
        <p:spPr>
          <a:xfrm>
            <a:off x="11472535" y="107488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Grid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F58A9B-2BF8-4D10-A3FF-625FBB8226BD}"/>
              </a:ext>
            </a:extLst>
          </p:cNvPr>
          <p:cNvGrpSpPr/>
          <p:nvPr/>
        </p:nvGrpSpPr>
        <p:grpSpPr>
          <a:xfrm>
            <a:off x="0" y="0"/>
            <a:ext cx="3225063" cy="3321163"/>
            <a:chOff x="5423121" y="3421380"/>
            <a:chExt cx="3225063" cy="332116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7FF0475-5DBB-4299-8F58-FB3F3937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4773" y="3421380"/>
              <a:ext cx="3021761" cy="316628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A04F335-CF26-40FD-96A5-B75F9A0243D8}"/>
                </a:ext>
              </a:extLst>
            </p:cNvPr>
            <p:cNvSpPr/>
            <p:nvPr/>
          </p:nvSpPr>
          <p:spPr>
            <a:xfrm>
              <a:off x="5423121" y="3446699"/>
              <a:ext cx="3225063" cy="3295844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A81E7A-D7AF-4205-85E7-766A8E6A7E61}"/>
              </a:ext>
            </a:extLst>
          </p:cNvPr>
          <p:cNvSpPr txBox="1"/>
          <p:nvPr/>
        </p:nvSpPr>
        <p:spPr>
          <a:xfrm>
            <a:off x="101652" y="2272333"/>
            <a:ext cx="71917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Figure</a:t>
            </a:r>
            <a:endParaRPr lang="ko-KR" altLang="en-US" sz="1400" b="1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F249F84-8D03-466B-B5ED-4763A2C8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13" y="-1024"/>
            <a:ext cx="3021761" cy="316628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850E34-904C-432B-98F0-7B4D0EAD997B}"/>
              </a:ext>
            </a:extLst>
          </p:cNvPr>
          <p:cNvSpPr/>
          <p:nvPr/>
        </p:nvSpPr>
        <p:spPr>
          <a:xfrm>
            <a:off x="3622411" y="218366"/>
            <a:ext cx="2718998" cy="2755277"/>
          </a:xfrm>
          <a:prstGeom prst="rect">
            <a:avLst/>
          </a:prstGeom>
          <a:solidFill>
            <a:schemeClr val="accent6">
              <a:alpha val="29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F641-B0C0-471A-83F3-1856B86305AC}"/>
              </a:ext>
            </a:extLst>
          </p:cNvPr>
          <p:cNvSpPr txBox="1"/>
          <p:nvPr/>
        </p:nvSpPr>
        <p:spPr>
          <a:xfrm>
            <a:off x="3733013" y="2309067"/>
            <a:ext cx="701602" cy="369332"/>
          </a:xfrm>
          <a:prstGeom prst="rect">
            <a:avLst/>
          </a:prstGeom>
          <a:solidFill>
            <a:srgbClr val="D5E7C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Axes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DE6CCA4-F3E9-430F-AE13-7BA329A2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96" y="22218"/>
            <a:ext cx="3021761" cy="316628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5B7DE4-C1DA-449C-B4A1-208A8F81A1E5}"/>
              </a:ext>
            </a:extLst>
          </p:cNvPr>
          <p:cNvSpPr/>
          <p:nvPr/>
        </p:nvSpPr>
        <p:spPr>
          <a:xfrm>
            <a:off x="6749268" y="300047"/>
            <a:ext cx="2529840" cy="25374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A3958D-9D83-44E2-9AE8-E513AD26FC90}"/>
              </a:ext>
            </a:extLst>
          </p:cNvPr>
          <p:cNvSpPr/>
          <p:nvPr/>
        </p:nvSpPr>
        <p:spPr>
          <a:xfrm>
            <a:off x="8799048" y="2386178"/>
            <a:ext cx="312420" cy="215110"/>
          </a:xfrm>
          <a:prstGeom prst="rect">
            <a:avLst/>
          </a:prstGeom>
          <a:solidFill>
            <a:schemeClr val="accent2">
              <a:alpha val="29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DAF928-9E1C-4BC7-9306-F650EFD0BB9A}"/>
              </a:ext>
            </a:extLst>
          </p:cNvPr>
          <p:cNvSpPr txBox="1"/>
          <p:nvPr/>
        </p:nvSpPr>
        <p:spPr>
          <a:xfrm>
            <a:off x="8383015" y="2309067"/>
            <a:ext cx="790601" cy="369332"/>
          </a:xfrm>
          <a:prstGeom prst="rect">
            <a:avLst/>
          </a:prstGeom>
          <a:solidFill>
            <a:srgbClr val="FAD9C3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Spine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463527-5827-4093-ADCE-9F5735887624}"/>
              </a:ext>
            </a:extLst>
          </p:cNvPr>
          <p:cNvGrpSpPr/>
          <p:nvPr/>
        </p:nvGrpSpPr>
        <p:grpSpPr>
          <a:xfrm>
            <a:off x="2496745" y="3321163"/>
            <a:ext cx="3908829" cy="3217561"/>
            <a:chOff x="2801070" y="3267818"/>
            <a:chExt cx="3908829" cy="321756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46EDDC1-95FF-4E69-97FF-8C1585E3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>
              <a:off x="3688138" y="3267818"/>
              <a:ext cx="3021761" cy="3166280"/>
            </a:xfrm>
            <a:prstGeom prst="rect">
              <a:avLst/>
            </a:prstGeom>
          </p:spPr>
        </p:pic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6D3304E-EB1E-4E7D-9D6F-76DB4FF50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3548707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7E37E52-7E16-437E-8BD4-090A210F5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4191645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330508-5FBF-4383-B74C-CCE0B0A7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199" y="4817764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76BBAAF-D8AE-4B84-9A02-6D6A483EA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1878" y="5434973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9EEEA3F-54E8-4B84-83C9-BE53D002E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6082358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91074FC-51E9-4245-8DAD-3F69637859D5}"/>
                </a:ext>
              </a:extLst>
            </p:cNvPr>
            <p:cNvCxnSpPr/>
            <p:nvPr/>
          </p:nvCxnSpPr>
          <p:spPr>
            <a:xfrm>
              <a:off x="4068053" y="3548707"/>
              <a:ext cx="0" cy="254635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8A37481-7D97-4D33-81AA-995BE905A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52" y="3872557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39C5A42-8264-44DC-BF8C-095CBAE01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294" y="44916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7A99BB4-FE54-411D-AE55-CEFC84A6A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002" y="46440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871461-544B-4663-BBC0-B284C3C56092}"/>
                </a:ext>
              </a:extLst>
            </p:cNvPr>
            <p:cNvSpPr/>
            <p:nvPr/>
          </p:nvSpPr>
          <p:spPr>
            <a:xfrm>
              <a:off x="3874449" y="3439562"/>
              <a:ext cx="378566" cy="31148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55495B-0754-4F95-BCB3-8CBA2CC1132E}"/>
                </a:ext>
              </a:extLst>
            </p:cNvPr>
            <p:cNvSpPr/>
            <p:nvPr/>
          </p:nvSpPr>
          <p:spPr>
            <a:xfrm>
              <a:off x="3874450" y="4429849"/>
              <a:ext cx="378566" cy="150714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3C5E74-E4B8-48D5-B7CA-4EB1F2140418}"/>
                </a:ext>
              </a:extLst>
            </p:cNvPr>
            <p:cNvSpPr txBox="1"/>
            <p:nvPr/>
          </p:nvSpPr>
          <p:spPr>
            <a:xfrm>
              <a:off x="4328066" y="3432233"/>
              <a:ext cx="87235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39EFA2-D76F-4AC7-B23A-E29BED743A05}"/>
                </a:ext>
              </a:extLst>
            </p:cNvPr>
            <p:cNvSpPr txBox="1"/>
            <p:nvPr/>
          </p:nvSpPr>
          <p:spPr>
            <a:xfrm>
              <a:off x="4328066" y="4360877"/>
              <a:ext cx="880369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Minor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F9A800-640E-4BF4-A616-8B552A3E8466}"/>
                </a:ext>
              </a:extLst>
            </p:cNvPr>
            <p:cNvSpPr txBox="1"/>
            <p:nvPr/>
          </p:nvSpPr>
          <p:spPr>
            <a:xfrm>
              <a:off x="3627145" y="4049138"/>
              <a:ext cx="2664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3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CC0EAC-E579-4D62-9AB8-45F179CC5C81}"/>
                </a:ext>
              </a:extLst>
            </p:cNvPr>
            <p:cNvSpPr txBox="1"/>
            <p:nvPr/>
          </p:nvSpPr>
          <p:spPr>
            <a:xfrm>
              <a:off x="4328066" y="3996705"/>
              <a:ext cx="124104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C4BC653-AA32-4D8A-BC51-F969C27F5C88}"/>
                </a:ext>
              </a:extLst>
            </p:cNvPr>
            <p:cNvSpPr/>
            <p:nvPr/>
          </p:nvSpPr>
          <p:spPr>
            <a:xfrm>
              <a:off x="3629495" y="4023270"/>
              <a:ext cx="244953" cy="261610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4AEB552-0E3E-4BB3-A79F-4DF97D64A977}"/>
                </a:ext>
              </a:extLst>
            </p:cNvPr>
            <p:cNvSpPr/>
            <p:nvPr/>
          </p:nvSpPr>
          <p:spPr>
            <a:xfrm>
              <a:off x="4988598" y="6305550"/>
              <a:ext cx="434302" cy="17982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3EDCFC-C3BF-41D1-8FBC-A9D2AADE0EC5}"/>
                </a:ext>
              </a:extLst>
            </p:cNvPr>
            <p:cNvSpPr txBox="1"/>
            <p:nvPr/>
          </p:nvSpPr>
          <p:spPr>
            <a:xfrm>
              <a:off x="4809231" y="6004280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X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799D594-8D5C-493E-816B-85F6E64FFA5E}"/>
                </a:ext>
              </a:extLst>
            </p:cNvPr>
            <p:cNvSpPr/>
            <p:nvPr/>
          </p:nvSpPr>
          <p:spPr>
            <a:xfrm flipV="1">
              <a:off x="3808040" y="4622485"/>
              <a:ext cx="149724" cy="516795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A55CD4-FABD-4135-93F6-7238C4E9DC35}"/>
                </a:ext>
              </a:extLst>
            </p:cNvPr>
            <p:cNvSpPr txBox="1"/>
            <p:nvPr/>
          </p:nvSpPr>
          <p:spPr>
            <a:xfrm>
              <a:off x="2801070" y="4880882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Y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D313540E-8060-4D41-B2FB-D75E5F72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86" y="3407888"/>
            <a:ext cx="3021761" cy="316628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CC100204-CC41-4809-A672-8241E5C2A132}"/>
              </a:ext>
            </a:extLst>
          </p:cNvPr>
          <p:cNvSpPr/>
          <p:nvPr/>
        </p:nvSpPr>
        <p:spPr>
          <a:xfrm>
            <a:off x="8692563" y="3653597"/>
            <a:ext cx="602402" cy="368702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62E93-2852-4301-A285-40D0C17EE5C8}"/>
              </a:ext>
            </a:extLst>
          </p:cNvPr>
          <p:cNvSpPr/>
          <p:nvPr/>
        </p:nvSpPr>
        <p:spPr>
          <a:xfrm>
            <a:off x="7340904" y="3478802"/>
            <a:ext cx="1351659" cy="311489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A06CE7-CA51-4C7F-8DF8-2EAAC5B2FDD3}"/>
              </a:ext>
            </a:extLst>
          </p:cNvPr>
          <p:cNvSpPr txBox="1"/>
          <p:nvPr/>
        </p:nvSpPr>
        <p:spPr>
          <a:xfrm>
            <a:off x="7380764" y="3804396"/>
            <a:ext cx="474810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Title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9D5B16-3440-4CB9-A2C7-26C95089D214}"/>
              </a:ext>
            </a:extLst>
          </p:cNvPr>
          <p:cNvSpPr txBox="1"/>
          <p:nvPr/>
        </p:nvSpPr>
        <p:spPr>
          <a:xfrm>
            <a:off x="8686553" y="4066006"/>
            <a:ext cx="673582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Legend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993494-0423-49E8-93E3-E5E284CC1008}"/>
              </a:ext>
            </a:extLst>
          </p:cNvPr>
          <p:cNvSpPr/>
          <p:nvPr/>
        </p:nvSpPr>
        <p:spPr>
          <a:xfrm>
            <a:off x="11298493" y="4957675"/>
            <a:ext cx="488950" cy="469900"/>
          </a:xfrm>
          <a:prstGeom prst="rect">
            <a:avLst/>
          </a:prstGeom>
          <a:solidFill>
            <a:schemeClr val="accent4">
              <a:lumMod val="75000"/>
              <a:alpha val="27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5DAD3B-A089-43E5-A043-DB7B6814F3D4}"/>
              </a:ext>
            </a:extLst>
          </p:cNvPr>
          <p:cNvSpPr txBox="1"/>
          <p:nvPr/>
        </p:nvSpPr>
        <p:spPr>
          <a:xfrm>
            <a:off x="10363564" y="3947767"/>
            <a:ext cx="1119217" cy="369332"/>
          </a:xfrm>
          <a:prstGeom prst="rect">
            <a:avLst/>
          </a:prstGeom>
          <a:solidFill>
            <a:srgbClr val="EEE1B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Line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(line </a:t>
            </a:r>
            <a:r>
              <a:rPr lang="en-US" altLang="ko-KR" sz="800" b="1" dirty="0">
                <a:solidFill>
                  <a:srgbClr val="FF0000"/>
                </a:solidFill>
              </a:rPr>
              <a:t>plot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480871-AE9B-44F7-8356-0BE96413AF8C}"/>
              </a:ext>
            </a:extLst>
          </p:cNvPr>
          <p:cNvSpPr txBox="1"/>
          <p:nvPr/>
        </p:nvSpPr>
        <p:spPr>
          <a:xfrm>
            <a:off x="11046835" y="5476528"/>
            <a:ext cx="992265" cy="461665"/>
          </a:xfrm>
          <a:prstGeom prst="rect">
            <a:avLst/>
          </a:prstGeom>
          <a:solidFill>
            <a:srgbClr val="EEE1BA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Markers</a:t>
            </a:r>
          </a:p>
          <a:p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(scatter </a:t>
            </a:r>
            <a:r>
              <a:rPr lang="en-US" altLang="ko-KR" sz="700" b="1" dirty="0">
                <a:solidFill>
                  <a:srgbClr val="FF0000"/>
                </a:solidFill>
              </a:rPr>
              <a:t>plot</a:t>
            </a:r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1C349B-12CC-47A3-9F04-887C13D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39" y="0"/>
            <a:ext cx="3021761" cy="316628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D093C5-8830-4A6A-A08F-713B2474988A}"/>
              </a:ext>
            </a:extLst>
          </p:cNvPr>
          <p:cNvSpPr/>
          <p:nvPr/>
        </p:nvSpPr>
        <p:spPr>
          <a:xfrm>
            <a:off x="11263037" y="745945"/>
            <a:ext cx="355599" cy="373124"/>
          </a:xfrm>
          <a:prstGeom prst="rect">
            <a:avLst/>
          </a:prstGeom>
          <a:solidFill>
            <a:srgbClr val="FF0000">
              <a:alpha val="29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CE89A6-A9A8-4751-98FE-DEA5AF0293C2}"/>
              </a:ext>
            </a:extLst>
          </p:cNvPr>
          <p:cNvGrpSpPr/>
          <p:nvPr/>
        </p:nvGrpSpPr>
        <p:grpSpPr>
          <a:xfrm>
            <a:off x="9173520" y="3409595"/>
            <a:ext cx="3021761" cy="3166280"/>
            <a:chOff x="2503488" y="-11785"/>
            <a:chExt cx="3021761" cy="316628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720034D-920D-46CF-9CC8-4D93314AC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488" y="-11785"/>
              <a:ext cx="3021761" cy="316628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A79CD8-05B4-4335-8FBC-A2E468F4DBBD}"/>
                </a:ext>
              </a:extLst>
            </p:cNvPr>
            <p:cNvSpPr/>
            <p:nvPr/>
          </p:nvSpPr>
          <p:spPr>
            <a:xfrm>
              <a:off x="3703051" y="915278"/>
              <a:ext cx="488950" cy="469900"/>
            </a:xfrm>
            <a:prstGeom prst="rect">
              <a:avLst/>
            </a:prstGeom>
            <a:solidFill>
              <a:schemeClr val="accent4">
                <a:lumMod val="75000"/>
                <a:alpha val="27000"/>
              </a:schemeClr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29A73E-3944-41FC-99EC-395541B821D3}"/>
              </a:ext>
            </a:extLst>
          </p:cNvPr>
          <p:cNvCxnSpPr/>
          <p:nvPr/>
        </p:nvCxnSpPr>
        <p:spPr>
          <a:xfrm>
            <a:off x="1017718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A9291D-36E4-46DC-9703-D906664E1390}"/>
              </a:ext>
            </a:extLst>
          </p:cNvPr>
          <p:cNvCxnSpPr/>
          <p:nvPr/>
        </p:nvCxnSpPr>
        <p:spPr>
          <a:xfrm>
            <a:off x="10805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3BFD69-8A14-405E-ABF9-11E55CEBB7D7}"/>
              </a:ext>
            </a:extLst>
          </p:cNvPr>
          <p:cNvCxnSpPr/>
          <p:nvPr/>
        </p:nvCxnSpPr>
        <p:spPr>
          <a:xfrm>
            <a:off x="11440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1CD7DD-15DE-4C3E-AF03-2AA9EEC612A4}"/>
              </a:ext>
            </a:extLst>
          </p:cNvPr>
          <p:cNvCxnSpPr>
            <a:cxnSpLocks/>
          </p:cNvCxnSpPr>
          <p:nvPr/>
        </p:nvCxnSpPr>
        <p:spPr>
          <a:xfrm flipH="1">
            <a:off x="9567587" y="919807"/>
            <a:ext cx="2501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E857B6-899B-4844-BF07-BA0C6683723D}"/>
              </a:ext>
            </a:extLst>
          </p:cNvPr>
          <p:cNvCxnSpPr>
            <a:cxnSpLocks/>
          </p:cNvCxnSpPr>
          <p:nvPr/>
        </p:nvCxnSpPr>
        <p:spPr>
          <a:xfrm flipH="1">
            <a:off x="9554887" y="1535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F15C8E-CD6D-4F42-81CD-2C895C53F353}"/>
              </a:ext>
            </a:extLst>
          </p:cNvPr>
          <p:cNvCxnSpPr>
            <a:cxnSpLocks/>
          </p:cNvCxnSpPr>
          <p:nvPr/>
        </p:nvCxnSpPr>
        <p:spPr>
          <a:xfrm flipH="1">
            <a:off x="9548537" y="2170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559F08-C959-4306-8353-75762A6F0866}"/>
              </a:ext>
            </a:extLst>
          </p:cNvPr>
          <p:cNvSpPr txBox="1"/>
          <p:nvPr/>
        </p:nvSpPr>
        <p:spPr>
          <a:xfrm>
            <a:off x="11472535" y="107488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Grid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F58A9B-2BF8-4D10-A3FF-625FBB8226BD}"/>
              </a:ext>
            </a:extLst>
          </p:cNvPr>
          <p:cNvGrpSpPr/>
          <p:nvPr/>
        </p:nvGrpSpPr>
        <p:grpSpPr>
          <a:xfrm>
            <a:off x="0" y="0"/>
            <a:ext cx="3225063" cy="3321163"/>
            <a:chOff x="5423121" y="3421380"/>
            <a:chExt cx="3225063" cy="332116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7FF0475-5DBB-4299-8F58-FB3F3937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4773" y="3421380"/>
              <a:ext cx="3021761" cy="316628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A04F335-CF26-40FD-96A5-B75F9A0243D8}"/>
                </a:ext>
              </a:extLst>
            </p:cNvPr>
            <p:cNvSpPr/>
            <p:nvPr/>
          </p:nvSpPr>
          <p:spPr>
            <a:xfrm>
              <a:off x="5423121" y="3446699"/>
              <a:ext cx="3225063" cy="3295844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A81E7A-D7AF-4205-85E7-766A8E6A7E61}"/>
              </a:ext>
            </a:extLst>
          </p:cNvPr>
          <p:cNvSpPr txBox="1"/>
          <p:nvPr/>
        </p:nvSpPr>
        <p:spPr>
          <a:xfrm>
            <a:off x="101652" y="2272333"/>
            <a:ext cx="71917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Figure</a:t>
            </a:r>
            <a:endParaRPr lang="ko-KR" altLang="en-US" sz="1400" b="1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F249F84-8D03-466B-B5ED-4763A2C8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13" y="-1024"/>
            <a:ext cx="3021761" cy="316628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850E34-904C-432B-98F0-7B4D0EAD997B}"/>
              </a:ext>
            </a:extLst>
          </p:cNvPr>
          <p:cNvSpPr/>
          <p:nvPr/>
        </p:nvSpPr>
        <p:spPr>
          <a:xfrm>
            <a:off x="3622411" y="218366"/>
            <a:ext cx="2718998" cy="2755277"/>
          </a:xfrm>
          <a:prstGeom prst="rect">
            <a:avLst/>
          </a:prstGeom>
          <a:solidFill>
            <a:schemeClr val="accent6">
              <a:alpha val="29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F641-B0C0-471A-83F3-1856B86305AC}"/>
              </a:ext>
            </a:extLst>
          </p:cNvPr>
          <p:cNvSpPr txBox="1"/>
          <p:nvPr/>
        </p:nvSpPr>
        <p:spPr>
          <a:xfrm>
            <a:off x="3733013" y="2309067"/>
            <a:ext cx="701602" cy="369332"/>
          </a:xfrm>
          <a:prstGeom prst="rect">
            <a:avLst/>
          </a:prstGeom>
          <a:solidFill>
            <a:srgbClr val="D5E7C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Axes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DE6CCA4-F3E9-430F-AE13-7BA329A2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96" y="22218"/>
            <a:ext cx="3021761" cy="316628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5B7DE4-C1DA-449C-B4A1-208A8F81A1E5}"/>
              </a:ext>
            </a:extLst>
          </p:cNvPr>
          <p:cNvSpPr/>
          <p:nvPr/>
        </p:nvSpPr>
        <p:spPr>
          <a:xfrm>
            <a:off x="6749268" y="300047"/>
            <a:ext cx="2529840" cy="25374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A3958D-9D83-44E2-9AE8-E513AD26FC90}"/>
              </a:ext>
            </a:extLst>
          </p:cNvPr>
          <p:cNvSpPr/>
          <p:nvPr/>
        </p:nvSpPr>
        <p:spPr>
          <a:xfrm>
            <a:off x="8799048" y="2386178"/>
            <a:ext cx="312420" cy="215110"/>
          </a:xfrm>
          <a:prstGeom prst="rect">
            <a:avLst/>
          </a:prstGeom>
          <a:solidFill>
            <a:schemeClr val="accent2">
              <a:alpha val="29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DAF928-9E1C-4BC7-9306-F650EFD0BB9A}"/>
              </a:ext>
            </a:extLst>
          </p:cNvPr>
          <p:cNvSpPr txBox="1"/>
          <p:nvPr/>
        </p:nvSpPr>
        <p:spPr>
          <a:xfrm>
            <a:off x="8383015" y="2309067"/>
            <a:ext cx="790601" cy="369332"/>
          </a:xfrm>
          <a:prstGeom prst="rect">
            <a:avLst/>
          </a:prstGeom>
          <a:solidFill>
            <a:srgbClr val="FAD9C3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Spine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463527-5827-4093-ADCE-9F5735887624}"/>
              </a:ext>
            </a:extLst>
          </p:cNvPr>
          <p:cNvGrpSpPr/>
          <p:nvPr/>
        </p:nvGrpSpPr>
        <p:grpSpPr>
          <a:xfrm>
            <a:off x="2496745" y="3321163"/>
            <a:ext cx="3908829" cy="3217561"/>
            <a:chOff x="2801070" y="3267818"/>
            <a:chExt cx="3908829" cy="321756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46EDDC1-95FF-4E69-97FF-8C1585E3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>
              <a:off x="3688138" y="3267818"/>
              <a:ext cx="3021761" cy="3166280"/>
            </a:xfrm>
            <a:prstGeom prst="rect">
              <a:avLst/>
            </a:prstGeom>
          </p:spPr>
        </p:pic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6D3304E-EB1E-4E7D-9D6F-76DB4FF50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3548707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7E37E52-7E16-437E-8BD4-090A210F5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4191645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330508-5FBF-4383-B74C-CCE0B0A7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199" y="4817764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76BBAAF-D8AE-4B84-9A02-6D6A483EA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1878" y="5434973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9EEEA3F-54E8-4B84-83C9-BE53D002E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6082358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91074FC-51E9-4245-8DAD-3F69637859D5}"/>
                </a:ext>
              </a:extLst>
            </p:cNvPr>
            <p:cNvCxnSpPr/>
            <p:nvPr/>
          </p:nvCxnSpPr>
          <p:spPr>
            <a:xfrm>
              <a:off x="4068053" y="3548707"/>
              <a:ext cx="0" cy="254635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8A37481-7D97-4D33-81AA-995BE905A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52" y="3872557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39C5A42-8264-44DC-BF8C-095CBAE01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294" y="44916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7A99BB4-FE54-411D-AE55-CEFC84A6A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002" y="46440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871461-544B-4663-BBC0-B284C3C56092}"/>
                </a:ext>
              </a:extLst>
            </p:cNvPr>
            <p:cNvSpPr/>
            <p:nvPr/>
          </p:nvSpPr>
          <p:spPr>
            <a:xfrm>
              <a:off x="3874449" y="3439562"/>
              <a:ext cx="378566" cy="31148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55495B-0754-4F95-BCB3-8CBA2CC1132E}"/>
                </a:ext>
              </a:extLst>
            </p:cNvPr>
            <p:cNvSpPr/>
            <p:nvPr/>
          </p:nvSpPr>
          <p:spPr>
            <a:xfrm>
              <a:off x="3874450" y="4429849"/>
              <a:ext cx="378566" cy="150714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3C5E74-E4B8-48D5-B7CA-4EB1F2140418}"/>
                </a:ext>
              </a:extLst>
            </p:cNvPr>
            <p:cNvSpPr txBox="1"/>
            <p:nvPr/>
          </p:nvSpPr>
          <p:spPr>
            <a:xfrm>
              <a:off x="4328066" y="3432233"/>
              <a:ext cx="87235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39EFA2-D76F-4AC7-B23A-E29BED743A05}"/>
                </a:ext>
              </a:extLst>
            </p:cNvPr>
            <p:cNvSpPr txBox="1"/>
            <p:nvPr/>
          </p:nvSpPr>
          <p:spPr>
            <a:xfrm>
              <a:off x="4328066" y="4360877"/>
              <a:ext cx="880369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Minor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F9A800-640E-4BF4-A616-8B552A3E8466}"/>
                </a:ext>
              </a:extLst>
            </p:cNvPr>
            <p:cNvSpPr txBox="1"/>
            <p:nvPr/>
          </p:nvSpPr>
          <p:spPr>
            <a:xfrm>
              <a:off x="3627145" y="4049138"/>
              <a:ext cx="2664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3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CC0EAC-E579-4D62-9AB8-45F179CC5C81}"/>
                </a:ext>
              </a:extLst>
            </p:cNvPr>
            <p:cNvSpPr txBox="1"/>
            <p:nvPr/>
          </p:nvSpPr>
          <p:spPr>
            <a:xfrm>
              <a:off x="4328066" y="3996705"/>
              <a:ext cx="124104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C4BC653-AA32-4D8A-BC51-F969C27F5C88}"/>
                </a:ext>
              </a:extLst>
            </p:cNvPr>
            <p:cNvSpPr/>
            <p:nvPr/>
          </p:nvSpPr>
          <p:spPr>
            <a:xfrm>
              <a:off x="3629495" y="4023270"/>
              <a:ext cx="244953" cy="261610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4AEB552-0E3E-4BB3-A79F-4DF97D64A977}"/>
                </a:ext>
              </a:extLst>
            </p:cNvPr>
            <p:cNvSpPr/>
            <p:nvPr/>
          </p:nvSpPr>
          <p:spPr>
            <a:xfrm>
              <a:off x="4988598" y="6305550"/>
              <a:ext cx="434302" cy="17982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3EDCFC-C3BF-41D1-8FBC-A9D2AADE0EC5}"/>
                </a:ext>
              </a:extLst>
            </p:cNvPr>
            <p:cNvSpPr txBox="1"/>
            <p:nvPr/>
          </p:nvSpPr>
          <p:spPr>
            <a:xfrm>
              <a:off x="4809231" y="6004280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X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799D594-8D5C-493E-816B-85F6E64FFA5E}"/>
                </a:ext>
              </a:extLst>
            </p:cNvPr>
            <p:cNvSpPr/>
            <p:nvPr/>
          </p:nvSpPr>
          <p:spPr>
            <a:xfrm flipV="1">
              <a:off x="3808040" y="4622485"/>
              <a:ext cx="149724" cy="516795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A55CD4-FABD-4135-93F6-7238C4E9DC35}"/>
                </a:ext>
              </a:extLst>
            </p:cNvPr>
            <p:cNvSpPr txBox="1"/>
            <p:nvPr/>
          </p:nvSpPr>
          <p:spPr>
            <a:xfrm>
              <a:off x="2801070" y="4880882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Y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D313540E-8060-4D41-B2FB-D75E5F72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86" y="3407888"/>
            <a:ext cx="3021761" cy="316628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CC100204-CC41-4809-A672-8241E5C2A132}"/>
              </a:ext>
            </a:extLst>
          </p:cNvPr>
          <p:cNvSpPr/>
          <p:nvPr/>
        </p:nvSpPr>
        <p:spPr>
          <a:xfrm>
            <a:off x="8692563" y="3653597"/>
            <a:ext cx="602402" cy="368702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62E93-2852-4301-A285-40D0C17EE5C8}"/>
              </a:ext>
            </a:extLst>
          </p:cNvPr>
          <p:cNvSpPr/>
          <p:nvPr/>
        </p:nvSpPr>
        <p:spPr>
          <a:xfrm>
            <a:off x="7340904" y="3478802"/>
            <a:ext cx="1351659" cy="311489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A06CE7-CA51-4C7F-8DF8-2EAAC5B2FDD3}"/>
              </a:ext>
            </a:extLst>
          </p:cNvPr>
          <p:cNvSpPr txBox="1"/>
          <p:nvPr/>
        </p:nvSpPr>
        <p:spPr>
          <a:xfrm>
            <a:off x="7380764" y="3804396"/>
            <a:ext cx="474810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Title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9D5B16-3440-4CB9-A2C7-26C95089D214}"/>
              </a:ext>
            </a:extLst>
          </p:cNvPr>
          <p:cNvSpPr txBox="1"/>
          <p:nvPr/>
        </p:nvSpPr>
        <p:spPr>
          <a:xfrm>
            <a:off x="8686553" y="4066006"/>
            <a:ext cx="673582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Legend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993494-0423-49E8-93E3-E5E284CC1008}"/>
              </a:ext>
            </a:extLst>
          </p:cNvPr>
          <p:cNvSpPr/>
          <p:nvPr/>
        </p:nvSpPr>
        <p:spPr>
          <a:xfrm>
            <a:off x="11298493" y="4957675"/>
            <a:ext cx="488950" cy="469900"/>
          </a:xfrm>
          <a:prstGeom prst="rect">
            <a:avLst/>
          </a:prstGeom>
          <a:solidFill>
            <a:schemeClr val="accent4">
              <a:lumMod val="75000"/>
              <a:alpha val="27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5DAD3B-A089-43E5-A043-DB7B6814F3D4}"/>
              </a:ext>
            </a:extLst>
          </p:cNvPr>
          <p:cNvSpPr txBox="1"/>
          <p:nvPr/>
        </p:nvSpPr>
        <p:spPr>
          <a:xfrm>
            <a:off x="10363564" y="3947767"/>
            <a:ext cx="1119217" cy="369332"/>
          </a:xfrm>
          <a:prstGeom prst="rect">
            <a:avLst/>
          </a:prstGeom>
          <a:solidFill>
            <a:srgbClr val="EEE1B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Line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(line </a:t>
            </a:r>
            <a:r>
              <a:rPr lang="en-US" altLang="ko-KR" sz="800" b="1" dirty="0">
                <a:solidFill>
                  <a:srgbClr val="FF0000"/>
                </a:solidFill>
              </a:rPr>
              <a:t>plot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480871-AE9B-44F7-8356-0BE96413AF8C}"/>
              </a:ext>
            </a:extLst>
          </p:cNvPr>
          <p:cNvSpPr txBox="1"/>
          <p:nvPr/>
        </p:nvSpPr>
        <p:spPr>
          <a:xfrm>
            <a:off x="11046835" y="5476528"/>
            <a:ext cx="992265" cy="461665"/>
          </a:xfrm>
          <a:prstGeom prst="rect">
            <a:avLst/>
          </a:prstGeom>
          <a:solidFill>
            <a:srgbClr val="EEE1BA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Markers</a:t>
            </a:r>
          </a:p>
          <a:p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(scatter </a:t>
            </a:r>
            <a:r>
              <a:rPr lang="en-US" altLang="ko-KR" sz="700" b="1" dirty="0">
                <a:solidFill>
                  <a:srgbClr val="FF0000"/>
                </a:solidFill>
              </a:rPr>
              <a:t>plot</a:t>
            </a:r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DBAFD3F-4BE5-48FC-9705-8A1297A6E59E}"/>
              </a:ext>
            </a:extLst>
          </p:cNvPr>
          <p:cNvSpPr/>
          <p:nvPr/>
        </p:nvSpPr>
        <p:spPr>
          <a:xfrm>
            <a:off x="3261300" y="39404"/>
            <a:ext cx="8930700" cy="6796378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6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78A81E7A-D7AF-4205-85E7-766A8E6A7E61}"/>
              </a:ext>
            </a:extLst>
          </p:cNvPr>
          <p:cNvSpPr txBox="1"/>
          <p:nvPr/>
        </p:nvSpPr>
        <p:spPr>
          <a:xfrm>
            <a:off x="101652" y="2272333"/>
            <a:ext cx="71917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Figure</a:t>
            </a:r>
            <a:endParaRPr lang="ko-KR" altLang="en-US" sz="1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F58A9B-2BF8-4D10-A3FF-625FBB8226BD}"/>
              </a:ext>
            </a:extLst>
          </p:cNvPr>
          <p:cNvGrpSpPr/>
          <p:nvPr/>
        </p:nvGrpSpPr>
        <p:grpSpPr>
          <a:xfrm>
            <a:off x="0" y="0"/>
            <a:ext cx="3225063" cy="3321163"/>
            <a:chOff x="5423121" y="3421380"/>
            <a:chExt cx="3225063" cy="332116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7FF0475-5DBB-4299-8F58-FB3F3937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4773" y="3421380"/>
              <a:ext cx="3021761" cy="316628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A04F335-CF26-40FD-96A5-B75F9A0243D8}"/>
                </a:ext>
              </a:extLst>
            </p:cNvPr>
            <p:cNvSpPr/>
            <p:nvPr/>
          </p:nvSpPr>
          <p:spPr>
            <a:xfrm>
              <a:off x="5423121" y="3446699"/>
              <a:ext cx="3225063" cy="3295844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B4BED3-F437-4639-AE98-425C3131FA38}"/>
              </a:ext>
            </a:extLst>
          </p:cNvPr>
          <p:cNvSpPr/>
          <p:nvPr/>
        </p:nvSpPr>
        <p:spPr>
          <a:xfrm>
            <a:off x="-2109" y="39404"/>
            <a:ext cx="3260084" cy="6796378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51C349B-12CC-47A3-9F04-887C13D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39" y="0"/>
            <a:ext cx="3021761" cy="316628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D093C5-8830-4A6A-A08F-713B2474988A}"/>
              </a:ext>
            </a:extLst>
          </p:cNvPr>
          <p:cNvSpPr/>
          <p:nvPr/>
        </p:nvSpPr>
        <p:spPr>
          <a:xfrm>
            <a:off x="11263037" y="745945"/>
            <a:ext cx="355599" cy="373124"/>
          </a:xfrm>
          <a:prstGeom prst="rect">
            <a:avLst/>
          </a:prstGeom>
          <a:solidFill>
            <a:srgbClr val="FF0000">
              <a:alpha val="29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CE89A6-A9A8-4751-98FE-DEA5AF0293C2}"/>
              </a:ext>
            </a:extLst>
          </p:cNvPr>
          <p:cNvGrpSpPr/>
          <p:nvPr/>
        </p:nvGrpSpPr>
        <p:grpSpPr>
          <a:xfrm>
            <a:off x="9173520" y="3409595"/>
            <a:ext cx="3021761" cy="3166280"/>
            <a:chOff x="2503488" y="-11785"/>
            <a:chExt cx="3021761" cy="316628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720034D-920D-46CF-9CC8-4D93314AC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488" y="-11785"/>
              <a:ext cx="3021761" cy="316628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A79CD8-05B4-4335-8FBC-A2E468F4DBBD}"/>
                </a:ext>
              </a:extLst>
            </p:cNvPr>
            <p:cNvSpPr/>
            <p:nvPr/>
          </p:nvSpPr>
          <p:spPr>
            <a:xfrm>
              <a:off x="3703051" y="915278"/>
              <a:ext cx="488950" cy="469900"/>
            </a:xfrm>
            <a:prstGeom prst="rect">
              <a:avLst/>
            </a:prstGeom>
            <a:solidFill>
              <a:schemeClr val="accent4">
                <a:lumMod val="75000"/>
                <a:alpha val="27000"/>
              </a:schemeClr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29A73E-3944-41FC-99EC-395541B821D3}"/>
              </a:ext>
            </a:extLst>
          </p:cNvPr>
          <p:cNvCxnSpPr/>
          <p:nvPr/>
        </p:nvCxnSpPr>
        <p:spPr>
          <a:xfrm>
            <a:off x="1017718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A9291D-36E4-46DC-9703-D906664E1390}"/>
              </a:ext>
            </a:extLst>
          </p:cNvPr>
          <p:cNvCxnSpPr/>
          <p:nvPr/>
        </p:nvCxnSpPr>
        <p:spPr>
          <a:xfrm>
            <a:off x="10805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3BFD69-8A14-405E-ABF9-11E55CEBB7D7}"/>
              </a:ext>
            </a:extLst>
          </p:cNvPr>
          <p:cNvCxnSpPr/>
          <p:nvPr/>
        </p:nvCxnSpPr>
        <p:spPr>
          <a:xfrm>
            <a:off x="11440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1CD7DD-15DE-4C3E-AF03-2AA9EEC612A4}"/>
              </a:ext>
            </a:extLst>
          </p:cNvPr>
          <p:cNvCxnSpPr>
            <a:cxnSpLocks/>
          </p:cNvCxnSpPr>
          <p:nvPr/>
        </p:nvCxnSpPr>
        <p:spPr>
          <a:xfrm flipH="1">
            <a:off x="9567587" y="919807"/>
            <a:ext cx="2501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E857B6-899B-4844-BF07-BA0C6683723D}"/>
              </a:ext>
            </a:extLst>
          </p:cNvPr>
          <p:cNvCxnSpPr>
            <a:cxnSpLocks/>
          </p:cNvCxnSpPr>
          <p:nvPr/>
        </p:nvCxnSpPr>
        <p:spPr>
          <a:xfrm flipH="1">
            <a:off x="9554887" y="1535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F15C8E-CD6D-4F42-81CD-2C895C53F353}"/>
              </a:ext>
            </a:extLst>
          </p:cNvPr>
          <p:cNvCxnSpPr>
            <a:cxnSpLocks/>
          </p:cNvCxnSpPr>
          <p:nvPr/>
        </p:nvCxnSpPr>
        <p:spPr>
          <a:xfrm flipH="1">
            <a:off x="9548537" y="2170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559F08-C959-4306-8353-75762A6F0866}"/>
              </a:ext>
            </a:extLst>
          </p:cNvPr>
          <p:cNvSpPr txBox="1"/>
          <p:nvPr/>
        </p:nvSpPr>
        <p:spPr>
          <a:xfrm>
            <a:off x="11472535" y="107488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Grid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F249F84-8D03-466B-B5ED-4763A2C8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13" y="-1024"/>
            <a:ext cx="3021761" cy="316628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850E34-904C-432B-98F0-7B4D0EAD997B}"/>
              </a:ext>
            </a:extLst>
          </p:cNvPr>
          <p:cNvSpPr/>
          <p:nvPr/>
        </p:nvSpPr>
        <p:spPr>
          <a:xfrm>
            <a:off x="3622411" y="218366"/>
            <a:ext cx="2718998" cy="2755277"/>
          </a:xfrm>
          <a:prstGeom prst="rect">
            <a:avLst/>
          </a:prstGeom>
          <a:solidFill>
            <a:schemeClr val="accent6">
              <a:alpha val="29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F641-B0C0-471A-83F3-1856B86305AC}"/>
              </a:ext>
            </a:extLst>
          </p:cNvPr>
          <p:cNvSpPr txBox="1"/>
          <p:nvPr/>
        </p:nvSpPr>
        <p:spPr>
          <a:xfrm>
            <a:off x="3733013" y="2309067"/>
            <a:ext cx="701602" cy="369332"/>
          </a:xfrm>
          <a:prstGeom prst="rect">
            <a:avLst/>
          </a:prstGeom>
          <a:solidFill>
            <a:srgbClr val="D5E7C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Axes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DE6CCA4-F3E9-430F-AE13-7BA329A2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96" y="22218"/>
            <a:ext cx="3021761" cy="316628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5B7DE4-C1DA-449C-B4A1-208A8F81A1E5}"/>
              </a:ext>
            </a:extLst>
          </p:cNvPr>
          <p:cNvSpPr/>
          <p:nvPr/>
        </p:nvSpPr>
        <p:spPr>
          <a:xfrm>
            <a:off x="6749268" y="300047"/>
            <a:ext cx="2529840" cy="25374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A3958D-9D83-44E2-9AE8-E513AD26FC90}"/>
              </a:ext>
            </a:extLst>
          </p:cNvPr>
          <p:cNvSpPr/>
          <p:nvPr/>
        </p:nvSpPr>
        <p:spPr>
          <a:xfrm>
            <a:off x="8799048" y="2386178"/>
            <a:ext cx="312420" cy="215110"/>
          </a:xfrm>
          <a:prstGeom prst="rect">
            <a:avLst/>
          </a:prstGeom>
          <a:solidFill>
            <a:schemeClr val="accent2">
              <a:alpha val="29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DAF928-9E1C-4BC7-9306-F650EFD0BB9A}"/>
              </a:ext>
            </a:extLst>
          </p:cNvPr>
          <p:cNvSpPr txBox="1"/>
          <p:nvPr/>
        </p:nvSpPr>
        <p:spPr>
          <a:xfrm>
            <a:off x="8383015" y="2309067"/>
            <a:ext cx="790601" cy="369332"/>
          </a:xfrm>
          <a:prstGeom prst="rect">
            <a:avLst/>
          </a:prstGeom>
          <a:solidFill>
            <a:srgbClr val="FAD9C3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Spine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463527-5827-4093-ADCE-9F5735887624}"/>
              </a:ext>
            </a:extLst>
          </p:cNvPr>
          <p:cNvGrpSpPr/>
          <p:nvPr/>
        </p:nvGrpSpPr>
        <p:grpSpPr>
          <a:xfrm>
            <a:off x="2496745" y="3321163"/>
            <a:ext cx="3908829" cy="3217561"/>
            <a:chOff x="2801070" y="3267818"/>
            <a:chExt cx="3908829" cy="321756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46EDDC1-95FF-4E69-97FF-8C1585E3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>
              <a:off x="3688138" y="3267818"/>
              <a:ext cx="3021761" cy="3166280"/>
            </a:xfrm>
            <a:prstGeom prst="rect">
              <a:avLst/>
            </a:prstGeom>
          </p:spPr>
        </p:pic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6D3304E-EB1E-4E7D-9D6F-76DB4FF50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3548707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7E37E52-7E16-437E-8BD4-090A210F5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4191645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330508-5FBF-4383-B74C-CCE0B0A7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199" y="4817764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76BBAAF-D8AE-4B84-9A02-6D6A483EA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1878" y="5434973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9EEEA3F-54E8-4B84-83C9-BE53D002E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6082358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91074FC-51E9-4245-8DAD-3F69637859D5}"/>
                </a:ext>
              </a:extLst>
            </p:cNvPr>
            <p:cNvCxnSpPr/>
            <p:nvPr/>
          </p:nvCxnSpPr>
          <p:spPr>
            <a:xfrm>
              <a:off x="4068053" y="3548707"/>
              <a:ext cx="0" cy="254635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8A37481-7D97-4D33-81AA-995BE905A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52" y="3872557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39C5A42-8264-44DC-BF8C-095CBAE01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294" y="44916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7A99BB4-FE54-411D-AE55-CEFC84A6A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002" y="46440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871461-544B-4663-BBC0-B284C3C56092}"/>
                </a:ext>
              </a:extLst>
            </p:cNvPr>
            <p:cNvSpPr/>
            <p:nvPr/>
          </p:nvSpPr>
          <p:spPr>
            <a:xfrm>
              <a:off x="3874449" y="3439562"/>
              <a:ext cx="378566" cy="31148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55495B-0754-4F95-BCB3-8CBA2CC1132E}"/>
                </a:ext>
              </a:extLst>
            </p:cNvPr>
            <p:cNvSpPr/>
            <p:nvPr/>
          </p:nvSpPr>
          <p:spPr>
            <a:xfrm>
              <a:off x="3874450" y="4429849"/>
              <a:ext cx="378566" cy="150714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3C5E74-E4B8-48D5-B7CA-4EB1F2140418}"/>
                </a:ext>
              </a:extLst>
            </p:cNvPr>
            <p:cNvSpPr txBox="1"/>
            <p:nvPr/>
          </p:nvSpPr>
          <p:spPr>
            <a:xfrm>
              <a:off x="4328066" y="3432233"/>
              <a:ext cx="87235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39EFA2-D76F-4AC7-B23A-E29BED743A05}"/>
                </a:ext>
              </a:extLst>
            </p:cNvPr>
            <p:cNvSpPr txBox="1"/>
            <p:nvPr/>
          </p:nvSpPr>
          <p:spPr>
            <a:xfrm>
              <a:off x="4328066" y="4360877"/>
              <a:ext cx="880369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Minor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F9A800-640E-4BF4-A616-8B552A3E8466}"/>
                </a:ext>
              </a:extLst>
            </p:cNvPr>
            <p:cNvSpPr txBox="1"/>
            <p:nvPr/>
          </p:nvSpPr>
          <p:spPr>
            <a:xfrm>
              <a:off x="3627145" y="4049138"/>
              <a:ext cx="2664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3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CC0EAC-E579-4D62-9AB8-45F179CC5C81}"/>
                </a:ext>
              </a:extLst>
            </p:cNvPr>
            <p:cNvSpPr txBox="1"/>
            <p:nvPr/>
          </p:nvSpPr>
          <p:spPr>
            <a:xfrm>
              <a:off x="4328066" y="3996705"/>
              <a:ext cx="124104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C4BC653-AA32-4D8A-BC51-F969C27F5C88}"/>
                </a:ext>
              </a:extLst>
            </p:cNvPr>
            <p:cNvSpPr/>
            <p:nvPr/>
          </p:nvSpPr>
          <p:spPr>
            <a:xfrm>
              <a:off x="3629495" y="4023270"/>
              <a:ext cx="244953" cy="261610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4AEB552-0E3E-4BB3-A79F-4DF97D64A977}"/>
                </a:ext>
              </a:extLst>
            </p:cNvPr>
            <p:cNvSpPr/>
            <p:nvPr/>
          </p:nvSpPr>
          <p:spPr>
            <a:xfrm>
              <a:off x="4988598" y="6305550"/>
              <a:ext cx="434302" cy="17982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3EDCFC-C3BF-41D1-8FBC-A9D2AADE0EC5}"/>
                </a:ext>
              </a:extLst>
            </p:cNvPr>
            <p:cNvSpPr txBox="1"/>
            <p:nvPr/>
          </p:nvSpPr>
          <p:spPr>
            <a:xfrm>
              <a:off x="4809231" y="6004280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X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799D594-8D5C-493E-816B-85F6E64FFA5E}"/>
                </a:ext>
              </a:extLst>
            </p:cNvPr>
            <p:cNvSpPr/>
            <p:nvPr/>
          </p:nvSpPr>
          <p:spPr>
            <a:xfrm flipV="1">
              <a:off x="3808040" y="4622485"/>
              <a:ext cx="149724" cy="516795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A55CD4-FABD-4135-93F6-7238C4E9DC35}"/>
                </a:ext>
              </a:extLst>
            </p:cNvPr>
            <p:cNvSpPr txBox="1"/>
            <p:nvPr/>
          </p:nvSpPr>
          <p:spPr>
            <a:xfrm>
              <a:off x="2801070" y="4880882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Y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D313540E-8060-4D41-B2FB-D75E5F72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86" y="3407888"/>
            <a:ext cx="3021761" cy="316628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CC100204-CC41-4809-A672-8241E5C2A132}"/>
              </a:ext>
            </a:extLst>
          </p:cNvPr>
          <p:cNvSpPr/>
          <p:nvPr/>
        </p:nvSpPr>
        <p:spPr>
          <a:xfrm>
            <a:off x="8692563" y="3653597"/>
            <a:ext cx="602402" cy="368702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62E93-2852-4301-A285-40D0C17EE5C8}"/>
              </a:ext>
            </a:extLst>
          </p:cNvPr>
          <p:cNvSpPr/>
          <p:nvPr/>
        </p:nvSpPr>
        <p:spPr>
          <a:xfrm>
            <a:off x="7340904" y="3478802"/>
            <a:ext cx="1351659" cy="311489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A06CE7-CA51-4C7F-8DF8-2EAAC5B2FDD3}"/>
              </a:ext>
            </a:extLst>
          </p:cNvPr>
          <p:cNvSpPr txBox="1"/>
          <p:nvPr/>
        </p:nvSpPr>
        <p:spPr>
          <a:xfrm>
            <a:off x="7380764" y="3804396"/>
            <a:ext cx="474810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Title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9D5B16-3440-4CB9-A2C7-26C95089D214}"/>
              </a:ext>
            </a:extLst>
          </p:cNvPr>
          <p:cNvSpPr txBox="1"/>
          <p:nvPr/>
        </p:nvSpPr>
        <p:spPr>
          <a:xfrm>
            <a:off x="8686553" y="4066006"/>
            <a:ext cx="673582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Legend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993494-0423-49E8-93E3-E5E284CC1008}"/>
              </a:ext>
            </a:extLst>
          </p:cNvPr>
          <p:cNvSpPr/>
          <p:nvPr/>
        </p:nvSpPr>
        <p:spPr>
          <a:xfrm>
            <a:off x="11298493" y="4957675"/>
            <a:ext cx="488950" cy="469900"/>
          </a:xfrm>
          <a:prstGeom prst="rect">
            <a:avLst/>
          </a:prstGeom>
          <a:solidFill>
            <a:schemeClr val="accent4">
              <a:lumMod val="75000"/>
              <a:alpha val="27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5DAD3B-A089-43E5-A043-DB7B6814F3D4}"/>
              </a:ext>
            </a:extLst>
          </p:cNvPr>
          <p:cNvSpPr txBox="1"/>
          <p:nvPr/>
        </p:nvSpPr>
        <p:spPr>
          <a:xfrm>
            <a:off x="10363564" y="3947767"/>
            <a:ext cx="1119217" cy="369332"/>
          </a:xfrm>
          <a:prstGeom prst="rect">
            <a:avLst/>
          </a:prstGeom>
          <a:solidFill>
            <a:srgbClr val="EEE1B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Line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(line </a:t>
            </a:r>
            <a:r>
              <a:rPr lang="en-US" altLang="ko-KR" sz="800" b="1" dirty="0">
                <a:solidFill>
                  <a:srgbClr val="FF0000"/>
                </a:solidFill>
              </a:rPr>
              <a:t>plot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480871-AE9B-44F7-8356-0BE96413AF8C}"/>
              </a:ext>
            </a:extLst>
          </p:cNvPr>
          <p:cNvSpPr txBox="1"/>
          <p:nvPr/>
        </p:nvSpPr>
        <p:spPr>
          <a:xfrm>
            <a:off x="11046835" y="5476528"/>
            <a:ext cx="992265" cy="461665"/>
          </a:xfrm>
          <a:prstGeom prst="rect">
            <a:avLst/>
          </a:prstGeom>
          <a:solidFill>
            <a:srgbClr val="EEE1BA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Markers</a:t>
            </a:r>
          </a:p>
          <a:p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(scatter </a:t>
            </a:r>
            <a:r>
              <a:rPr lang="en-US" altLang="ko-KR" sz="700" b="1" dirty="0">
                <a:solidFill>
                  <a:srgbClr val="FF0000"/>
                </a:solidFill>
              </a:rPr>
              <a:t>plot</a:t>
            </a:r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0470F6-01E3-4CAA-8525-6E489E9DA924}"/>
              </a:ext>
            </a:extLst>
          </p:cNvPr>
          <p:cNvSpPr/>
          <p:nvPr/>
        </p:nvSpPr>
        <p:spPr>
          <a:xfrm>
            <a:off x="9353736" y="39404"/>
            <a:ext cx="2838264" cy="6796378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3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1C349B-12CC-47A3-9F04-887C13D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39" y="0"/>
            <a:ext cx="3021761" cy="316628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2D093C5-8830-4A6A-A08F-713B2474988A}"/>
              </a:ext>
            </a:extLst>
          </p:cNvPr>
          <p:cNvSpPr/>
          <p:nvPr/>
        </p:nvSpPr>
        <p:spPr>
          <a:xfrm>
            <a:off x="11263037" y="745945"/>
            <a:ext cx="355599" cy="373124"/>
          </a:xfrm>
          <a:prstGeom prst="rect">
            <a:avLst/>
          </a:prstGeom>
          <a:solidFill>
            <a:srgbClr val="FF0000">
              <a:alpha val="29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CE89A6-A9A8-4751-98FE-DEA5AF0293C2}"/>
              </a:ext>
            </a:extLst>
          </p:cNvPr>
          <p:cNvGrpSpPr/>
          <p:nvPr/>
        </p:nvGrpSpPr>
        <p:grpSpPr>
          <a:xfrm>
            <a:off x="9173520" y="3409595"/>
            <a:ext cx="3021761" cy="3166280"/>
            <a:chOff x="2503488" y="-11785"/>
            <a:chExt cx="3021761" cy="316628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720034D-920D-46CF-9CC8-4D93314AC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3488" y="-11785"/>
              <a:ext cx="3021761" cy="316628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5A79CD8-05B4-4335-8FBC-A2E468F4DBBD}"/>
                </a:ext>
              </a:extLst>
            </p:cNvPr>
            <p:cNvSpPr/>
            <p:nvPr/>
          </p:nvSpPr>
          <p:spPr>
            <a:xfrm>
              <a:off x="3703051" y="915278"/>
              <a:ext cx="488950" cy="469900"/>
            </a:xfrm>
            <a:prstGeom prst="rect">
              <a:avLst/>
            </a:prstGeom>
            <a:solidFill>
              <a:schemeClr val="accent4">
                <a:lumMod val="75000"/>
                <a:alpha val="27000"/>
              </a:schemeClr>
            </a:solidFill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29A73E-3944-41FC-99EC-395541B821D3}"/>
              </a:ext>
            </a:extLst>
          </p:cNvPr>
          <p:cNvCxnSpPr/>
          <p:nvPr/>
        </p:nvCxnSpPr>
        <p:spPr>
          <a:xfrm>
            <a:off x="1017718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A9291D-36E4-46DC-9703-D906664E1390}"/>
              </a:ext>
            </a:extLst>
          </p:cNvPr>
          <p:cNvCxnSpPr/>
          <p:nvPr/>
        </p:nvCxnSpPr>
        <p:spPr>
          <a:xfrm>
            <a:off x="10805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3BFD69-8A14-405E-ABF9-11E55CEBB7D7}"/>
              </a:ext>
            </a:extLst>
          </p:cNvPr>
          <p:cNvCxnSpPr/>
          <p:nvPr/>
        </p:nvCxnSpPr>
        <p:spPr>
          <a:xfrm>
            <a:off x="11440837" y="291157"/>
            <a:ext cx="0" cy="2546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1CD7DD-15DE-4C3E-AF03-2AA9EEC612A4}"/>
              </a:ext>
            </a:extLst>
          </p:cNvPr>
          <p:cNvCxnSpPr>
            <a:cxnSpLocks/>
          </p:cNvCxnSpPr>
          <p:nvPr/>
        </p:nvCxnSpPr>
        <p:spPr>
          <a:xfrm flipH="1">
            <a:off x="9567587" y="919807"/>
            <a:ext cx="25019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2E857B6-899B-4844-BF07-BA0C6683723D}"/>
              </a:ext>
            </a:extLst>
          </p:cNvPr>
          <p:cNvCxnSpPr>
            <a:cxnSpLocks/>
          </p:cNvCxnSpPr>
          <p:nvPr/>
        </p:nvCxnSpPr>
        <p:spPr>
          <a:xfrm flipH="1">
            <a:off x="9554887" y="1535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F15C8E-CD6D-4F42-81CD-2C895C53F353}"/>
              </a:ext>
            </a:extLst>
          </p:cNvPr>
          <p:cNvCxnSpPr>
            <a:cxnSpLocks/>
          </p:cNvCxnSpPr>
          <p:nvPr/>
        </p:nvCxnSpPr>
        <p:spPr>
          <a:xfrm flipH="1">
            <a:off x="9548537" y="2170757"/>
            <a:ext cx="2514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559F08-C959-4306-8353-75762A6F0866}"/>
              </a:ext>
            </a:extLst>
          </p:cNvPr>
          <p:cNvSpPr txBox="1"/>
          <p:nvPr/>
        </p:nvSpPr>
        <p:spPr>
          <a:xfrm>
            <a:off x="11472535" y="1074886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Grid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F58A9B-2BF8-4D10-A3FF-625FBB8226BD}"/>
              </a:ext>
            </a:extLst>
          </p:cNvPr>
          <p:cNvGrpSpPr/>
          <p:nvPr/>
        </p:nvGrpSpPr>
        <p:grpSpPr>
          <a:xfrm>
            <a:off x="0" y="0"/>
            <a:ext cx="3225063" cy="3321163"/>
            <a:chOff x="5423121" y="3421380"/>
            <a:chExt cx="3225063" cy="332116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7FF0475-5DBB-4299-8F58-FB3F3937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4773" y="3421380"/>
              <a:ext cx="3021761" cy="316628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A04F335-CF26-40FD-96A5-B75F9A0243D8}"/>
                </a:ext>
              </a:extLst>
            </p:cNvPr>
            <p:cNvSpPr/>
            <p:nvPr/>
          </p:nvSpPr>
          <p:spPr>
            <a:xfrm>
              <a:off x="5423121" y="3446699"/>
              <a:ext cx="3225063" cy="3295844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 w="254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A81E7A-D7AF-4205-85E7-766A8E6A7E61}"/>
              </a:ext>
            </a:extLst>
          </p:cNvPr>
          <p:cNvSpPr txBox="1"/>
          <p:nvPr/>
        </p:nvSpPr>
        <p:spPr>
          <a:xfrm>
            <a:off x="101652" y="2272333"/>
            <a:ext cx="719171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Figure</a:t>
            </a:r>
            <a:endParaRPr lang="ko-KR" altLang="en-US" sz="1400" b="1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F249F84-8D03-466B-B5ED-4763A2C8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13" y="-1024"/>
            <a:ext cx="3021761" cy="316628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850E34-904C-432B-98F0-7B4D0EAD997B}"/>
              </a:ext>
            </a:extLst>
          </p:cNvPr>
          <p:cNvSpPr/>
          <p:nvPr/>
        </p:nvSpPr>
        <p:spPr>
          <a:xfrm>
            <a:off x="3622411" y="218366"/>
            <a:ext cx="2718998" cy="2755277"/>
          </a:xfrm>
          <a:prstGeom prst="rect">
            <a:avLst/>
          </a:prstGeom>
          <a:solidFill>
            <a:schemeClr val="accent6">
              <a:alpha val="29000"/>
            </a:schemeClr>
          </a:solidFill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6F641-B0C0-471A-83F3-1856B86305AC}"/>
              </a:ext>
            </a:extLst>
          </p:cNvPr>
          <p:cNvSpPr txBox="1"/>
          <p:nvPr/>
        </p:nvSpPr>
        <p:spPr>
          <a:xfrm>
            <a:off x="3733013" y="2309067"/>
            <a:ext cx="701602" cy="369332"/>
          </a:xfrm>
          <a:prstGeom prst="rect">
            <a:avLst/>
          </a:prstGeom>
          <a:solidFill>
            <a:srgbClr val="D5E7C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Axes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DE6CCA4-F3E9-430F-AE13-7BA329A2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96" y="22218"/>
            <a:ext cx="3021761" cy="316628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15B7DE4-C1DA-449C-B4A1-208A8F81A1E5}"/>
              </a:ext>
            </a:extLst>
          </p:cNvPr>
          <p:cNvSpPr/>
          <p:nvPr/>
        </p:nvSpPr>
        <p:spPr>
          <a:xfrm>
            <a:off x="6749268" y="300047"/>
            <a:ext cx="2529840" cy="25374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A3958D-9D83-44E2-9AE8-E513AD26FC90}"/>
              </a:ext>
            </a:extLst>
          </p:cNvPr>
          <p:cNvSpPr/>
          <p:nvPr/>
        </p:nvSpPr>
        <p:spPr>
          <a:xfrm>
            <a:off x="8799048" y="2386178"/>
            <a:ext cx="312420" cy="215110"/>
          </a:xfrm>
          <a:prstGeom prst="rect">
            <a:avLst/>
          </a:prstGeom>
          <a:solidFill>
            <a:schemeClr val="accent2">
              <a:alpha val="29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DAF928-9E1C-4BC7-9306-F650EFD0BB9A}"/>
              </a:ext>
            </a:extLst>
          </p:cNvPr>
          <p:cNvSpPr txBox="1"/>
          <p:nvPr/>
        </p:nvSpPr>
        <p:spPr>
          <a:xfrm>
            <a:off x="8383015" y="2309067"/>
            <a:ext cx="790601" cy="369332"/>
          </a:xfrm>
          <a:prstGeom prst="rect">
            <a:avLst/>
          </a:prstGeom>
          <a:solidFill>
            <a:srgbClr val="FAD9C3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Spine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463527-5827-4093-ADCE-9F5735887624}"/>
              </a:ext>
            </a:extLst>
          </p:cNvPr>
          <p:cNvGrpSpPr/>
          <p:nvPr/>
        </p:nvGrpSpPr>
        <p:grpSpPr>
          <a:xfrm>
            <a:off x="2496745" y="3321163"/>
            <a:ext cx="3908829" cy="3217561"/>
            <a:chOff x="2801070" y="3267818"/>
            <a:chExt cx="3908829" cy="3217561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46EDDC1-95FF-4E69-97FF-8C1585E3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>
              <a:off x="3688138" y="3267818"/>
              <a:ext cx="3021761" cy="3166280"/>
            </a:xfrm>
            <a:prstGeom prst="rect">
              <a:avLst/>
            </a:prstGeom>
          </p:spPr>
        </p:pic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6D3304E-EB1E-4E7D-9D6F-76DB4FF50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3548707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7E37E52-7E16-437E-8BD4-090A210F5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4191645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3330508-5FBF-4383-B74C-CCE0B0A79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199" y="4817764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76BBAAF-D8AE-4B84-9A02-6D6A483EA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1878" y="5434973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9EEEA3F-54E8-4B84-83C9-BE53D002E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5725" y="6082358"/>
              <a:ext cx="18185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91074FC-51E9-4245-8DAD-3F69637859D5}"/>
                </a:ext>
              </a:extLst>
            </p:cNvPr>
            <p:cNvCxnSpPr/>
            <p:nvPr/>
          </p:nvCxnSpPr>
          <p:spPr>
            <a:xfrm>
              <a:off x="4068053" y="3548707"/>
              <a:ext cx="0" cy="254635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8A37481-7D97-4D33-81AA-995BE905A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652" y="3872557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39C5A42-8264-44DC-BF8C-095CBAE01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294" y="44916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7A99BB4-FE54-411D-AE55-CEFC84A6A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002" y="4644082"/>
              <a:ext cx="7708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871461-544B-4663-BBC0-B284C3C56092}"/>
                </a:ext>
              </a:extLst>
            </p:cNvPr>
            <p:cNvSpPr/>
            <p:nvPr/>
          </p:nvSpPr>
          <p:spPr>
            <a:xfrm>
              <a:off x="3874449" y="3439562"/>
              <a:ext cx="378566" cy="31148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55495B-0754-4F95-BCB3-8CBA2CC1132E}"/>
                </a:ext>
              </a:extLst>
            </p:cNvPr>
            <p:cNvSpPr/>
            <p:nvPr/>
          </p:nvSpPr>
          <p:spPr>
            <a:xfrm>
              <a:off x="3874450" y="4429849"/>
              <a:ext cx="378566" cy="150714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3C5E74-E4B8-48D5-B7CA-4EB1F2140418}"/>
                </a:ext>
              </a:extLst>
            </p:cNvPr>
            <p:cNvSpPr txBox="1"/>
            <p:nvPr/>
          </p:nvSpPr>
          <p:spPr>
            <a:xfrm>
              <a:off x="4328066" y="3432233"/>
              <a:ext cx="87235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D39EFA2-D76F-4AC7-B23A-E29BED743A05}"/>
                </a:ext>
              </a:extLst>
            </p:cNvPr>
            <p:cNvSpPr txBox="1"/>
            <p:nvPr/>
          </p:nvSpPr>
          <p:spPr>
            <a:xfrm>
              <a:off x="4328066" y="4360877"/>
              <a:ext cx="880369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Minor tick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F9A800-640E-4BF4-A616-8B552A3E8466}"/>
                </a:ext>
              </a:extLst>
            </p:cNvPr>
            <p:cNvSpPr txBox="1"/>
            <p:nvPr/>
          </p:nvSpPr>
          <p:spPr>
            <a:xfrm>
              <a:off x="3627145" y="4049138"/>
              <a:ext cx="2664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3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CC0EAC-E579-4D62-9AB8-45F179CC5C81}"/>
                </a:ext>
              </a:extLst>
            </p:cNvPr>
            <p:cNvSpPr txBox="1"/>
            <p:nvPr/>
          </p:nvSpPr>
          <p:spPr>
            <a:xfrm>
              <a:off x="4328066" y="3996705"/>
              <a:ext cx="1241045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Major tick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C4BC653-AA32-4D8A-BC51-F969C27F5C88}"/>
                </a:ext>
              </a:extLst>
            </p:cNvPr>
            <p:cNvSpPr/>
            <p:nvPr/>
          </p:nvSpPr>
          <p:spPr>
            <a:xfrm>
              <a:off x="3629495" y="4023270"/>
              <a:ext cx="244953" cy="261610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4AEB552-0E3E-4BB3-A79F-4DF97D64A977}"/>
                </a:ext>
              </a:extLst>
            </p:cNvPr>
            <p:cNvSpPr/>
            <p:nvPr/>
          </p:nvSpPr>
          <p:spPr>
            <a:xfrm>
              <a:off x="4988598" y="6305550"/>
              <a:ext cx="434302" cy="179829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73EDCFC-C3BF-41D1-8FBC-A9D2AADE0EC5}"/>
                </a:ext>
              </a:extLst>
            </p:cNvPr>
            <p:cNvSpPr txBox="1"/>
            <p:nvPr/>
          </p:nvSpPr>
          <p:spPr>
            <a:xfrm>
              <a:off x="4809231" y="6004280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X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799D594-8D5C-493E-816B-85F6E64FFA5E}"/>
                </a:ext>
              </a:extLst>
            </p:cNvPr>
            <p:cNvSpPr/>
            <p:nvPr/>
          </p:nvSpPr>
          <p:spPr>
            <a:xfrm flipV="1">
              <a:off x="3808040" y="4622485"/>
              <a:ext cx="149724" cy="516795"/>
            </a:xfrm>
            <a:prstGeom prst="rect">
              <a:avLst/>
            </a:prstGeom>
            <a:solidFill>
              <a:schemeClr val="accent5">
                <a:alpha val="29000"/>
              </a:schemeClr>
            </a:solidFill>
            <a:ln w="254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6A55CD4-FABD-4135-93F6-7238C4E9DC35}"/>
                </a:ext>
              </a:extLst>
            </p:cNvPr>
            <p:cNvSpPr txBox="1"/>
            <p:nvPr/>
          </p:nvSpPr>
          <p:spPr>
            <a:xfrm>
              <a:off x="2801070" y="4880882"/>
              <a:ext cx="950901" cy="261610"/>
            </a:xfrm>
            <a:prstGeom prst="rect">
              <a:avLst/>
            </a:prstGeom>
            <a:solidFill>
              <a:srgbClr val="CFE2F3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accent1"/>
                  </a:solidFill>
                </a:rPr>
                <a:t>Y axis label</a:t>
              </a:r>
              <a:endParaRPr lang="ko-KR" altLang="en-US" sz="110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7" name="그림 76">
            <a:extLst>
              <a:ext uri="{FF2B5EF4-FFF2-40B4-BE49-F238E27FC236}">
                <a16:creationId xmlns:a16="http://schemas.microsoft.com/office/drawing/2014/main" id="{D313540E-8060-4D41-B2FB-D75E5F72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86" y="3407888"/>
            <a:ext cx="3021761" cy="3166280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CC100204-CC41-4809-A672-8241E5C2A132}"/>
              </a:ext>
            </a:extLst>
          </p:cNvPr>
          <p:cNvSpPr/>
          <p:nvPr/>
        </p:nvSpPr>
        <p:spPr>
          <a:xfrm>
            <a:off x="8692563" y="3653597"/>
            <a:ext cx="602402" cy="368702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462E93-2852-4301-A285-40D0C17EE5C8}"/>
              </a:ext>
            </a:extLst>
          </p:cNvPr>
          <p:cNvSpPr/>
          <p:nvPr/>
        </p:nvSpPr>
        <p:spPr>
          <a:xfrm>
            <a:off x="7340904" y="3478802"/>
            <a:ext cx="1351659" cy="311489"/>
          </a:xfrm>
          <a:prstGeom prst="rect">
            <a:avLst/>
          </a:prstGeom>
          <a:solidFill>
            <a:schemeClr val="accent5">
              <a:alpha val="29000"/>
            </a:schemeClr>
          </a:solidFill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A06CE7-CA51-4C7F-8DF8-2EAAC5B2FDD3}"/>
              </a:ext>
            </a:extLst>
          </p:cNvPr>
          <p:cNvSpPr txBox="1"/>
          <p:nvPr/>
        </p:nvSpPr>
        <p:spPr>
          <a:xfrm>
            <a:off x="7380764" y="3804396"/>
            <a:ext cx="474810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Title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9D5B16-3440-4CB9-A2C7-26C95089D214}"/>
              </a:ext>
            </a:extLst>
          </p:cNvPr>
          <p:cNvSpPr txBox="1"/>
          <p:nvPr/>
        </p:nvSpPr>
        <p:spPr>
          <a:xfrm>
            <a:off x="8686553" y="4066006"/>
            <a:ext cx="673582" cy="261610"/>
          </a:xfrm>
          <a:prstGeom prst="rect">
            <a:avLst/>
          </a:prstGeom>
          <a:solidFill>
            <a:srgbClr val="CFE2F3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Legend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993494-0423-49E8-93E3-E5E284CC1008}"/>
              </a:ext>
            </a:extLst>
          </p:cNvPr>
          <p:cNvSpPr/>
          <p:nvPr/>
        </p:nvSpPr>
        <p:spPr>
          <a:xfrm>
            <a:off x="11298493" y="4957675"/>
            <a:ext cx="488950" cy="469900"/>
          </a:xfrm>
          <a:prstGeom prst="rect">
            <a:avLst/>
          </a:prstGeom>
          <a:solidFill>
            <a:schemeClr val="accent4">
              <a:lumMod val="75000"/>
              <a:alpha val="27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5DAD3B-A089-43E5-A043-DB7B6814F3D4}"/>
              </a:ext>
            </a:extLst>
          </p:cNvPr>
          <p:cNvSpPr txBox="1"/>
          <p:nvPr/>
        </p:nvSpPr>
        <p:spPr>
          <a:xfrm>
            <a:off x="10363564" y="3947767"/>
            <a:ext cx="1119217" cy="369332"/>
          </a:xfrm>
          <a:prstGeom prst="rect">
            <a:avLst/>
          </a:prstGeom>
          <a:solidFill>
            <a:srgbClr val="EEE1BA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Line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(line </a:t>
            </a:r>
            <a:r>
              <a:rPr lang="en-US" altLang="ko-KR" sz="800" b="1" dirty="0">
                <a:solidFill>
                  <a:srgbClr val="FF0000"/>
                </a:solidFill>
              </a:rPr>
              <a:t>plot</a:t>
            </a:r>
            <a:r>
              <a:rPr lang="en-US" altLang="ko-KR" sz="8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480871-AE9B-44F7-8356-0BE96413AF8C}"/>
              </a:ext>
            </a:extLst>
          </p:cNvPr>
          <p:cNvSpPr txBox="1"/>
          <p:nvPr/>
        </p:nvSpPr>
        <p:spPr>
          <a:xfrm>
            <a:off x="11046835" y="5476528"/>
            <a:ext cx="992265" cy="461665"/>
          </a:xfrm>
          <a:prstGeom prst="rect">
            <a:avLst/>
          </a:prstGeom>
          <a:solidFill>
            <a:srgbClr val="EEE1BA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Markers</a:t>
            </a:r>
          </a:p>
          <a:p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(scatter </a:t>
            </a:r>
            <a:r>
              <a:rPr lang="en-US" altLang="ko-KR" sz="700" b="1" dirty="0">
                <a:solidFill>
                  <a:srgbClr val="FF0000"/>
                </a:solidFill>
              </a:rPr>
              <a:t>plot</a:t>
            </a:r>
            <a:r>
              <a:rPr lang="en-US" altLang="ko-KR" sz="700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1EC5DE-1C16-489F-9473-C2E09BBFD33A}"/>
              </a:ext>
            </a:extLst>
          </p:cNvPr>
          <p:cNvSpPr/>
          <p:nvPr/>
        </p:nvSpPr>
        <p:spPr>
          <a:xfrm>
            <a:off x="14588" y="30811"/>
            <a:ext cx="9384118" cy="6796378"/>
          </a:xfrm>
          <a:prstGeom prst="rect">
            <a:avLst/>
          </a:prstGeom>
          <a:solidFill>
            <a:schemeClr val="tx1">
              <a:alpha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2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BA9EF8-55EB-43EF-8A03-C00A93D0E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432492"/>
              </p:ext>
            </p:extLst>
          </p:nvPr>
        </p:nvGraphicFramePr>
        <p:xfrm>
          <a:off x="2032000" y="744604"/>
          <a:ext cx="8128000" cy="402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0121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5023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OO style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Pyploy</a:t>
                      </a:r>
                      <a:r>
                        <a:rPr lang="en-US" altLang="ko-KR" sz="12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style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352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Consolas" panose="020B0609020204030204" pitchFamily="49" charset="0"/>
                        </a:rPr>
                        <a:t>객체의 </a:t>
                      </a:r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method </a:t>
                      </a:r>
                      <a:r>
                        <a:rPr lang="ko-KR" altLang="en-US" sz="1200" dirty="0">
                          <a:latin typeface="Consolas" panose="020B0609020204030204" pitchFamily="49" charset="0"/>
                        </a:rPr>
                        <a:t>호출 처럼 사용</a:t>
                      </a:r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Consolas" panose="020B0609020204030204" pitchFamily="49" charset="0"/>
                        </a:rPr>
                        <a:t>Setter </a:t>
                      </a:r>
                      <a:r>
                        <a:rPr lang="ko-KR" altLang="en-US" sz="1200" dirty="0">
                          <a:latin typeface="Consolas" panose="020B0609020204030204" pitchFamily="49" charset="0"/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module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에서 바로 호출하여 사용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914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import matplotlib as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mpl</a:t>
                      </a:r>
                      <a:endParaRPr lang="en-US" altLang="ko-KR" sz="1050" b="0" dirty="0">
                        <a:solidFill>
                          <a:srgbClr val="E6E6E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matplotlib.pyplot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as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endParaRPr lang="en-US" altLang="ko-KR" sz="1050" b="0" dirty="0">
                        <a:solidFill>
                          <a:srgbClr val="E6E6E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as np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np.linspace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(0, 2, 100)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fig, 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plt.subplots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 err="1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figsize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(5, 2.7),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layout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constrained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ax.plot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(x, x,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y=x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ax.plot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(x, x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2,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y=x^2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ax.plot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(x, x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3,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y=x^3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ax.set_xlabel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x-label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ax.set_ylabel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y-label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ax.set_title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plot test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ax.legend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plt.show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3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import matplotlib as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mpl</a:t>
                      </a:r>
                      <a:endParaRPr lang="en-US" altLang="ko-KR" sz="1050" b="0" dirty="0">
                        <a:solidFill>
                          <a:srgbClr val="E6E6E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matplotlib.pyplot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as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</a:t>
                      </a:r>
                      <a:endParaRPr lang="en-US" altLang="ko-KR" sz="1050" b="0" dirty="0">
                        <a:solidFill>
                          <a:srgbClr val="E6E6E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as np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x 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np.linspace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(0, 2, 100)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plt.figure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 err="1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figsize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(5, 2.7),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layout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constrained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i="1" dirty="0">
                          <a:solidFill>
                            <a:srgbClr val="8A8787"/>
                          </a:solidFill>
                          <a:effectLst/>
                          <a:latin typeface="Consolas" panose="020B0609020204030204" pitchFamily="49" charset="0"/>
                        </a:rPr>
                        <a:t>#layout='constrained' </a:t>
                      </a:r>
                      <a:r>
                        <a:rPr lang="ko-KR" altLang="en-US" sz="1050" b="0" i="1" dirty="0">
                          <a:solidFill>
                            <a:srgbClr val="8A8787"/>
                          </a:solidFill>
                          <a:effectLst/>
                          <a:latin typeface="Consolas" panose="020B0609020204030204" pitchFamily="49" charset="0"/>
                        </a:rPr>
                        <a:t>로 세 </a:t>
                      </a:r>
                      <a:r>
                        <a:rPr lang="en-US" altLang="ko-KR" sz="1050" b="0" i="1" dirty="0">
                          <a:solidFill>
                            <a:srgbClr val="8A8787"/>
                          </a:solidFill>
                          <a:effectLst/>
                          <a:latin typeface="Consolas" panose="020B0609020204030204" pitchFamily="49" charset="0"/>
                        </a:rPr>
                        <a:t>Axes</a:t>
                      </a:r>
                      <a:r>
                        <a:rPr lang="ko-KR" altLang="en-US" sz="1050" b="0" i="1" dirty="0">
                          <a:solidFill>
                            <a:srgbClr val="8A8787"/>
                          </a:solidFill>
                          <a:effectLst/>
                          <a:latin typeface="Consolas" panose="020B0609020204030204" pitchFamily="49" charset="0"/>
                        </a:rPr>
                        <a:t>가 한 </a:t>
                      </a:r>
                      <a:endParaRPr lang="ko-KR" altLang="en-US" sz="1050" b="0" dirty="0">
                        <a:solidFill>
                          <a:srgbClr val="E6E6E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(x, x,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y=x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(x, x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2,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y=x^2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plt.plot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(x, x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3, </a:t>
                      </a:r>
                      <a:r>
                        <a:rPr lang="en-US" altLang="ko-KR" sz="1050" b="0" dirty="0">
                          <a:solidFill>
                            <a:srgbClr val="A1D7DA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altLang="ko-KR" sz="1050" b="0" dirty="0">
                          <a:solidFill>
                            <a:srgbClr val="FFCC95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y=x^3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plt.xlabel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x-label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plt.ylabel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y-label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</a:p>
                    <a:p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plt.title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rgbClr val="00ABC1"/>
                          </a:solidFill>
                          <a:effectLst/>
                          <a:latin typeface="Consolas" panose="020B0609020204030204" pitchFamily="49" charset="0"/>
                        </a:rPr>
                        <a:t>plot test</a:t>
                      </a:r>
                      <a:r>
                        <a:rPr lang="en-US" altLang="ko-KR" sz="1050" b="0" dirty="0">
                          <a:solidFill>
                            <a:srgbClr val="00ACC1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plt.legend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b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050" b="0" dirty="0" err="1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plt.show</a:t>
                      </a:r>
                      <a:r>
                        <a:rPr lang="en-US" altLang="ko-KR" sz="1050" b="0" dirty="0">
                          <a:solidFill>
                            <a:srgbClr val="E6E6E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9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906B8-B4BE-47D2-AC0F-00050260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84B12-C695-4117-B7A9-DB91C521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4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404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ByoungIl</dc:creator>
  <cp:lastModifiedBy>Choi ByoungIl</cp:lastModifiedBy>
  <cp:revision>2</cp:revision>
  <dcterms:created xsi:type="dcterms:W3CDTF">2022-02-15T15:14:18Z</dcterms:created>
  <dcterms:modified xsi:type="dcterms:W3CDTF">2022-02-15T16:41:53Z</dcterms:modified>
</cp:coreProperties>
</file>