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>
        <p:scale>
          <a:sx n="100" d="100"/>
          <a:sy n="100" d="100"/>
        </p:scale>
        <p:origin x="3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5B81F-5408-407C-A497-5A7DDC4F0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3B0AC0-1CCA-417C-9E7E-0E65A0142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0AA5F-7188-4DEB-95E9-9F12B8AA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C193-B799-440C-B809-2D149C21848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40436-AF72-463A-BAC0-D7918F08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F8608-BBE2-495A-9DD7-5BF44FAF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E9DD-A2CF-4436-9714-4C1F0889C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6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5386C-A8C8-4ED9-8BB3-6BFD06DE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2A90B1-F8E1-4373-AD34-403EBEF9E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00A6E-6774-489B-83D9-5BC5710F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C193-B799-440C-B809-2D149C21848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03152-E7A0-4BC8-89B0-1898B133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97A57-CB58-433F-A757-4ABAE545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E9DD-A2CF-4436-9714-4C1F0889C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8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295EF3-15BF-4C46-9FD5-2F6219D7D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C15B71-9207-4EE8-AB84-C79BACEB8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3AC05-C7CD-440E-A0B1-4B89BE95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C193-B799-440C-B809-2D149C21848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B07A7-B9BC-4963-B567-1C33FEE5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D0E9C-3FD9-4147-8FCE-FF32378B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E9DD-A2CF-4436-9714-4C1F0889C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2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6D94E-A7FE-4EB8-B957-B860070F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5CE0-A989-4E71-BD3D-D8408A66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8E5D0-F0FD-422C-A128-872AA281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C193-B799-440C-B809-2D149C21848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AD477-2F8B-44F2-B9F5-262D64E0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ABB1A-C03C-4E18-96D0-AF3E447A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E9DD-A2CF-4436-9714-4C1F0889C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17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0110B-1DCB-4171-8C51-0201AA3F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FA691-4EBA-488C-ADAC-B74101311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7DEC9-BD74-4273-B5DC-A74732E2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C193-B799-440C-B809-2D149C21848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D7CAB-6158-4C39-89D5-B01F682F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EC133-3767-4983-8E15-52FCE513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E9DD-A2CF-4436-9714-4C1F0889C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4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A242C-C468-44C3-B449-AB2E8954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82E4B-6A41-4341-B597-CDA6CBDE5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25D6BD-1487-4D97-A658-C3AEEFF44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3ADDE-6607-4BF0-9FFE-B04857A6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C193-B799-440C-B809-2D149C21848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E196A2-AA4D-4CC1-9568-9EAF0C7D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32AE6-5697-44B8-8C11-6260871F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E9DD-A2CF-4436-9714-4C1F0889C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2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C67EA-9FA6-4FD0-A793-B8C0EFBB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85BB0-E42A-49B7-A373-D5CCCC8C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90CB67-CDC5-4DAE-B0D2-3C384CC0F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AC0B0E-106F-4992-AD7D-64A55D784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450C7D-6A6D-4395-A120-9A16F5DE0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1DD45F-DA0C-425C-8528-7E1F19CD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C193-B799-440C-B809-2D149C21848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EA8ED3-CC70-4CC2-9976-FE923198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FC4F3C-E533-44DB-BBD4-D478EAAD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E9DD-A2CF-4436-9714-4C1F0889C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9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20577-7FAA-427F-9C86-F6CD233D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C6145-83FE-4E49-AA0E-E1B80CDD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C193-B799-440C-B809-2D149C21848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D37C8C-BC6C-4DC7-A66E-0C7A5DA7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85B9F-9F41-4F8E-9271-E8CDFE2A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E9DD-A2CF-4436-9714-4C1F0889C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88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F28595-39C5-43C3-AF23-86006815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C193-B799-440C-B809-2D149C21848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1310F1-CB61-4828-A7C8-1193630C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71651D-2304-4E34-96CC-AC40B902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E9DD-A2CF-4436-9714-4C1F0889C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4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5475-5E40-4C2E-B43E-76A5A180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AC95C-7246-4931-A0BA-1C3D3280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9703F-32D3-440D-8221-325E55E0D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2848CD-02F9-4F0E-9DD4-11B832E5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C193-B799-440C-B809-2D149C21848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CEEB2E-8967-4204-A6E7-65DEEA9F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071AF-27A6-43CF-8759-C66BCB68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E9DD-A2CF-4436-9714-4C1F0889C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22FDA-E0E1-490E-A36E-0F8E54E4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F93922-8F57-49F4-80B8-850E765FD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23DB5-7C9B-4640-AB83-05F190FB6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F3329B-2D80-447F-92F2-B72A4D43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C193-B799-440C-B809-2D149C21848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070CD4-B1A9-4F51-B744-EAD6B2DD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83F40A-FCD7-4010-A8E5-E0836E47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E9DD-A2CF-4436-9714-4C1F0889C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4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4039BC-61EE-495A-AFEF-A3CEE9D2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981ADA-6519-4F27-8DE2-724926EC6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92F75-A0B7-487A-A2AF-AF8D6BCF7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8C193-B799-440C-B809-2D149C21848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2D6DE-A0A5-42E3-9378-7C94137AF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D6941-12C2-4DBB-908F-4A37045AA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2E9DD-A2CF-4436-9714-4C1F0889C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73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7950CB81-4258-4DD8-A85D-EFA54F0C2F9B}"/>
              </a:ext>
            </a:extLst>
          </p:cNvPr>
          <p:cNvGrpSpPr/>
          <p:nvPr/>
        </p:nvGrpSpPr>
        <p:grpSpPr>
          <a:xfrm>
            <a:off x="780176" y="1613882"/>
            <a:ext cx="10437128" cy="3450971"/>
            <a:chOff x="780176" y="1613882"/>
            <a:chExt cx="10437128" cy="345097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1BEF42-DBD0-4D85-81C3-797530026BF0}"/>
                </a:ext>
              </a:extLst>
            </p:cNvPr>
            <p:cNvSpPr/>
            <p:nvPr/>
          </p:nvSpPr>
          <p:spPr>
            <a:xfrm>
              <a:off x="2541165" y="1686187"/>
              <a:ext cx="1174458" cy="4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Menubar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ADE187D-1283-4535-8B9D-C0CE230E69C7}"/>
                </a:ext>
              </a:extLst>
            </p:cNvPr>
            <p:cNvSpPr/>
            <p:nvPr/>
          </p:nvSpPr>
          <p:spPr>
            <a:xfrm>
              <a:off x="1321266" y="2736209"/>
              <a:ext cx="780176" cy="4026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File</a:t>
              </a:r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DD26A27-A47E-4995-8A1A-C1BDFF38485D}"/>
                </a:ext>
              </a:extLst>
            </p:cNvPr>
            <p:cNvSpPr/>
            <p:nvPr/>
          </p:nvSpPr>
          <p:spPr>
            <a:xfrm>
              <a:off x="780176" y="3506598"/>
              <a:ext cx="864066" cy="402672"/>
            </a:xfrm>
            <a:prstGeom prst="roundRect">
              <a:avLst>
                <a:gd name="adj" fmla="val 50000"/>
              </a:avLst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save</a:t>
              </a:r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EC91494-A134-4B37-858C-3AE108DC6218}"/>
                </a:ext>
              </a:extLst>
            </p:cNvPr>
            <p:cNvSpPr/>
            <p:nvPr/>
          </p:nvSpPr>
          <p:spPr>
            <a:xfrm>
              <a:off x="1803632" y="3506598"/>
              <a:ext cx="864066" cy="402672"/>
            </a:xfrm>
            <a:prstGeom prst="roundRect">
              <a:avLst>
                <a:gd name="adj" fmla="val 50000"/>
              </a:avLst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quit</a:t>
              </a:r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B646296-53F8-4442-B5BB-7F158662A0E0}"/>
                </a:ext>
              </a:extLst>
            </p:cNvPr>
            <p:cNvCxnSpPr>
              <a:stCxn id="21" idx="0"/>
              <a:endCxn id="18" idx="2"/>
            </p:cNvCxnSpPr>
            <p:nvPr/>
          </p:nvCxnSpPr>
          <p:spPr>
            <a:xfrm flipV="1">
              <a:off x="1212209" y="3138881"/>
              <a:ext cx="499145" cy="367717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526319C-0629-4425-91BC-161230253B0D}"/>
                </a:ext>
              </a:extLst>
            </p:cNvPr>
            <p:cNvCxnSpPr>
              <a:stCxn id="18" idx="2"/>
              <a:endCxn id="22" idx="0"/>
            </p:cNvCxnSpPr>
            <p:nvPr/>
          </p:nvCxnSpPr>
          <p:spPr>
            <a:xfrm>
              <a:off x="1711354" y="3138881"/>
              <a:ext cx="524311" cy="367717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EEA7116-AD48-4B9E-B84B-A1E059F82F14}"/>
                </a:ext>
              </a:extLst>
            </p:cNvPr>
            <p:cNvSpPr/>
            <p:nvPr/>
          </p:nvSpPr>
          <p:spPr>
            <a:xfrm>
              <a:off x="4100807" y="2722228"/>
              <a:ext cx="1051419" cy="4026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setting</a:t>
              </a:r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DA566AB-9675-47A4-BB78-DF20633ED23B}"/>
                </a:ext>
              </a:extLst>
            </p:cNvPr>
            <p:cNvSpPr/>
            <p:nvPr/>
          </p:nvSpPr>
          <p:spPr>
            <a:xfrm>
              <a:off x="2874627" y="4471332"/>
              <a:ext cx="864066" cy="402672"/>
            </a:xfrm>
            <a:prstGeom prst="roundRect">
              <a:avLst>
                <a:gd name="adj" fmla="val 50000"/>
              </a:avLst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size</a:t>
              </a:r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381C13F-1904-437F-804E-1CE4CE7EAC6A}"/>
                </a:ext>
              </a:extLst>
            </p:cNvPr>
            <p:cNvSpPr/>
            <p:nvPr/>
          </p:nvSpPr>
          <p:spPr>
            <a:xfrm>
              <a:off x="3830973" y="4471332"/>
              <a:ext cx="864066" cy="402672"/>
            </a:xfrm>
            <a:prstGeom prst="roundRect">
              <a:avLst>
                <a:gd name="adj" fmla="val 50000"/>
              </a:avLst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style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A041EBC-C645-4F80-947B-667379DAF4FB}"/>
                </a:ext>
              </a:extLst>
            </p:cNvPr>
            <p:cNvSpPr/>
            <p:nvPr/>
          </p:nvSpPr>
          <p:spPr>
            <a:xfrm>
              <a:off x="3457308" y="3506598"/>
              <a:ext cx="658538" cy="4026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font</a:t>
              </a:r>
              <a:endParaRPr lang="ko-KR" altLang="en-US" dirty="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825232A-6FE3-466C-A97E-828E70EB5FBC}"/>
                </a:ext>
              </a:extLst>
            </p:cNvPr>
            <p:cNvCxnSpPr>
              <a:cxnSpLocks/>
              <a:stCxn id="30" idx="0"/>
              <a:endCxn id="36" idx="2"/>
            </p:cNvCxnSpPr>
            <p:nvPr/>
          </p:nvCxnSpPr>
          <p:spPr>
            <a:xfrm flipV="1">
              <a:off x="3306660" y="3909270"/>
              <a:ext cx="479917" cy="562062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266A853-AA2A-416F-A844-4A6EE42D7507}"/>
                </a:ext>
              </a:extLst>
            </p:cNvPr>
            <p:cNvCxnSpPr>
              <a:cxnSpLocks/>
              <a:stCxn id="31" idx="0"/>
              <a:endCxn id="36" idx="2"/>
            </p:cNvCxnSpPr>
            <p:nvPr/>
          </p:nvCxnSpPr>
          <p:spPr>
            <a:xfrm flipH="1" flipV="1">
              <a:off x="3786577" y="3909270"/>
              <a:ext cx="476429" cy="562062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28EE7F4-E99E-4360-87FE-832877834EA7}"/>
                </a:ext>
              </a:extLst>
            </p:cNvPr>
            <p:cNvSpPr/>
            <p:nvPr/>
          </p:nvSpPr>
          <p:spPr>
            <a:xfrm>
              <a:off x="5234725" y="3506598"/>
              <a:ext cx="864066" cy="402672"/>
            </a:xfrm>
            <a:prstGeom prst="roundRect">
              <a:avLst>
                <a:gd name="adj" fmla="val 50000"/>
              </a:avLst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style</a:t>
              </a:r>
              <a:endParaRPr lang="ko-KR" altLang="en-US" dirty="0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8817CAF-F74C-4F6A-BFDE-E0B3CDB2D963}"/>
                </a:ext>
              </a:extLst>
            </p:cNvPr>
            <p:cNvCxnSpPr>
              <a:cxnSpLocks/>
              <a:stCxn id="36" idx="0"/>
              <a:endCxn id="29" idx="2"/>
            </p:cNvCxnSpPr>
            <p:nvPr/>
          </p:nvCxnSpPr>
          <p:spPr>
            <a:xfrm flipV="1">
              <a:off x="3786577" y="3124900"/>
              <a:ext cx="839940" cy="381698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B8DEF38-BADE-4FEE-A26E-A9C15443C56F}"/>
                </a:ext>
              </a:extLst>
            </p:cNvPr>
            <p:cNvCxnSpPr>
              <a:cxnSpLocks/>
              <a:stCxn id="46" idx="0"/>
              <a:endCxn id="29" idx="2"/>
            </p:cNvCxnSpPr>
            <p:nvPr/>
          </p:nvCxnSpPr>
          <p:spPr>
            <a:xfrm flipH="1" flipV="1">
              <a:off x="4626517" y="3124900"/>
              <a:ext cx="1040241" cy="381698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22F739BF-B1C1-46EB-94C6-9527BA086BC8}"/>
                </a:ext>
              </a:extLst>
            </p:cNvPr>
            <p:cNvCxnSpPr>
              <a:cxnSpLocks/>
              <a:stCxn id="18" idx="0"/>
              <a:endCxn id="17" idx="2"/>
            </p:cNvCxnSpPr>
            <p:nvPr/>
          </p:nvCxnSpPr>
          <p:spPr>
            <a:xfrm flipV="1">
              <a:off x="1711354" y="2088859"/>
              <a:ext cx="1417040" cy="6473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6C19EEDB-4F20-4121-AE8A-9EB2AB24E5E0}"/>
                </a:ext>
              </a:extLst>
            </p:cNvPr>
            <p:cNvCxnSpPr>
              <a:cxnSpLocks/>
              <a:stCxn id="29" idx="0"/>
              <a:endCxn id="17" idx="2"/>
            </p:cNvCxnSpPr>
            <p:nvPr/>
          </p:nvCxnSpPr>
          <p:spPr>
            <a:xfrm flipH="1" flipV="1">
              <a:off x="3128394" y="2088859"/>
              <a:ext cx="1498123" cy="6333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화살표: 왼쪽 65">
              <a:extLst>
                <a:ext uri="{FF2B5EF4-FFF2-40B4-BE49-F238E27FC236}">
                  <a16:creationId xmlns:a16="http://schemas.microsoft.com/office/drawing/2014/main" id="{87819EE2-7FE1-493C-8F2E-12FF8F338359}"/>
                </a:ext>
              </a:extLst>
            </p:cNvPr>
            <p:cNvSpPr/>
            <p:nvPr/>
          </p:nvSpPr>
          <p:spPr>
            <a:xfrm>
              <a:off x="5321068" y="2520892"/>
              <a:ext cx="2948043" cy="784370"/>
            </a:xfrm>
            <a:prstGeom prst="lef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add_cascade</a:t>
              </a:r>
              <a:r>
                <a:rPr lang="en-US" altLang="ko-KR" sz="1200" dirty="0"/>
                <a:t>(label=‘menu set name’,</a:t>
              </a:r>
            </a:p>
            <a:p>
              <a:pPr algn="ctr"/>
              <a:r>
                <a:rPr lang="en-US" altLang="ko-KR" sz="1200" dirty="0"/>
                <a:t>menu=menu)</a:t>
              </a:r>
              <a:endParaRPr lang="ko-KR" altLang="en-US" sz="1200" dirty="0"/>
            </a:p>
          </p:txBody>
        </p:sp>
        <p:sp>
          <p:nvSpPr>
            <p:cNvPr id="67" name="화살표: 왼쪽 66">
              <a:extLst>
                <a:ext uri="{FF2B5EF4-FFF2-40B4-BE49-F238E27FC236}">
                  <a16:creationId xmlns:a16="http://schemas.microsoft.com/office/drawing/2014/main" id="{51F48D4D-D392-4B55-837D-0DBD96E71980}"/>
                </a:ext>
              </a:extLst>
            </p:cNvPr>
            <p:cNvSpPr/>
            <p:nvPr/>
          </p:nvSpPr>
          <p:spPr>
            <a:xfrm>
              <a:off x="4974688" y="4280483"/>
              <a:ext cx="3478621" cy="784370"/>
            </a:xfrm>
            <a:prstGeom prst="lef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add_command</a:t>
              </a:r>
              <a:r>
                <a:rPr lang="en-US" altLang="ko-KR" sz="1200" dirty="0"/>
                <a:t>(label=‘command name’, command=</a:t>
              </a:r>
              <a:r>
                <a:rPr lang="en-US" altLang="ko-KR" sz="1200" dirty="0" err="1"/>
                <a:t>cmd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4176C66-42E4-43F2-92A6-86037C650889}"/>
                </a:ext>
              </a:extLst>
            </p:cNvPr>
            <p:cNvSpPr txBox="1"/>
            <p:nvPr/>
          </p:nvSpPr>
          <p:spPr>
            <a:xfrm>
              <a:off x="5723468" y="2246476"/>
              <a:ext cx="18213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menu </a:t>
              </a:r>
              <a:r>
                <a:rPr lang="ko-KR" altLang="en-US" sz="1200" dirty="0"/>
                <a:t>묶음을 등록할 땐</a:t>
              </a:r>
              <a:endParaRPr lang="en-US" altLang="ko-KR" sz="1200" dirty="0"/>
            </a:p>
            <a:p>
              <a:r>
                <a:rPr lang="en-US" altLang="ko-KR" sz="1200" b="1" dirty="0" err="1">
                  <a:solidFill>
                    <a:srgbClr val="FF0000"/>
                  </a:solidFill>
                </a:rPr>
                <a:t>add_cascade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E675725-45DF-47BD-AA48-4AABA31FD289}"/>
                </a:ext>
              </a:extLst>
            </p:cNvPr>
            <p:cNvSpPr txBox="1"/>
            <p:nvPr/>
          </p:nvSpPr>
          <p:spPr>
            <a:xfrm>
              <a:off x="5379161" y="4007531"/>
              <a:ext cx="2265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menu </a:t>
              </a:r>
              <a:r>
                <a:rPr lang="ko-KR" altLang="en-US" sz="1200" dirty="0"/>
                <a:t>내 </a:t>
              </a:r>
              <a:r>
                <a:rPr lang="en-US" altLang="ko-KR" sz="1200" dirty="0"/>
                <a:t>command </a:t>
              </a:r>
              <a:r>
                <a:rPr lang="ko-KR" altLang="en-US" sz="1200" dirty="0"/>
                <a:t>등록할 때</a:t>
              </a:r>
              <a:endParaRPr lang="en-US" altLang="ko-KR" sz="1200" dirty="0"/>
            </a:p>
            <a:p>
              <a:r>
                <a:rPr lang="en-US" altLang="ko-KR" sz="1200" b="1" dirty="0" err="1">
                  <a:solidFill>
                    <a:srgbClr val="FF0000"/>
                  </a:solidFill>
                </a:rPr>
                <a:t>add_command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DBDC7411-8F12-4812-9327-FB9D25A8A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176" t="18928" r="21948" b="69133"/>
            <a:stretch/>
          </p:blipFill>
          <p:spPr>
            <a:xfrm>
              <a:off x="8437953" y="1613882"/>
              <a:ext cx="2779351" cy="18151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6208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51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ByoungIl</dc:creator>
  <cp:lastModifiedBy>Choi ByoungIl</cp:lastModifiedBy>
  <cp:revision>1</cp:revision>
  <dcterms:created xsi:type="dcterms:W3CDTF">2022-02-06T11:25:59Z</dcterms:created>
  <dcterms:modified xsi:type="dcterms:W3CDTF">2022-02-06T13:23:51Z</dcterms:modified>
</cp:coreProperties>
</file>