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912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E78D-D8FE-4FFB-8F37-74F3D6CD019B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CFC7-A622-47B8-8CCB-D7E22C3A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02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E78D-D8FE-4FFB-8F37-74F3D6CD019B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CFC7-A622-47B8-8CCB-D7E22C3A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24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E78D-D8FE-4FFB-8F37-74F3D6CD019B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CFC7-A622-47B8-8CCB-D7E22C3A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06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E78D-D8FE-4FFB-8F37-74F3D6CD019B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CFC7-A622-47B8-8CCB-D7E22C3A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1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E78D-D8FE-4FFB-8F37-74F3D6CD019B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CFC7-A622-47B8-8CCB-D7E22C3A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54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E78D-D8FE-4FFB-8F37-74F3D6CD019B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CFC7-A622-47B8-8CCB-D7E22C3A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61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E78D-D8FE-4FFB-8F37-74F3D6CD019B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CFC7-A622-47B8-8CCB-D7E22C3A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10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E78D-D8FE-4FFB-8F37-74F3D6CD019B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CFC7-A622-47B8-8CCB-D7E22C3A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7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E78D-D8FE-4FFB-8F37-74F3D6CD019B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CFC7-A622-47B8-8CCB-D7E22C3A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96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E78D-D8FE-4FFB-8F37-74F3D6CD019B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CFC7-A622-47B8-8CCB-D7E22C3A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7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E78D-D8FE-4FFB-8F37-74F3D6CD019B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CFC7-A622-47B8-8CCB-D7E22C3A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2E78D-D8FE-4FFB-8F37-74F3D6CD019B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FCFC7-A622-47B8-8CCB-D7E22C3A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19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집값예측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이서영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519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1116" y="3877181"/>
            <a:ext cx="8229600" cy="2576156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dirty="0" smtClean="0"/>
              <a:t>분석주제</a:t>
            </a:r>
            <a:r>
              <a:rPr lang="ko-KR" altLang="en-US" sz="3600" b="1" dirty="0" smtClean="0"/>
              <a:t>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2400" dirty="0" smtClean="0"/>
              <a:t>-</a:t>
            </a:r>
            <a:r>
              <a:rPr lang="ko-KR" altLang="en-US" sz="2400" dirty="0" smtClean="0"/>
              <a:t>집 안팎의 구성요소가 어느 정도 수준을 달성하면 소비자들은 어느 정의 가격에 구매하는가 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71" y="1340768"/>
            <a:ext cx="3327249" cy="24198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06896" y="1484784"/>
            <a:ext cx="4597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오른쪽 </a:t>
            </a:r>
            <a:r>
              <a:rPr lang="ko-KR" altLang="en-US" dirty="0" err="1" smtClean="0"/>
              <a:t>긴꼬리</a:t>
            </a:r>
            <a:r>
              <a:rPr lang="ko-KR" altLang="en-US" dirty="0" smtClean="0"/>
              <a:t> 분포로 치우쳐져 있음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추후 스케일링 필요</a:t>
            </a:r>
            <a:endParaRPr lang="en-US" altLang="ko-KR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09600" y="427038"/>
            <a:ext cx="822960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700" dirty="0" smtClean="0"/>
              <a:t>종속변수 살펴보기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>-</a:t>
            </a:r>
            <a:r>
              <a:rPr lang="en-US" altLang="ko-KR" sz="1800" dirty="0" err="1" smtClean="0"/>
              <a:t>SalePrice</a:t>
            </a:r>
            <a:endParaRPr lang="ko-KR" altLang="en-US" sz="1800" dirty="0"/>
          </a:p>
        </p:txBody>
      </p:sp>
      <p:sp>
        <p:nvSpPr>
          <p:cNvPr id="8" name="직사각형 7"/>
          <p:cNvSpPr/>
          <p:nvPr/>
        </p:nvSpPr>
        <p:spPr>
          <a:xfrm>
            <a:off x="290" y="4293096"/>
            <a:ext cx="6315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/>
                </a:solidFill>
              </a:rPr>
              <a:t>👉</a:t>
            </a:r>
          </a:p>
        </p:txBody>
      </p:sp>
    </p:spTree>
    <p:extLst>
      <p:ext uri="{BB962C8B-B14F-4D97-AF65-F5344CB8AC3E}">
        <p14:creationId xmlns:p14="http://schemas.microsoft.com/office/powerpoint/2010/main" val="8324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200" dirty="0" smtClean="0"/>
              <a:t>데이터 전처리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2000" dirty="0" smtClean="0"/>
              <a:t>-</a:t>
            </a:r>
            <a:r>
              <a:rPr lang="ko-KR" altLang="en-US" sz="2000" dirty="0" smtClean="0"/>
              <a:t>데이터 파악 후 진행</a:t>
            </a:r>
            <a:r>
              <a:rPr lang="en-US" altLang="ko-KR" sz="2000" dirty="0" smtClean="0"/>
              <a:t>-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93" y="5292292"/>
            <a:ext cx="3619401" cy="79208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377" y="2957194"/>
            <a:ext cx="3888432" cy="8483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377" y="304820"/>
            <a:ext cx="3672408" cy="19758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94" y="4275472"/>
            <a:ext cx="3934374" cy="2321880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1756767" y="4797152"/>
            <a:ext cx="108012" cy="297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6444208" y="2358808"/>
            <a:ext cx="108012" cy="297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6968875" flipV="1">
            <a:off x="3167150" y="3812819"/>
            <a:ext cx="2018386" cy="185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24" y="1669053"/>
            <a:ext cx="3581900" cy="167663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24" y="3508738"/>
            <a:ext cx="3096057" cy="1028844"/>
          </a:xfrm>
          <a:prstGeom prst="rect">
            <a:avLst/>
          </a:prstGeom>
        </p:spPr>
      </p:pic>
      <p:sp>
        <p:nvSpPr>
          <p:cNvPr id="13" name="아래쪽 화살표 12"/>
          <p:cNvSpPr/>
          <p:nvPr/>
        </p:nvSpPr>
        <p:spPr>
          <a:xfrm>
            <a:off x="6444208" y="3959484"/>
            <a:ext cx="108012" cy="297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5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619268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800" dirty="0" smtClean="0"/>
              <a:t>👉 </a:t>
            </a:r>
            <a:r>
              <a:rPr lang="en-US" altLang="ko-KR" sz="2800" dirty="0" smtClean="0"/>
              <a:t>NULL</a:t>
            </a:r>
            <a:r>
              <a:rPr lang="ko-KR" altLang="en-US" sz="2800" dirty="0" smtClean="0"/>
              <a:t>값 처리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sz="2800" dirty="0" smtClean="0"/>
              <a:t>👉 처리 후 데이터 분포 확인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24744"/>
            <a:ext cx="5712348" cy="33123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085184"/>
            <a:ext cx="709334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5" y="260648"/>
            <a:ext cx="5474434" cy="1584176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348880"/>
            <a:ext cx="2736304" cy="35417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295330"/>
            <a:ext cx="5287319" cy="453650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96062" y="260648"/>
            <a:ext cx="6315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/>
                </a:solidFill>
              </a:rPr>
              <a:t>👉</a:t>
            </a:r>
          </a:p>
        </p:txBody>
      </p:sp>
    </p:spTree>
    <p:extLst>
      <p:ext uri="{BB962C8B-B14F-4D97-AF65-F5344CB8AC3E}">
        <p14:creationId xmlns:p14="http://schemas.microsoft.com/office/powerpoint/2010/main" val="389244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7338"/>
            <a:ext cx="3457196" cy="3477027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32656"/>
            <a:ext cx="4848902" cy="2838846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5400000">
            <a:off x="4680012" y="3897052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292080" y="38202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결측치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779132"/>
            <a:ext cx="5472608" cy="167187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07504" y="241378"/>
            <a:ext cx="6315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/>
                </a:solidFill>
              </a:rPr>
              <a:t>👉</a:t>
            </a:r>
          </a:p>
        </p:txBody>
      </p:sp>
    </p:spTree>
    <p:extLst>
      <p:ext uri="{BB962C8B-B14F-4D97-AF65-F5344CB8AC3E}">
        <p14:creationId xmlns:p14="http://schemas.microsoft.com/office/powerpoint/2010/main" val="41375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76672"/>
            <a:ext cx="6879306" cy="86409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700808"/>
            <a:ext cx="5976664" cy="47856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2435659" cy="424847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3140" y="404664"/>
            <a:ext cx="6315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/>
                </a:solidFill>
              </a:rPr>
              <a:t>👉</a:t>
            </a:r>
          </a:p>
        </p:txBody>
      </p:sp>
    </p:spTree>
    <p:extLst>
      <p:ext uri="{BB962C8B-B14F-4D97-AF65-F5344CB8AC3E}">
        <p14:creationId xmlns:p14="http://schemas.microsoft.com/office/powerpoint/2010/main" val="34220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88640"/>
            <a:ext cx="8229600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smtClean="0"/>
              <a:t> </a:t>
            </a:r>
            <a:r>
              <a:rPr lang="ko-KR" altLang="en-US" sz="2000" dirty="0" smtClean="0"/>
              <a:t>집 안팎의 전반적 시설이 집값에 미치는 영향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상관관계가 높은 변수들 중심으로 분석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290" y="172537"/>
            <a:ext cx="6315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/>
                </a:solidFill>
              </a:rPr>
              <a:t>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196752"/>
            <a:ext cx="148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지하실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1700808"/>
            <a:ext cx="436475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altLang="ko-KR" sz="1600" dirty="0"/>
              <a:t>‎٭</a:t>
            </a:r>
            <a:r>
              <a:rPr lang="en-US" altLang="ko-KR" sz="1600" dirty="0" smtClean="0"/>
              <a:t>BsmtFinType1</a:t>
            </a:r>
            <a:endParaRPr lang="ko-KR" altLang="en-US" sz="1600" dirty="0" smtClean="0"/>
          </a:p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지하실 마감 면적 등급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:</a:t>
            </a:r>
            <a:r>
              <a:rPr lang="ko-KR" altLang="en-US" sz="1600" dirty="0" smtClean="0"/>
              <a:t>가장 좋은 </a:t>
            </a:r>
            <a:r>
              <a:rPr lang="ko-KR" altLang="en-US" sz="1600" dirty="0" err="1" smtClean="0"/>
              <a:t>퀄리티가</a:t>
            </a:r>
            <a:r>
              <a:rPr lang="ko-KR" altLang="en-US" sz="1600" dirty="0" smtClean="0"/>
              <a:t> 비싸며 나머지는 대체로 비슷한 가격대에 형성</a:t>
            </a:r>
            <a:endParaRPr lang="en-US" altLang="ko-KR" sz="1600" dirty="0" smtClean="0"/>
          </a:p>
          <a:p>
            <a:r>
              <a:rPr lang="ar-AE" altLang="ko-KR" sz="1600" dirty="0" smtClean="0"/>
              <a:t>‎</a:t>
            </a:r>
            <a:endParaRPr lang="en-US" altLang="ko-KR" sz="1600" dirty="0" smtClean="0"/>
          </a:p>
          <a:p>
            <a:r>
              <a:rPr lang="ar-AE" altLang="ko-KR" sz="1600" dirty="0" smtClean="0"/>
              <a:t>٭ </a:t>
            </a:r>
            <a:r>
              <a:rPr lang="en-US" altLang="ko-KR" sz="1600" dirty="0" smtClean="0"/>
              <a:t>BsmtFinSF1(</a:t>
            </a:r>
            <a:r>
              <a:rPr lang="ko-KR" altLang="en-US" sz="1600" dirty="0" smtClean="0"/>
              <a:t>지하실 마감면적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 smtClean="0"/>
              <a:t>:</a:t>
            </a:r>
            <a:r>
              <a:rPr lang="ko-KR" altLang="en-US" sz="1600" dirty="0" smtClean="0"/>
              <a:t>대체로 넓을 수록 비싸짐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주로 </a:t>
            </a:r>
            <a:r>
              <a:rPr lang="en-US" altLang="ko-KR" sz="1600" dirty="0" smtClean="0"/>
              <a:t>4</a:t>
            </a:r>
            <a:r>
              <a:rPr lang="en-US" altLang="ko-KR" sz="1600" dirty="0"/>
              <a:t>4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평에서 대부분 구매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ar-AE" altLang="ko-KR" sz="1600" dirty="0" smtClean="0"/>
              <a:t>٭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BsmtQual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지하실 </a:t>
            </a:r>
            <a:r>
              <a:rPr lang="ko-KR" altLang="en-US" sz="1600" dirty="0" err="1" smtClean="0"/>
              <a:t>퀄리티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:</a:t>
            </a:r>
            <a:r>
              <a:rPr lang="ko-KR" altLang="en-US" sz="1600" dirty="0" err="1" smtClean="0"/>
              <a:t>지하실퀄리티가</a:t>
            </a:r>
            <a:r>
              <a:rPr lang="ko-KR" altLang="en-US" sz="1600" dirty="0" smtClean="0"/>
              <a:t> 좋을수록 비쌈</a:t>
            </a:r>
            <a:endParaRPr lang="en-US" altLang="ko-KR" sz="1600" dirty="0" smtClean="0"/>
          </a:p>
          <a:p>
            <a:r>
              <a:rPr lang="ko-KR" altLang="en-US" sz="1600" dirty="0" smtClean="0"/>
              <a:t>구매자들은 평균이상의 </a:t>
            </a:r>
            <a:r>
              <a:rPr lang="ko-KR" altLang="en-US" sz="1600" dirty="0" err="1" smtClean="0"/>
              <a:t>퀄리티이면</a:t>
            </a:r>
            <a:r>
              <a:rPr lang="ko-KR" altLang="en-US" sz="1600" dirty="0" smtClean="0"/>
              <a:t> 구매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ar-AE" altLang="ko-KR" sz="1600" dirty="0" smtClean="0"/>
              <a:t>٭</a:t>
            </a:r>
            <a:r>
              <a:rPr lang="en-US" altLang="ko-KR" sz="1600" dirty="0" err="1" smtClean="0"/>
              <a:t>TotalBsmtSF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총 지하실 면적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:</a:t>
            </a:r>
            <a:r>
              <a:rPr lang="ko-KR" altLang="en-US" sz="1600" dirty="0" smtClean="0"/>
              <a:t>넓을 수록 비싸짐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구매자들은 </a:t>
            </a:r>
            <a:endParaRPr lang="en-US" altLang="ko-KR" sz="1600" dirty="0" smtClean="0"/>
          </a:p>
          <a:p>
            <a:r>
              <a:rPr lang="ko-KR" altLang="en-US" sz="1600" dirty="0" smtClean="0"/>
              <a:t>평균</a:t>
            </a:r>
            <a:r>
              <a:rPr lang="en-US" altLang="ko-KR" sz="1600" dirty="0" smtClean="0"/>
              <a:t>1000</a:t>
            </a:r>
            <a:r>
              <a:rPr lang="ko-KR" altLang="en-US" sz="1600" dirty="0" smtClean="0"/>
              <a:t>평 정도에서 구매</a:t>
            </a:r>
            <a:endParaRPr lang="en-US" altLang="ko-KR" sz="16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871604"/>
            <a:ext cx="3157765" cy="19536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35" y="2774185"/>
            <a:ext cx="3044170" cy="19509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53" y="3429000"/>
            <a:ext cx="1066949" cy="10288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73" y="934760"/>
            <a:ext cx="2872632" cy="183942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70" y="1368951"/>
            <a:ext cx="1012865" cy="108153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74" y="4871605"/>
            <a:ext cx="2872632" cy="179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차고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670802"/>
            <a:ext cx="367240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altLang="ko-KR" dirty="0" smtClean="0"/>
              <a:t>٭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GarageType</a:t>
            </a:r>
            <a:r>
              <a:rPr lang="en-US" altLang="ko-KR" dirty="0" smtClean="0"/>
              <a:t>(</a:t>
            </a:r>
            <a:r>
              <a:rPr lang="ko-KR" altLang="en-US" dirty="0" smtClean="0"/>
              <a:t>차고유형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차고가 집과 가까이 있을수록 비싸며 더 많이 산다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ar-AE" altLang="ko-KR" dirty="0" smtClean="0"/>
              <a:t>٭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GarageCars</a:t>
            </a:r>
            <a:r>
              <a:rPr lang="en-US" altLang="ko-KR" dirty="0" smtClean="0"/>
              <a:t>(</a:t>
            </a:r>
            <a:r>
              <a:rPr lang="ko-KR" altLang="en-US" dirty="0" smtClean="0"/>
              <a:t>차고의 차 </a:t>
            </a:r>
            <a:r>
              <a:rPr lang="ko-KR" altLang="en-US" dirty="0" err="1" smtClean="0"/>
              <a:t>수용정도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:</a:t>
            </a:r>
            <a:r>
              <a:rPr lang="ko-KR" altLang="en-US" dirty="0" smtClean="0"/>
              <a:t>차가 많이 들어갈수록 비싸며 평균</a:t>
            </a:r>
            <a:r>
              <a:rPr lang="en-US" altLang="ko-KR" dirty="0" smtClean="0"/>
              <a:t>1.5</a:t>
            </a:r>
            <a:r>
              <a:rPr lang="ko-KR" altLang="en-US" dirty="0" smtClean="0"/>
              <a:t>대가 들어가면 구매한다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ar-AE" altLang="ko-KR" dirty="0" smtClean="0"/>
              <a:t>٭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GarageArea</a:t>
            </a:r>
            <a:r>
              <a:rPr lang="en-US" altLang="ko-KR" dirty="0" smtClean="0"/>
              <a:t>(</a:t>
            </a:r>
            <a:r>
              <a:rPr lang="ko-KR" altLang="en-US" dirty="0" smtClean="0"/>
              <a:t>차고의 면적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:</a:t>
            </a:r>
            <a:r>
              <a:rPr lang="ko-KR" altLang="en-US" dirty="0" smtClean="0"/>
              <a:t>면적이 넓을수록 비싸며 평균 </a:t>
            </a:r>
            <a:r>
              <a:rPr lang="en-US" altLang="ko-KR" dirty="0" smtClean="0"/>
              <a:t>470</a:t>
            </a:r>
            <a:r>
              <a:rPr lang="ko-KR" altLang="en-US" dirty="0" smtClean="0"/>
              <a:t>평에 많이 구매한다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ar-AE" altLang="ko-KR" dirty="0" smtClean="0"/>
              <a:t>٭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GarageYrBlt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차고건축년도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:</a:t>
            </a:r>
            <a:r>
              <a:rPr lang="ko-KR" altLang="en-US" dirty="0" smtClean="0"/>
              <a:t>최근에 지어질 수록 비싸다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ar-AE" altLang="ko-KR" dirty="0" smtClean="0"/>
              <a:t>٭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GarageFinish</a:t>
            </a:r>
            <a:r>
              <a:rPr lang="en-US" altLang="ko-KR" dirty="0" smtClean="0"/>
              <a:t> (</a:t>
            </a:r>
            <a:r>
              <a:rPr lang="ko-KR" altLang="en-US" dirty="0" smtClean="0"/>
              <a:t>차고마감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:</a:t>
            </a:r>
            <a:r>
              <a:rPr lang="ko-KR" altLang="en-US" dirty="0" smtClean="0"/>
              <a:t>마감되어있지 않거나 약간만 되어있는 경우 더 </a:t>
            </a:r>
            <a:r>
              <a:rPr lang="ko-KR" altLang="en-US" dirty="0" err="1" smtClean="0"/>
              <a:t>많이팔리며</a:t>
            </a:r>
            <a:r>
              <a:rPr lang="ko-KR" altLang="en-US" dirty="0" smtClean="0"/>
              <a:t>  더 싸다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ar-AE" altLang="ko-KR" dirty="0" smtClean="0"/>
              <a:t>٭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GarageQual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차고의 질은 가격과 크게 관련이 없다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835" y="3464529"/>
            <a:ext cx="2736304" cy="1716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835" y="1598345"/>
            <a:ext cx="2707363" cy="18126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455" y="1999760"/>
            <a:ext cx="1066949" cy="10097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477" y="3623738"/>
            <a:ext cx="2513927" cy="15575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841" y="26868"/>
            <a:ext cx="2439353" cy="15724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72" y="281694"/>
            <a:ext cx="1002823" cy="10628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636" y="5264822"/>
            <a:ext cx="2508558" cy="159317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09" y="5949280"/>
            <a:ext cx="1009896" cy="71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5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66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3.</a:t>
            </a:r>
            <a:r>
              <a:rPr lang="ko-KR" altLang="en-US" dirty="0" smtClean="0"/>
              <a:t>부엌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637" y="187618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화장</a:t>
            </a:r>
            <a:r>
              <a:rPr lang="ko-KR" altLang="en-US" dirty="0"/>
              <a:t>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637" y="35637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전기시설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637" y="520903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</a:t>
            </a:r>
            <a:r>
              <a:rPr lang="ko-KR" altLang="en-US" dirty="0" smtClean="0"/>
              <a:t>난방시설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076" y="325742"/>
            <a:ext cx="2528441" cy="15879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546" y="833563"/>
            <a:ext cx="1038370" cy="8668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5637" y="485964"/>
            <a:ext cx="3782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altLang="ko-KR" dirty="0" smtClean="0"/>
              <a:t>٭</a:t>
            </a:r>
            <a:r>
              <a:rPr lang="en-US" altLang="ko-KR" dirty="0" err="1" smtClean="0"/>
              <a:t>KitchenQual</a:t>
            </a:r>
            <a:endParaRPr lang="en-US" altLang="ko-KR" dirty="0" smtClean="0"/>
          </a:p>
          <a:p>
            <a:r>
              <a:rPr lang="en-US" altLang="ko-KR" dirty="0" smtClean="0"/>
              <a:t>:</a:t>
            </a:r>
            <a:r>
              <a:rPr lang="ko-KR" altLang="en-US" dirty="0" smtClean="0"/>
              <a:t>부엌상태가 좋을수록 비싸며 평균</a:t>
            </a:r>
            <a:r>
              <a:rPr lang="en-US" altLang="ko-KR" dirty="0" smtClean="0"/>
              <a:t>6</a:t>
            </a:r>
            <a:r>
              <a:rPr lang="ko-KR" altLang="en-US" dirty="0" smtClean="0"/>
              <a:t>점에서 많이 구매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8131" y="2245514"/>
            <a:ext cx="3782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altLang="ko-KR" dirty="0" smtClean="0"/>
              <a:t>٭</a:t>
            </a:r>
            <a:r>
              <a:rPr lang="en-US" altLang="ko-KR" dirty="0" err="1" smtClean="0"/>
              <a:t>FullBath</a:t>
            </a:r>
            <a:endParaRPr lang="en-US" altLang="ko-KR" dirty="0" smtClean="0"/>
          </a:p>
          <a:p>
            <a:r>
              <a:rPr lang="en-US" altLang="ko-KR" dirty="0" smtClean="0"/>
              <a:t>:</a:t>
            </a:r>
            <a:r>
              <a:rPr lang="ko-KR" altLang="en-US" dirty="0" smtClean="0"/>
              <a:t>부엌상태가 좋을수록 비싸며 평균</a:t>
            </a:r>
            <a:r>
              <a:rPr lang="en-US" altLang="ko-KR" dirty="0" smtClean="0"/>
              <a:t>6</a:t>
            </a:r>
            <a:r>
              <a:rPr lang="ko-KR" altLang="en-US" dirty="0" smtClean="0"/>
              <a:t>점에서 많이 구매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9976" y="3947304"/>
            <a:ext cx="3782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altLang="ko-KR" dirty="0" smtClean="0"/>
              <a:t>٭</a:t>
            </a:r>
            <a:r>
              <a:rPr lang="en-US" altLang="ko-KR" dirty="0" smtClean="0"/>
              <a:t>Electrical;</a:t>
            </a:r>
          </a:p>
          <a:p>
            <a:r>
              <a:rPr lang="en-US" altLang="ko-KR" dirty="0" smtClean="0"/>
              <a:t>:</a:t>
            </a:r>
            <a:r>
              <a:rPr lang="ko-KR" altLang="en-US" dirty="0" smtClean="0"/>
              <a:t>부엌상태가 좋을수록 비싸며 평균</a:t>
            </a:r>
            <a:r>
              <a:rPr lang="en-US" altLang="ko-KR" dirty="0" smtClean="0"/>
              <a:t>6</a:t>
            </a:r>
            <a:r>
              <a:rPr lang="ko-KR" altLang="en-US" dirty="0" smtClean="0"/>
              <a:t>점에서 많이 구매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1718" y="5578371"/>
            <a:ext cx="3782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altLang="ko-KR" dirty="0" smtClean="0"/>
              <a:t>٭</a:t>
            </a:r>
            <a:r>
              <a:rPr lang="en-US" altLang="ko-KR" dirty="0" err="1" smtClean="0"/>
              <a:t>HeatingQual</a:t>
            </a:r>
            <a:endParaRPr lang="en-US" altLang="ko-KR" dirty="0" smtClean="0"/>
          </a:p>
          <a:p>
            <a:r>
              <a:rPr lang="en-US" altLang="ko-KR" dirty="0" smtClean="0"/>
              <a:t>:</a:t>
            </a:r>
            <a:r>
              <a:rPr lang="ko-KR" altLang="en-US" dirty="0" smtClean="0"/>
              <a:t>부엌상태가 좋을수록 비싸며 평균</a:t>
            </a:r>
            <a:r>
              <a:rPr lang="en-US" altLang="ko-KR" dirty="0" smtClean="0"/>
              <a:t>6</a:t>
            </a:r>
            <a:r>
              <a:rPr lang="ko-KR" altLang="en-US" dirty="0" smtClean="0"/>
              <a:t>점에서 많이 구매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068" y="1943600"/>
            <a:ext cx="2602018" cy="162012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69" y="2492896"/>
            <a:ext cx="1047896" cy="91452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92" y="3572852"/>
            <a:ext cx="2577342" cy="174662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020" y="4103985"/>
            <a:ext cx="1047896" cy="110505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55" y="5270782"/>
            <a:ext cx="2354871" cy="150557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960" y="5501798"/>
            <a:ext cx="1057423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260</Words>
  <Application>Microsoft Office PowerPoint</Application>
  <PresentationFormat>화면 슬라이드 쇼(4:3)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집값예측</vt:lpstr>
      <vt:lpstr>데이터 전처리 -데이터 파악 후 진행-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분석주제   -집 안팎의 구성요소가 어느 정도 수준을 달성하면 소비자들은 어느 정의 가격에 구매하는가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집값예측</dc:title>
  <dc:creator>PC</dc:creator>
  <cp:lastModifiedBy>PC</cp:lastModifiedBy>
  <cp:revision>14</cp:revision>
  <dcterms:created xsi:type="dcterms:W3CDTF">2021-01-23T14:19:12Z</dcterms:created>
  <dcterms:modified xsi:type="dcterms:W3CDTF">2021-01-23T18:07:05Z</dcterms:modified>
</cp:coreProperties>
</file>