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731AF5-807E-48D8-99B6-17DF70B75B4A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1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9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1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5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0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7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8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BC96-BD94-47BE-846E-CEEDCF303C9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2E2-EB74-4A18-974A-44184AFC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7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집값 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4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7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주제 선정이유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변수들이 집 값에 영향을 많이 미치는가 파악하여 합리적인 집 값 산정하기 위해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요동치는 부동산 정책과 떨어질</a:t>
            </a:r>
            <a:r>
              <a:rPr lang="en-US" altLang="ko-KR" dirty="0"/>
              <a:t> </a:t>
            </a:r>
            <a:r>
              <a:rPr lang="ko-KR" altLang="en-US" dirty="0" smtClean="0"/>
              <a:t>줄 모르는 집 값에 대해 앞으로의 집 값 전망에 대한 예측 필요성이 커짐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4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altLang="ko-KR" dirty="0" smtClean="0"/>
              <a:t>1460</a:t>
            </a:r>
            <a:r>
              <a:rPr lang="ko-KR" altLang="en-US" dirty="0" smtClean="0"/>
              <a:t>개의 행</a:t>
            </a:r>
            <a:r>
              <a:rPr lang="en-US" altLang="ko-KR" dirty="0" smtClean="0"/>
              <a:t>,81</a:t>
            </a:r>
            <a:r>
              <a:rPr lang="ko-KR" altLang="en-US" dirty="0" smtClean="0"/>
              <a:t>개의 열 데이터 구성</a:t>
            </a:r>
            <a:endParaRPr lang="en-US" altLang="ko-KR" dirty="0" smtClean="0"/>
          </a:p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자료 </a:t>
            </a:r>
            <a:r>
              <a:rPr lang="en-US" altLang="ko-KR" dirty="0" smtClean="0"/>
              <a:t>: 38</a:t>
            </a:r>
            <a:r>
              <a:rPr lang="ko-KR" altLang="en-US" dirty="0" smtClean="0"/>
              <a:t>개의 열</a:t>
            </a:r>
            <a:endParaRPr lang="en-US" altLang="ko-KR" dirty="0" smtClean="0"/>
          </a:p>
          <a:p>
            <a:r>
              <a:rPr lang="ko-KR" altLang="en-US" dirty="0" smtClean="0"/>
              <a:t>문자형 자료 </a:t>
            </a:r>
            <a:r>
              <a:rPr lang="en-US" altLang="ko-KR" dirty="0" smtClean="0"/>
              <a:t>: 43</a:t>
            </a:r>
            <a:r>
              <a:rPr lang="ko-KR" altLang="en-US" dirty="0" smtClean="0"/>
              <a:t>개의 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3581900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85184"/>
            <a:ext cx="309605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/>
          <a:lstStyle/>
          <a:p>
            <a:r>
              <a:rPr lang="ko-KR" altLang="en-US" dirty="0" err="1" smtClean="0"/>
              <a:t>수치형데이터들간의</a:t>
            </a:r>
            <a:r>
              <a:rPr lang="ko-KR" altLang="en-US" dirty="0" smtClean="0"/>
              <a:t> 상관관계 파악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5238302" cy="432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0152" y="270892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종속변수인 </a:t>
            </a:r>
            <a:r>
              <a:rPr lang="en-US" altLang="ko-KR" dirty="0" err="1" smtClean="0"/>
              <a:t>SalePrice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피어슨</a:t>
            </a:r>
            <a:r>
              <a:rPr lang="ko-KR" altLang="en-US" dirty="0" smtClean="0"/>
              <a:t> 상관계수 값이</a:t>
            </a:r>
            <a:endParaRPr lang="en-US" altLang="ko-KR" dirty="0" smtClean="0"/>
          </a:p>
          <a:p>
            <a:r>
              <a:rPr lang="en-US" altLang="ko-KR" dirty="0" smtClean="0"/>
              <a:t>&gt;=|0.3| </a:t>
            </a:r>
            <a:r>
              <a:rPr lang="ko-KR" altLang="en-US" dirty="0" smtClean="0"/>
              <a:t>이상인 것만 표시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705846" y="2852936"/>
            <a:ext cx="2343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06" y="4276843"/>
            <a:ext cx="3798194" cy="22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579296" cy="6192688"/>
          </a:xfrm>
        </p:spPr>
        <p:txBody>
          <a:bodyPr/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비율이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를 넘는 데이터 확인 후 제거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자료들의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2800" dirty="0" smtClean="0"/>
              <a:t>→변수</a:t>
            </a:r>
            <a:r>
              <a:rPr lang="en-US" altLang="ko-KR" sz="2800" dirty="0" smtClean="0"/>
              <a:t>:</a:t>
            </a:r>
            <a:r>
              <a:rPr lang="en-US" altLang="ko-KR" sz="2800" dirty="0" err="1" smtClean="0"/>
              <a:t>LotFrontage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MasVnrArea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GarageYrBlt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err="1" smtClean="0"/>
              <a:t>LotFrontage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GarageYrBlt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평균으로 </a:t>
            </a:r>
            <a:r>
              <a:rPr lang="ko-KR" altLang="en-US" sz="2800" dirty="0" err="1" smtClean="0"/>
              <a:t>결측치</a:t>
            </a:r>
            <a:r>
              <a:rPr lang="ko-KR" altLang="en-US" sz="2800" dirty="0" smtClean="0"/>
              <a:t> 채우기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err="1" smtClean="0"/>
              <a:t>MasVnrArea</a:t>
            </a:r>
            <a:r>
              <a:rPr lang="en-US" altLang="ko-KR" sz="2800" dirty="0" smtClean="0"/>
              <a:t> : 0</a:t>
            </a:r>
            <a:r>
              <a:rPr lang="ko-KR" altLang="en-US" sz="2800" dirty="0" smtClean="0"/>
              <a:t>값으로 </a:t>
            </a:r>
            <a:r>
              <a:rPr lang="ko-KR" altLang="en-US" sz="2800" dirty="0" err="1" smtClean="0"/>
              <a:t>결측치</a:t>
            </a:r>
            <a:r>
              <a:rPr lang="ko-KR" altLang="en-US" sz="2800" dirty="0" smtClean="0"/>
              <a:t> 채우기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5" y="908720"/>
            <a:ext cx="5363324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5" y="5517233"/>
            <a:ext cx="6409321" cy="6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/>
          <a:lstStyle/>
          <a:p>
            <a:r>
              <a:rPr lang="ko-KR" altLang="en-US" dirty="0" smtClean="0"/>
              <a:t>문자형 자료 중 </a:t>
            </a:r>
            <a:r>
              <a:rPr lang="en-US" altLang="ko-KR" dirty="0" smtClean="0"/>
              <a:t>Utilities column</a:t>
            </a:r>
            <a:r>
              <a:rPr lang="ko-KR" altLang="en-US" dirty="0" smtClean="0"/>
              <a:t>은 다음과 같은 자료분포를 가지므로 제거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문자형 자료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 확인 후 </a:t>
            </a:r>
            <a:r>
              <a:rPr lang="en-US" altLang="ko-KR" dirty="0" smtClean="0"/>
              <a:t>‘None’</a:t>
            </a:r>
            <a:r>
              <a:rPr lang="ko-KR" altLang="en-US" dirty="0" smtClean="0"/>
              <a:t>값으로 채워줌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문자형자료의</a:t>
            </a:r>
            <a:r>
              <a:rPr lang="ko-KR" altLang="en-US" dirty="0" smtClean="0"/>
              <a:t> 분석을 위해 문자형 </a:t>
            </a:r>
            <a:r>
              <a:rPr lang="ko-KR" altLang="en-US" dirty="0" err="1" smtClean="0"/>
              <a:t>자료를수치형</a:t>
            </a:r>
            <a:r>
              <a:rPr lang="ko-KR" altLang="en-US" dirty="0" smtClean="0"/>
              <a:t> 변수로 변환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4176464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5" y="3717032"/>
            <a:ext cx="6401694" cy="543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906682"/>
            <a:ext cx="4325116" cy="4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/>
          <a:lstStyle/>
          <a:p>
            <a:r>
              <a:rPr lang="ko-KR" altLang="en-US" dirty="0" smtClean="0"/>
              <a:t>숫자로 변환한 문자형 변수들과 종속변수인 </a:t>
            </a:r>
            <a:r>
              <a:rPr lang="en-US" altLang="ko-KR" dirty="0" err="1" smtClean="0"/>
              <a:t>SalePrice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결합한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060848"/>
            <a:ext cx="626469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ko-KR" altLang="en-US" dirty="0" smtClean="0"/>
              <a:t>결합한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변수들 간의 상관관계 파악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문자형변수들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상관관계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" y="1285393"/>
            <a:ext cx="6658905" cy="55443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4248" y="1628800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종속변수인 </a:t>
            </a:r>
            <a:endParaRPr lang="en-US" altLang="ko-KR" dirty="0" smtClean="0"/>
          </a:p>
          <a:p>
            <a:r>
              <a:rPr lang="en-US" altLang="ko-KR" dirty="0" err="1" smtClean="0"/>
              <a:t>SalePrice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    </a:t>
            </a:r>
          </a:p>
          <a:p>
            <a:r>
              <a:rPr lang="ko-KR" altLang="en-US" dirty="0" err="1" smtClean="0"/>
              <a:t>피어슨</a:t>
            </a:r>
            <a:r>
              <a:rPr lang="ko-KR" altLang="en-US" dirty="0" smtClean="0"/>
              <a:t> 상관계수 값이</a:t>
            </a:r>
            <a:endParaRPr lang="en-US" altLang="ko-KR" dirty="0" smtClean="0"/>
          </a:p>
          <a:p>
            <a:r>
              <a:rPr lang="en-US" altLang="ko-KR" dirty="0" smtClean="0"/>
              <a:t>&gt;=|0.3| </a:t>
            </a:r>
            <a:r>
              <a:rPr lang="ko-KR" altLang="en-US" dirty="0" smtClean="0"/>
              <a:t>이상인 것만 </a:t>
            </a:r>
            <a:endParaRPr lang="en-US" altLang="ko-KR" dirty="0" smtClean="0"/>
          </a:p>
          <a:p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6569942" y="1772816"/>
            <a:ext cx="2343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 smtClean="0"/>
              <a:t>종속변수 </a:t>
            </a:r>
            <a:r>
              <a:rPr lang="en-US" altLang="ko-KR" dirty="0" err="1" smtClean="0"/>
              <a:t>SalePrice</a:t>
            </a:r>
            <a:r>
              <a:rPr lang="ko-KR" altLang="en-US" dirty="0" smtClean="0"/>
              <a:t>에 영향을 크게 미치는 </a:t>
            </a:r>
            <a:r>
              <a:rPr lang="ko-KR" altLang="en-US" dirty="0" err="1" smtClean="0"/>
              <a:t>숫자형변수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종속변수 </a:t>
            </a:r>
            <a:r>
              <a:rPr lang="en-US" altLang="ko-KR" dirty="0" err="1" smtClean="0"/>
              <a:t>SalePrice</a:t>
            </a:r>
            <a:r>
              <a:rPr lang="ko-KR" altLang="en-US" dirty="0" smtClean="0"/>
              <a:t>에 영향을 크게 미치는 </a:t>
            </a:r>
            <a:r>
              <a:rPr lang="ko-KR" altLang="en-US" dirty="0" err="1" smtClean="0"/>
              <a:t>문자형변수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844825"/>
            <a:ext cx="7344817" cy="1101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1" y="4622311"/>
            <a:ext cx="741682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192</Words>
  <Application>Microsoft Office PowerPoint</Application>
  <PresentationFormat>화면 슬라이드 쇼(4:3)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집값 예측</vt:lpstr>
      <vt:lpstr>분석 주제 선정이유</vt:lpstr>
      <vt:lpstr>데이터 파악</vt:lpstr>
      <vt:lpstr>데이터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-감사합니다-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집값 예측</dc:title>
  <dc:creator>PC</dc:creator>
  <cp:lastModifiedBy>PC</cp:lastModifiedBy>
  <cp:revision>18</cp:revision>
  <dcterms:created xsi:type="dcterms:W3CDTF">2021-01-15T01:24:19Z</dcterms:created>
  <dcterms:modified xsi:type="dcterms:W3CDTF">2021-01-16T17:43:51Z</dcterms:modified>
</cp:coreProperties>
</file>