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9" r:id="rId4"/>
    <p:sldId id="270" r:id="rId5"/>
    <p:sldId id="259" r:id="rId6"/>
    <p:sldId id="272" r:id="rId7"/>
    <p:sldId id="271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36A42-3CD7-41D8-AF63-84B7B839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48CE7A-F791-422B-A520-FBF4C80B2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52771-4634-40BF-9FEF-E0F0F7E7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6EC5C-73E9-45B9-A4F5-98999E66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D3775-E218-432F-944F-C62E0814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059C-DE8F-4B14-942A-6D850B25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D6033-8F3A-44D6-BF6B-FCB2E9BA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C2100-2442-4FA6-8094-DC3A6382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F2E46-5E15-407F-9CD3-BCD7699E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F7973-8182-41FF-8A45-58A8540F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AC324D-7CD1-43BB-81F2-9848118A0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072FFF-2AB9-42F0-9D15-C6EE6B30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23723-B9FC-47F2-B7E4-B5BDA718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01279-37A3-4B09-A8F3-7334AB29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407DE-925F-4114-BBA3-4B13B726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A3EA7-33B2-48DC-B4BC-E1E477A6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99C13-3AAC-4424-B11C-64A0EE7A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BB70A-0FCF-4D19-B4CF-0D53898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BBFEB-0296-446C-95B7-1750FE8D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E5954-F019-407D-854B-BC1C842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6B080-3970-42D4-9429-D7C6E970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25F4D-1E6E-4051-BD4E-A63B4171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8C241-5C8C-4AA1-A891-25D3BF91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BC53B-9336-4463-8C3B-51FD1A53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A8F55-50E8-4825-80B1-15FBAE6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C7C25-643D-4271-9BA1-F739A78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295C1-D434-4B6F-AEE6-344C7C1D1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56938-9F9B-49A9-818F-04C4724A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929DA-C0C3-4B04-866A-A6A75447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8956A-084A-4F15-B8F5-28382BB3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B9B32-AEA2-44D9-99F2-6309E6F3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7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7A074-0642-4045-9E9B-698A2A5B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A893D-542E-4018-B379-FAB07F04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08C0-A52A-43AE-B854-73AAABEEC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4C66D9-AEFE-49D8-8163-D0B84BE68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A55FFF-C2D4-4EDF-B86D-8A5DCDCE9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1689C1-79DF-4372-A68B-0005BD06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C11AB-C32D-4B92-AAC7-F29AA763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7A320D-2771-4751-A31A-7A53AF0D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8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E71AB-C9CE-4088-AFD9-8C74F422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7E2D09-ACBD-4A8A-AC1A-F1A62345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A59EF-FF4C-4AB7-B4D5-5E4C9C8F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0B07B-15C4-49EA-9684-B50324DE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1A7325-7F4A-41E5-A1C8-3D222D46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496EF4-056E-4B86-9D3D-9A18B004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FCD7B-3DC2-45B1-9BE1-FEC2DBFC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2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DA12D-8965-46DC-8BC9-2976C215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873E1-58A2-4103-9281-CC4DAD6C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17BFC-C933-49F2-9610-0745E24F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DCB76-9E82-45A8-8073-B93ECB24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7B2F9-2D42-4616-A16D-4D135AE0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88E0A-F79A-4BA0-9518-FAB04D91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6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91C51-C7B7-4CF8-B800-805E4C30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33B06D-5349-4EDE-ABB1-FED59F23C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15B500-E7EA-4DA3-B525-C84C2742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ECE1A-787E-47B4-9D4D-96D60554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7287E7-01CA-4004-B16B-0C04982A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606C6-A9F3-40CB-9232-0ADEF7F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9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7592AE-4320-4A8E-BCCA-E0BFBAF7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0880B-A11E-440E-8419-3CA730D6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8A6BD-7207-482F-A7BF-F70DD5FA7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B643-A25D-435D-A58D-85C9C1D5027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03962-6917-400E-9AE6-64C3EC6D2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3BD1B-7689-47C9-91DF-202B6F6FF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550F-B5C9-4E0D-8967-7A10484E5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BBEE17-8937-438E-91E1-9A3BEB96EF58}"/>
              </a:ext>
            </a:extLst>
          </p:cNvPr>
          <p:cNvSpPr txBox="1"/>
          <p:nvPr/>
        </p:nvSpPr>
        <p:spPr>
          <a:xfrm>
            <a:off x="4026064" y="1300898"/>
            <a:ext cx="4139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</a:rPr>
              <a:t>Project 5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144F39-5D29-471F-9FA3-204D9A82FA85}"/>
              </a:ext>
            </a:extLst>
          </p:cNvPr>
          <p:cNvSpPr txBox="1"/>
          <p:nvPr/>
        </p:nvSpPr>
        <p:spPr>
          <a:xfrm>
            <a:off x="5945171" y="2659559"/>
            <a:ext cx="6658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——design-review</a:t>
            </a:r>
            <a:endParaRPr lang="zh-CN" alt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D6FB9D-F66B-4919-9817-3E57F9C37FF1}"/>
              </a:ext>
            </a:extLst>
          </p:cNvPr>
          <p:cNvSpPr txBox="1"/>
          <p:nvPr/>
        </p:nvSpPr>
        <p:spPr>
          <a:xfrm>
            <a:off x="4554717" y="4402316"/>
            <a:ext cx="278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2020/12/21</a:t>
            </a:r>
            <a:endParaRPr lang="zh-CN" altLang="en-US" sz="3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6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0AEAF4-0710-456B-A8F2-26FC5121E488}"/>
              </a:ext>
            </a:extLst>
          </p:cNvPr>
          <p:cNvSpPr txBox="1"/>
          <p:nvPr/>
        </p:nvSpPr>
        <p:spPr>
          <a:xfrm>
            <a:off x="150828" y="84842"/>
            <a:ext cx="1189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Q1: memory addresses of TX/RX descriptors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67A06BF-15D8-43AD-839B-2BF6E1EB417C}"/>
              </a:ext>
            </a:extLst>
          </p:cNvPr>
          <p:cNvCxnSpPr>
            <a:cxnSpLocks/>
          </p:cNvCxnSpPr>
          <p:nvPr/>
        </p:nvCxnSpPr>
        <p:spPr>
          <a:xfrm>
            <a:off x="150828" y="838986"/>
            <a:ext cx="11821213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81875BB-3156-464C-B55F-F2B6DEDFC38B}"/>
              </a:ext>
            </a:extLst>
          </p:cNvPr>
          <p:cNvSpPr txBox="1"/>
          <p:nvPr/>
        </p:nvSpPr>
        <p:spPr>
          <a:xfrm>
            <a:off x="301658" y="1142447"/>
            <a:ext cx="9294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starting address of DMA </a:t>
            </a:r>
            <a:r>
              <a:rPr lang="en-US" altLang="zh-CN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description</a:t>
            </a:r>
            <a:endParaRPr lang="en-US" altLang="zh-CN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DMA_RX_ADDR (0xffffffffa1000000)</a:t>
            </a:r>
          </a:p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starting address of DMA send description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DMA_TX_ADDR (0xffffffffa1004000)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DMA_DES_SIZE 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0x100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32*8 bits for each DES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DMA_DES_RANG 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0x8000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malloced space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RDS_NUM 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TDS_NUM 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</a:p>
          <a:p>
            <a:endParaRPr lang="en-US" altLang="zh-CN" sz="200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recv_flag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send_flag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PNUM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129F9-D0D6-4B75-B968-E23699154BD1}"/>
              </a:ext>
            </a:extLst>
          </p:cNvPr>
          <p:cNvSpPr txBox="1"/>
          <p:nvPr/>
        </p:nvSpPr>
        <p:spPr>
          <a:xfrm>
            <a:off x="301658" y="5069222"/>
            <a:ext cx="675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not conflict will stack.</a:t>
            </a:r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7390003-8F0F-41B4-9A2E-8AEA421B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25" y="1097716"/>
            <a:ext cx="4012816" cy="4662567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3DD03349-7DCA-4260-BBDD-30FF0C89897B}"/>
              </a:ext>
            </a:extLst>
          </p:cNvPr>
          <p:cNvSpPr/>
          <p:nvPr/>
        </p:nvSpPr>
        <p:spPr>
          <a:xfrm rot="16557494">
            <a:off x="7155502" y="718952"/>
            <a:ext cx="184277" cy="22965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E2DEB0-6411-4AE4-BF36-DC7FA4B523E4}"/>
              </a:ext>
            </a:extLst>
          </p:cNvPr>
          <p:cNvSpPr/>
          <p:nvPr/>
        </p:nvSpPr>
        <p:spPr>
          <a:xfrm>
            <a:off x="4524867" y="5113952"/>
            <a:ext cx="1121789" cy="6463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1C1B1D68-7D4F-42DA-A08A-0864704B8844}"/>
              </a:ext>
            </a:extLst>
          </p:cNvPr>
          <p:cNvSpPr/>
          <p:nvPr/>
        </p:nvSpPr>
        <p:spPr>
          <a:xfrm rot="13454351">
            <a:off x="6894584" y="1800944"/>
            <a:ext cx="203139" cy="37777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0AEAF4-0710-456B-A8F2-26FC5121E488}"/>
              </a:ext>
            </a:extLst>
          </p:cNvPr>
          <p:cNvSpPr txBox="1"/>
          <p:nvPr/>
        </p:nvSpPr>
        <p:spPr>
          <a:xfrm>
            <a:off x="150828" y="84842"/>
            <a:ext cx="1189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Q1: fill TX/RX descriptors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67A06BF-15D8-43AD-839B-2BF6E1EB417C}"/>
              </a:ext>
            </a:extLst>
          </p:cNvPr>
          <p:cNvCxnSpPr>
            <a:cxnSpLocks/>
          </p:cNvCxnSpPr>
          <p:nvPr/>
        </p:nvCxnSpPr>
        <p:spPr>
          <a:xfrm>
            <a:off x="150828" y="838986"/>
            <a:ext cx="11821213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F86381F-9E48-4EC8-B8F0-47F5C44D6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6" r="25391"/>
          <a:stretch/>
        </p:blipFill>
        <p:spPr>
          <a:xfrm>
            <a:off x="6096000" y="1182469"/>
            <a:ext cx="5995623" cy="50722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7C4F3F-2611-45DF-AACC-97ACE51AF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9" y="1201774"/>
            <a:ext cx="5859623" cy="50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4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0AEAF4-0710-456B-A8F2-26FC5121E488}"/>
              </a:ext>
            </a:extLst>
          </p:cNvPr>
          <p:cNvSpPr txBox="1"/>
          <p:nvPr/>
        </p:nvSpPr>
        <p:spPr>
          <a:xfrm>
            <a:off x="150828" y="84842"/>
            <a:ext cx="1189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Q1: registers use to handle DMA process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67A06BF-15D8-43AD-839B-2BF6E1EB417C}"/>
              </a:ext>
            </a:extLst>
          </p:cNvPr>
          <p:cNvCxnSpPr>
            <a:cxnSpLocks/>
          </p:cNvCxnSpPr>
          <p:nvPr/>
        </p:nvCxnSpPr>
        <p:spPr>
          <a:xfrm>
            <a:off x="150828" y="838986"/>
            <a:ext cx="11821213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6A34799-873B-4A81-BC5D-431A94B9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78647"/>
              </p:ext>
            </p:extLst>
          </p:nvPr>
        </p:nvGraphicFramePr>
        <p:xfrm>
          <a:off x="679777" y="1184881"/>
          <a:ext cx="10832446" cy="518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140">
                  <a:extLst>
                    <a:ext uri="{9D8B030D-6E8A-4147-A177-3AD203B41FA5}">
                      <a16:colId xmlns:a16="http://schemas.microsoft.com/office/drawing/2014/main" val="370662494"/>
                    </a:ext>
                  </a:extLst>
                </a:gridCol>
                <a:gridCol w="3528504">
                  <a:extLst>
                    <a:ext uri="{9D8B030D-6E8A-4147-A177-3AD203B41FA5}">
                      <a16:colId xmlns:a16="http://schemas.microsoft.com/office/drawing/2014/main" val="71866335"/>
                    </a:ext>
                  </a:extLst>
                </a:gridCol>
                <a:gridCol w="5708802">
                  <a:extLst>
                    <a:ext uri="{9D8B030D-6E8A-4147-A177-3AD203B41FA5}">
                      <a16:colId xmlns:a16="http://schemas.microsoft.com/office/drawing/2014/main" val="1660234150"/>
                    </a:ext>
                  </a:extLst>
                </a:gridCol>
              </a:tblGrid>
              <a:tr h="518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96012314"/>
                  </a:ext>
                </a:extLst>
              </a:tr>
              <a:tr h="518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GMAC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Enable TX(3) and RX(4)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70973069"/>
                  </a:ext>
                </a:extLst>
              </a:tr>
              <a:tr h="51861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Entry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Handle by core 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6329980"/>
                  </a:ext>
                </a:extLst>
              </a:tr>
              <a:tr h="518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DMA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 0x01 to send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55311473"/>
                  </a:ext>
                </a:extLst>
              </a:tr>
              <a:tr h="51861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 0x01 to </a:t>
                      </a:r>
                      <a:r>
                        <a:rPr lang="en-US" altLang="zh-CN" dirty="0" err="1"/>
                        <a:t>recv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04439483"/>
                  </a:ext>
                </a:extLst>
              </a:tr>
              <a:tr h="51861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Address of RDES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41283939"/>
                  </a:ext>
                </a:extLst>
              </a:tr>
              <a:tr h="51861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Address of TDES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5056715"/>
                  </a:ext>
                </a:extLst>
              </a:tr>
              <a:tr h="51861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Start TX/RX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8453934"/>
                  </a:ext>
                </a:extLst>
              </a:tr>
              <a:tr h="51861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11997960"/>
                  </a:ext>
                </a:extLst>
              </a:tr>
              <a:tr h="5186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Device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enset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clr</a:t>
                      </a:r>
                      <a:r>
                        <a:rPr lang="en-US" altLang="zh-CN" dirty="0"/>
                        <a:t>, pol, edge...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Interrupt vector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9546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7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0AEAF4-0710-456B-A8F2-26FC5121E488}"/>
              </a:ext>
            </a:extLst>
          </p:cNvPr>
          <p:cNvSpPr txBox="1"/>
          <p:nvPr/>
        </p:nvSpPr>
        <p:spPr>
          <a:xfrm>
            <a:off x="150828" y="42454"/>
            <a:ext cx="1083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Q2: procedure for receiving data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67A06BF-15D8-43AD-839B-2BF6E1EB417C}"/>
              </a:ext>
            </a:extLst>
          </p:cNvPr>
          <p:cNvCxnSpPr>
            <a:cxnSpLocks/>
          </p:cNvCxnSpPr>
          <p:nvPr/>
        </p:nvCxnSpPr>
        <p:spPr>
          <a:xfrm>
            <a:off x="150828" y="838986"/>
            <a:ext cx="11821213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06276DB-017F-4177-8C22-18519970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33" y="1129644"/>
            <a:ext cx="9690002" cy="51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6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0AEAF4-0710-456B-A8F2-26FC5121E488}"/>
              </a:ext>
            </a:extLst>
          </p:cNvPr>
          <p:cNvSpPr txBox="1"/>
          <p:nvPr/>
        </p:nvSpPr>
        <p:spPr>
          <a:xfrm>
            <a:off x="150828" y="42454"/>
            <a:ext cx="1083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Q3: procedure of interrupt handler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67A06BF-15D8-43AD-839B-2BF6E1EB417C}"/>
              </a:ext>
            </a:extLst>
          </p:cNvPr>
          <p:cNvCxnSpPr>
            <a:cxnSpLocks/>
          </p:cNvCxnSpPr>
          <p:nvPr/>
        </p:nvCxnSpPr>
        <p:spPr>
          <a:xfrm>
            <a:off x="150828" y="838986"/>
            <a:ext cx="11821213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CA9FC68-80BE-4E25-BB21-AACEDE37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82" y="1108343"/>
            <a:ext cx="7511835" cy="5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1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0AEAF4-0710-456B-A8F2-26FC5121E488}"/>
              </a:ext>
            </a:extLst>
          </p:cNvPr>
          <p:cNvSpPr txBox="1"/>
          <p:nvPr/>
        </p:nvSpPr>
        <p:spPr>
          <a:xfrm>
            <a:off x="150828" y="42454"/>
            <a:ext cx="1083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Q4: procedure for transmitting data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67A06BF-15D8-43AD-839B-2BF6E1EB417C}"/>
              </a:ext>
            </a:extLst>
          </p:cNvPr>
          <p:cNvCxnSpPr>
            <a:cxnSpLocks/>
          </p:cNvCxnSpPr>
          <p:nvPr/>
        </p:nvCxnSpPr>
        <p:spPr>
          <a:xfrm>
            <a:off x="150828" y="838986"/>
            <a:ext cx="11821213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395C1F3-89A3-4A48-98DA-40ED7C36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22" y="1303998"/>
            <a:ext cx="6272777" cy="51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0AEAF4-0710-456B-A8F2-26FC5121E488}"/>
              </a:ext>
            </a:extLst>
          </p:cNvPr>
          <p:cNvSpPr txBox="1"/>
          <p:nvPr/>
        </p:nvSpPr>
        <p:spPr>
          <a:xfrm>
            <a:off x="150828" y="75415"/>
            <a:ext cx="341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Questions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67A06BF-15D8-43AD-839B-2BF6E1EB417C}"/>
              </a:ext>
            </a:extLst>
          </p:cNvPr>
          <p:cNvCxnSpPr>
            <a:cxnSpLocks/>
          </p:cNvCxnSpPr>
          <p:nvPr/>
        </p:nvCxnSpPr>
        <p:spPr>
          <a:xfrm>
            <a:off x="150828" y="838986"/>
            <a:ext cx="11821213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2474171-5105-4058-AF04-23618B36B7EC}"/>
              </a:ext>
            </a:extLst>
          </p:cNvPr>
          <p:cNvSpPr txBox="1"/>
          <p:nvPr/>
        </p:nvSpPr>
        <p:spPr>
          <a:xfrm>
            <a:off x="867267" y="1131216"/>
            <a:ext cx="8672660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Will the hardware automatically look for the next descriptor?</a:t>
            </a:r>
          </a:p>
        </p:txBody>
      </p:sp>
    </p:spTree>
    <p:extLst>
      <p:ext uri="{BB962C8B-B14F-4D97-AF65-F5344CB8AC3E}">
        <p14:creationId xmlns:p14="http://schemas.microsoft.com/office/powerpoint/2010/main" val="61269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219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何咏哲</dc:creator>
  <cp:lastModifiedBy>Ge zx</cp:lastModifiedBy>
  <cp:revision>100</cp:revision>
  <dcterms:created xsi:type="dcterms:W3CDTF">2020-10-25T00:49:34Z</dcterms:created>
  <dcterms:modified xsi:type="dcterms:W3CDTF">2020-12-21T06:51:55Z</dcterms:modified>
</cp:coreProperties>
</file>