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4" r:id="rId4"/>
    <p:sldId id="262" r:id="rId5"/>
    <p:sldId id="266" r:id="rId6"/>
    <p:sldId id="267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 zx" initials="Gz" lastIdx="1" clrIdx="0">
    <p:extLst>
      <p:ext uri="{19B8F6BF-5375-455C-9EA6-DF929625EA0E}">
        <p15:presenceInfo xmlns:p15="http://schemas.microsoft.com/office/powerpoint/2012/main" userId="61eb2ba34232f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0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01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9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0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87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7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7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9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1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5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3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0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8138A-BE92-4663-86A4-D77CA0018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Design Review</a:t>
            </a:r>
            <a:br>
              <a:rPr lang="en-US" altLang="zh-CN" dirty="0"/>
            </a:br>
            <a:r>
              <a:rPr lang="en-US" altLang="zh-CN" dirty="0"/>
              <a:t>Prj3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B6EB7-2B80-46C7-8695-A6E966782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葛忠鑫 阳章睿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/>
              <a:t>2020.11.9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82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353C5-F53C-433F-943B-9EA4C2F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37" y="504441"/>
            <a:ext cx="11124325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Which commands can be supported or will be supported by your shell?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74BE8-7ECC-4DBD-AEC1-8D866783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484" y="2207691"/>
            <a:ext cx="9813030" cy="340299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exec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[id]	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启动测试集中的第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id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个任务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kill [id]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杀死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测试集中的第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id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个任务</a:t>
            </a:r>
            <a:endParaRPr lang="en-US" altLang="zh-CN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20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打印正在运行的任务列表</a:t>
            </a:r>
            <a:endParaRPr lang="en-US" altLang="zh-CN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c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lear		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清屏</a:t>
            </a:r>
            <a:endParaRPr lang="en-US" altLang="zh-CN" sz="20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taskset 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cpumask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threadID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命令表示启动 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threadID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进程并且将进程运行在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cpumask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指定的核上。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taskset -p 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cpumask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命令表示则是用在当 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进程运行时，让 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进程运行在 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</a:rPr>
              <a:t>cpumask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指定的核上。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510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353C5-F53C-433F-943B-9EA4C2F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43" y="448398"/>
            <a:ext cx="10695240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Show example code about spawn, kill, wait, and exit?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74BE8-7ECC-4DBD-AEC1-8D866783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43" y="1633492"/>
            <a:ext cx="10224723" cy="460160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do_spawn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90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，分配资源，并加入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ready_queue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do_kill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90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移出队列，释放资源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do_exit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90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移出队列，释放资源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do_waitpid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90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加入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对应任务的等待队列中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14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44DFB-0C36-4929-805E-3CB4431E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85313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How do you handle the case when killing a</a:t>
            </a:r>
            <a:br>
              <a:rPr lang="en-US" altLang="zh-CN" dirty="0"/>
            </a:br>
            <a:r>
              <a:rPr lang="en-US" altLang="zh-CN" dirty="0"/>
              <a:t>task meanwhile it holds a lock?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7F57F59-D44C-41BE-BBAD-8EAACEBA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05688"/>
            <a:ext cx="10353762" cy="75995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释放相应资源，并同时恢复因为该进程被阻塞的任务。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DC211C3-1749-4340-92BF-3E5ADF83AE8F}"/>
              </a:ext>
            </a:extLst>
          </p:cNvPr>
          <p:cNvSpPr txBox="1">
            <a:spLocks/>
          </p:cNvSpPr>
          <p:nvPr/>
        </p:nvSpPr>
        <p:spPr>
          <a:xfrm>
            <a:off x="913795" y="282013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dirty="0"/>
              <a:t>How do you handle semaphores, and barrier? What to do if timer interrupt occurs?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0FE4486-B6DB-4A48-90C5-A82E4331ADA8}"/>
              </a:ext>
            </a:extLst>
          </p:cNvPr>
          <p:cNvSpPr txBox="1">
            <a:spLocks/>
          </p:cNvSpPr>
          <p:nvPr/>
        </p:nvSpPr>
        <p:spPr>
          <a:xfrm>
            <a:off x="913795" y="3918359"/>
            <a:ext cx="10353762" cy="12119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在处理信号量和屏障时，位于系统调用中，进入内核态，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status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寄存器的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EXL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位会置为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，屏蔽所有硬件和软件中断。</a:t>
            </a:r>
          </a:p>
        </p:txBody>
      </p:sp>
    </p:spTree>
    <p:extLst>
      <p:ext uri="{BB962C8B-B14F-4D97-AF65-F5344CB8AC3E}">
        <p14:creationId xmlns:p14="http://schemas.microsoft.com/office/powerpoint/2010/main" val="15392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0060F-F2C2-4483-B6D8-EA700F89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How do you handle semaphores, and barrier? What to do if timer interrupt occurs?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00E52-B299-4860-8EBA-35B8271D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将信号量的值初始化为初始要设的信号量的值，并初始化信号量阻塞队列。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down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操作时，如果信号量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semph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大于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，则将信号量减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，否则，将当前进程阻塞，调用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do_block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操作时，如果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semph_queue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队列不为空，说明有任务阻塞在该信号量上，则释放一个任务进入就绪队列，不修改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semph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，否则，对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semph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加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ACA475-1816-4204-97F8-8D9859E7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66" y="3821013"/>
            <a:ext cx="3570575" cy="16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23637-731E-4A83-8B44-8AE91E66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How do you handle semaphores, and barrier? What to do if timer interrupt occurs?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BCA70-91CB-4506-8F25-67EE2F59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barry_n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表示要屏障的任务个数，初始化为指定值；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waiting_num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是当前以及阻塞的任务个数，初始化为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barry_queue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是屏障的阻塞队列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在屏障的时候，对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waiting_num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加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barry_n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比较，如果达到了屏障任务个数，则释放全部阻塞任务，然后调度，否则，调用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do_block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阻塞当前任务。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15C753-0E2D-40CD-B1A9-58467535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615" y="1732449"/>
            <a:ext cx="3536848" cy="19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D777D-FD82-4AC2-BCE9-F91AA6D2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/>
              <a:t>Show the structure for mailbox. How do you protect concurrent accessing for mailbox?</a:t>
            </a:r>
            <a:endParaRPr lang="zh-CN" altLang="en-US" sz="3200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13E76BFC-4925-4F4E-AD05-41B87217A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394" y="1749717"/>
            <a:ext cx="4020260" cy="22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08F80-B99D-490E-B188-D9B5818F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8780"/>
            <a:ext cx="10353762" cy="970450"/>
          </a:xfrm>
        </p:spPr>
        <p:txBody>
          <a:bodyPr/>
          <a:lstStyle/>
          <a:p>
            <a:pPr algn="l"/>
            <a:r>
              <a:rPr lang="en-US" altLang="zh-CN" dirty="0"/>
              <a:t>How do you enable two CPU cores?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B0A05-D625-4EA5-A83E-A3856709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1630"/>
            <a:ext cx="10353762" cy="4748250"/>
          </a:xfrm>
        </p:spPr>
        <p:txBody>
          <a:bodyPr>
            <a:normAutofit/>
          </a:bodyPr>
          <a:lstStyle/>
          <a:p>
            <a:pPr marL="3690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唤醒从核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zh-CN" altLang="zh-CN" sz="20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通过给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MailBox0 - 2</a:t>
            </a:r>
            <a:r>
              <a:rPr lang="zh-CN" altLang="zh-CN" sz="20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寄存器赋值唤醒从核</a:t>
            </a:r>
            <a:r>
              <a:rPr lang="zh-CN" altLang="en-US" sz="20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342900">
              <a:spcAft>
                <a:spcPts val="8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MailBox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为从核的入口地址</a:t>
            </a:r>
            <a:endParaRPr lang="en-US" altLang="zh-CN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342900">
              <a:spcAft>
                <a:spcPts val="8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MailBox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为从核的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sp</a:t>
            </a:r>
            <a:r>
              <a:rPr lang="zh-CN" altLang="zh-CN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endParaRPr lang="en-US" altLang="zh-CN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342900">
              <a:spcAft>
                <a:spcPts val="8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MailBox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为从核的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gp</a:t>
            </a:r>
            <a:r>
              <a:rPr lang="zh-CN" altLang="zh-CN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endParaRPr lang="en-US" altLang="zh-CN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-342900">
              <a:spcAft>
                <a:spcPts val="8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Arial" panose="020B0604020202020204" pitchFamily="34" charset="0"/>
              </a:rPr>
              <a:t>MailBox</a:t>
            </a:r>
            <a:r>
              <a:rPr lang="en-US" altLang="zh-CN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赋为</a:t>
            </a:r>
            <a:r>
              <a:rPr lang="en-US" altLang="zh-CN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marL="377100" lvl="1" indent="0">
              <a:spcAft>
                <a:spcPts val="800"/>
              </a:spcAft>
              <a:buNone/>
            </a:pPr>
            <a:r>
              <a:rPr lang="zh-CN" altLang="zh-CN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MailBox0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的值非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时，会完成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sp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gp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寄存器的设置并跳转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MailBox0 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中存放的函数地址开始运行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00801-DF7C-46E5-B7DB-0A4F3EFA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Thank you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80306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524</TotalTime>
  <Words>554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华文新魏</vt:lpstr>
      <vt:lpstr>宋体</vt:lpstr>
      <vt:lpstr>Calisto MT</vt:lpstr>
      <vt:lpstr>Times New Roman</vt:lpstr>
      <vt:lpstr>Wingdings 2</vt:lpstr>
      <vt:lpstr>石板</vt:lpstr>
      <vt:lpstr>Design Review Prj3</vt:lpstr>
      <vt:lpstr>Which commands can be supported or will be supported by your shell?</vt:lpstr>
      <vt:lpstr>Show example code about spawn, kill, wait, and exit?</vt:lpstr>
      <vt:lpstr>How do you handle the case when killing a task meanwhile it holds a lock?</vt:lpstr>
      <vt:lpstr>How do you handle semaphores, and barrier? What to do if timer interrupt occurs? </vt:lpstr>
      <vt:lpstr>How do you handle semaphores, and barrier? What to do if timer interrupt occurs? </vt:lpstr>
      <vt:lpstr>Show the structure for mailbox. How do you protect concurrent accessing for mailbox?</vt:lpstr>
      <vt:lpstr>How do you enable two CPU cores?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Prj2 part1</dc:title>
  <dc:creator>Ge zx</dc:creator>
  <cp:lastModifiedBy>Ge zx</cp:lastModifiedBy>
  <cp:revision>58</cp:revision>
  <dcterms:created xsi:type="dcterms:W3CDTF">2020-10-12T05:35:12Z</dcterms:created>
  <dcterms:modified xsi:type="dcterms:W3CDTF">2020-11-09T08:20:43Z</dcterms:modified>
</cp:coreProperties>
</file>