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4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 zx" initials="Gz" lastIdx="1" clrIdx="0">
    <p:extLst>
      <p:ext uri="{19B8F6BF-5375-455C-9EA6-DF929625EA0E}">
        <p15:presenceInfo xmlns:p15="http://schemas.microsoft.com/office/powerpoint/2012/main" userId="61eb2ba34232f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1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138A-BE92-4663-86A4-D77CA0018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Review</a:t>
            </a:r>
            <a:br>
              <a:rPr lang="en-US" altLang="zh-CN" dirty="0"/>
            </a:br>
            <a:r>
              <a:rPr lang="en-US" altLang="zh-CN" dirty="0"/>
              <a:t>Prj2 part2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B6EB7-2B80-46C7-8695-A6E966782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葛忠鑫 阳章睿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/>
              <a:t>2020.10.26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8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53C5-F53C-433F-943B-9EA4C2F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0650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What is the workflow for handling interrupt</a:t>
            </a:r>
            <a:br>
              <a:rPr lang="en-US" altLang="zh-CN" dirty="0"/>
            </a:br>
            <a:r>
              <a:rPr lang="en-US" altLang="zh-CN" dirty="0"/>
              <a:t>(for clock interrupt)?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4BE8-7ECC-4DBD-AEC1-8D866783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43" y="1679191"/>
            <a:ext cx="4696893" cy="466833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硬件自动跳转至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0xffffffff80000180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exception_handler_entry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关中断（硬件完成）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跳转到中断处理函数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handle_int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保存用户态内容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判断是否时钟中断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跳转到中断向量处理函数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7200" lvl="3" indent="-457200">
              <a:buFont typeface="+mj-lt"/>
              <a:buAutoNum type="alphaLcParenR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任务调度（保存和恢复内核上下文）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7200" lvl="3" indent="-457200">
              <a:buFont typeface="+mj-lt"/>
              <a:buAutoNum type="alphaLcParenR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刷新屏幕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7200" lvl="3" indent="-457200">
              <a:buFont typeface="+mj-lt"/>
              <a:buAutoNum type="alphaLcParenR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中断重新计时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lt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lt"/>
              <a:buAutoNum type="circleNumDbPlain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eret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（自动开中断）退出时钟中断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CFEC73-5408-481D-B497-1BAA87B7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36" y="2087791"/>
            <a:ext cx="6531384" cy="33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53C5-F53C-433F-943B-9EA4C2F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4" y="448398"/>
            <a:ext cx="8910828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What is the workflow for handling interrupt</a:t>
            </a:r>
            <a:br>
              <a:rPr lang="en-US" altLang="zh-CN" dirty="0"/>
            </a:br>
            <a:r>
              <a:rPr lang="en-US" altLang="zh-CN" dirty="0"/>
              <a:t>(for </a:t>
            </a:r>
            <a:r>
              <a:rPr lang="en-US" altLang="zh-CN" dirty="0" err="1"/>
              <a:t>syscalls</a:t>
            </a:r>
            <a:r>
              <a:rPr lang="en-US" altLang="zh-CN" dirty="0"/>
              <a:t>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4BE8-7ECC-4DBD-AEC1-8D866783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44" y="1633492"/>
            <a:ext cx="4818222" cy="46016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硬件自动跳转至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0xffffffff80000180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exception_handler_entry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关中断（硬件完成）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跳转到例外处理函数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handle_syscall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保存用户态内容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判断何种系统调用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77200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跳转到相应的系统调用处理函数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system_call_helper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871200" lvl="1" indent="-457200">
              <a:buFont typeface="+mj-lt"/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71200" lvl="1" indent="-457200">
              <a:buFont typeface="+mj-lt"/>
              <a:buAutoNum type="alphaL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eret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（自动开中断）退出时钟中断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6C23E-C752-4140-B938-A880963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66" y="1853522"/>
            <a:ext cx="6292976" cy="35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4DFB-0C36-4929-805E-3CB4431E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When do you wake up the sleeping task?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7F57F59-D44C-41BE-BBAD-8EAACEBA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73" y="3179509"/>
            <a:ext cx="10353762" cy="1421343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在每一次进行调度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scheduler()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的时候，依次检查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sleep_queue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如果当前睡眠时间已经完成，则将其唤醒并准备队列中。</a:t>
            </a:r>
          </a:p>
        </p:txBody>
      </p:sp>
    </p:spTree>
    <p:extLst>
      <p:ext uri="{BB962C8B-B14F-4D97-AF65-F5344CB8AC3E}">
        <p14:creationId xmlns:p14="http://schemas.microsoft.com/office/powerpoint/2010/main" val="15392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777D-FD82-4AC2-BCE9-F91AA6D2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/>
              <a:t>How do you implement the priority based scheduler? 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3BA90B-593D-4D92-9702-80E28B49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优先级定义在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pcb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的结构体中，总的优先级由两部分决定：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任务本身优先级，初初始化时确定；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等待时间优先级。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E0CB3F-C747-441E-A728-E63A81ED324B}"/>
              </a:ext>
            </a:extLst>
          </p:cNvPr>
          <p:cNvSpPr txBox="1"/>
          <p:nvPr/>
        </p:nvSpPr>
        <p:spPr>
          <a:xfrm>
            <a:off x="913795" y="3429000"/>
            <a:ext cx="103537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在每次进行任务调度的时候：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等待队列里的任务优先级会加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，当前任务优先级还原为初始；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入队的时候是按照优先级队列入队；如果优先级一样，则是按照等待时间插入。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0801-DF7C-46E5-B7DB-0A4F3EFA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Thank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8030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363</TotalTime>
  <Words>293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Arial</vt:lpstr>
      <vt:lpstr>Calisto MT</vt:lpstr>
      <vt:lpstr>Times New Roman</vt:lpstr>
      <vt:lpstr>Wingdings 2</vt:lpstr>
      <vt:lpstr>石板</vt:lpstr>
      <vt:lpstr>Design Review Prj2 part2</vt:lpstr>
      <vt:lpstr>What is the workflow for handling interrupt (for clock interrupt)?</vt:lpstr>
      <vt:lpstr>What is the workflow for handling interrupt (for syscalls)?</vt:lpstr>
      <vt:lpstr>When do you wake up the sleeping task?</vt:lpstr>
      <vt:lpstr>How do you implement the priority based scheduler? 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Prj2 part1</dc:title>
  <dc:creator>Ge zx</dc:creator>
  <cp:lastModifiedBy>Ge zx</cp:lastModifiedBy>
  <cp:revision>38</cp:revision>
  <dcterms:created xsi:type="dcterms:W3CDTF">2020-10-12T05:35:12Z</dcterms:created>
  <dcterms:modified xsi:type="dcterms:W3CDTF">2020-10-26T08:26:58Z</dcterms:modified>
</cp:coreProperties>
</file>