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2.xml" ContentType="application/vnd.openxmlformats-officedocument.themeOverr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7" r:id="rId5"/>
    <p:sldId id="265" r:id="rId6"/>
    <p:sldId id="266" r:id="rId7"/>
    <p:sldId id="268" r:id="rId8"/>
    <p:sldId id="26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65" d="100"/>
          <a:sy n="65" d="100"/>
        </p:scale>
        <p:origin x="62" y="5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何咏哲 葛忠鑫</a:t>
            </a:r>
            <a:endParaRPr lang="en-US" altLang="zh-CN" dirty="0"/>
          </a:p>
          <a:p>
            <a:r>
              <a:rPr lang="en-US" altLang="zh-CN" dirty="0"/>
              <a:t>2021.1.4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Design Review prj6 File System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My File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7C112-0237-4FD3-BF1A-F1214C8B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FS size: 1GB = 256K * 4KB</a:t>
            </a:r>
          </a:p>
          <a:p>
            <a:r>
              <a:rPr lang="en-US" altLang="zh-CN" dirty="0"/>
              <a:t>FS_START_SD_OFFSET: 0x20,000,000 (512MB)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最多支持 </a:t>
            </a:r>
            <a:r>
              <a:rPr lang="en-US" altLang="zh-CN" dirty="0"/>
              <a:t>32K = 32768 </a:t>
            </a:r>
            <a:r>
              <a:rPr lang="zh-CN" altLang="en-US" dirty="0"/>
              <a:t>个文件和目录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95C1A9D-E015-42DD-8C7C-94609CE21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16565"/>
              </p:ext>
            </p:extLst>
          </p:nvPr>
        </p:nvGraphicFramePr>
        <p:xfrm>
          <a:off x="2031205" y="214098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8182597"/>
                    </a:ext>
                  </a:extLst>
                </a:gridCol>
                <a:gridCol w="2623922">
                  <a:extLst>
                    <a:ext uri="{9D8B030D-6E8A-4147-A177-3AD203B41FA5}">
                      <a16:colId xmlns:a16="http://schemas.microsoft.com/office/drawing/2014/main" val="2815159264"/>
                    </a:ext>
                  </a:extLst>
                </a:gridCol>
                <a:gridCol w="1440078">
                  <a:extLst>
                    <a:ext uri="{9D8B030D-6E8A-4147-A177-3AD203B41FA5}">
                      <a16:colId xmlns:a16="http://schemas.microsoft.com/office/drawing/2014/main" val="1939140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250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6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SuperBlock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0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Bitmap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256K / 8 * 1B= 32KB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0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Inode</a:t>
                      </a:r>
                      <a:r>
                        <a:rPr lang="en-US" altLang="zh-CN" dirty="0"/>
                        <a:t> Bitmap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32K / 8 * 1B= 4KB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1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32K * 128B = 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1GB – 4MB - 40KB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4MB 40KB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254K 1014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282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8398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structures of your FS metadata, including superblock, </a:t>
            </a:r>
            <a:r>
              <a:rPr lang="en-US" altLang="zh-CN" dirty="0" err="1"/>
              <a:t>inode</a:t>
            </a:r>
            <a:r>
              <a:rPr lang="en-US" altLang="zh-CN" dirty="0"/>
              <a:t>, </a:t>
            </a:r>
            <a:r>
              <a:rPr lang="en-US" altLang="zh-CN" dirty="0" err="1"/>
              <a:t>dentry</a:t>
            </a:r>
            <a:r>
              <a:rPr lang="en-US" altLang="zh-CN" dirty="0"/>
              <a:t>, and file descriptor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A39D-AAE1-43BF-B208-52E876B4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23950"/>
            <a:ext cx="5425281" cy="5019675"/>
          </a:xfrm>
        </p:spPr>
        <p:txBody>
          <a:bodyPr/>
          <a:lstStyle/>
          <a:p>
            <a:r>
              <a:rPr lang="en-US" altLang="zh-CN" dirty="0" err="1"/>
              <a:t>SuperBlock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6211C7-7828-4732-90B9-A0DF4BF9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54" y="1508283"/>
            <a:ext cx="3286262" cy="511000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3C0EDDD-226F-4B82-9ABE-CA123AAE1E6A}"/>
              </a:ext>
            </a:extLst>
          </p:cNvPr>
          <p:cNvSpPr txBox="1">
            <a:spLocks/>
          </p:cNvSpPr>
          <p:nvPr/>
        </p:nvSpPr>
        <p:spPr>
          <a:xfrm>
            <a:off x="6095205" y="1123949"/>
            <a:ext cx="5425281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Inode</a:t>
            </a:r>
            <a:endParaRPr lang="en-US" altLang="zh-CN" dirty="0"/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个直接指针、</a:t>
            </a:r>
            <a:r>
              <a:rPr lang="en-US" altLang="zh-CN" dirty="0"/>
              <a:t>1 </a:t>
            </a:r>
            <a:r>
              <a:rPr lang="zh-CN" altLang="en-US" dirty="0"/>
              <a:t>个 </a:t>
            </a:r>
            <a:r>
              <a:rPr lang="en-US" altLang="zh-CN" dirty="0"/>
              <a:t>1 </a:t>
            </a:r>
            <a:r>
              <a:rPr lang="zh-CN" altLang="en-US" dirty="0"/>
              <a:t>级指针、</a:t>
            </a:r>
            <a:r>
              <a:rPr lang="en-US" altLang="zh-CN" dirty="0"/>
              <a:t>1 </a:t>
            </a:r>
            <a:r>
              <a:rPr lang="zh-CN" altLang="en-US" dirty="0"/>
              <a:t>个 </a:t>
            </a:r>
            <a:r>
              <a:rPr lang="en-US" altLang="zh-CN" dirty="0"/>
              <a:t>2 </a:t>
            </a:r>
            <a:r>
              <a:rPr lang="zh-CN" altLang="en-US" dirty="0"/>
              <a:t>级指针和 </a:t>
            </a:r>
            <a:r>
              <a:rPr lang="en-US" altLang="zh-CN" dirty="0"/>
              <a:t>1 </a:t>
            </a:r>
            <a:r>
              <a:rPr lang="zh-CN" altLang="en-US" dirty="0"/>
              <a:t>个 </a:t>
            </a:r>
            <a:r>
              <a:rPr lang="en-US" altLang="zh-CN" dirty="0"/>
              <a:t>3 </a:t>
            </a:r>
            <a:r>
              <a:rPr lang="zh-CN" altLang="en-US" dirty="0"/>
              <a:t>级指针</a:t>
            </a:r>
            <a:endParaRPr lang="en-US" altLang="zh-CN" dirty="0"/>
          </a:p>
          <a:p>
            <a:pPr lvl="1"/>
            <a:r>
              <a:rPr lang="zh-CN" altLang="en-US" dirty="0"/>
              <a:t>单个文件最大：</a:t>
            </a:r>
            <a:r>
              <a:rPr lang="en-US" altLang="zh-CN" dirty="0"/>
              <a:t>4TB + 4GB + 4MB + 40KB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B436B5-B8D6-40DA-AAA4-97911D30B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942" y="2514203"/>
            <a:ext cx="4079755" cy="34969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9CC641-B631-4616-917D-1165524481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409"/>
          <a:stretch/>
        </p:blipFill>
        <p:spPr>
          <a:xfrm>
            <a:off x="4837059" y="3054317"/>
            <a:ext cx="2712641" cy="25721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436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structures of your FS metadata, including superblock, </a:t>
            </a:r>
            <a:r>
              <a:rPr lang="en-US" altLang="zh-CN" dirty="0" err="1"/>
              <a:t>inode</a:t>
            </a:r>
            <a:r>
              <a:rPr lang="en-US" altLang="zh-CN" dirty="0"/>
              <a:t>, </a:t>
            </a:r>
            <a:r>
              <a:rPr lang="en-US" altLang="zh-CN" dirty="0" err="1"/>
              <a:t>dentry</a:t>
            </a:r>
            <a:r>
              <a:rPr lang="en-US" altLang="zh-CN" dirty="0"/>
              <a:t>, and file descriptor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A39D-AAE1-43BF-B208-52E876B4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23950"/>
            <a:ext cx="4742585" cy="5019675"/>
          </a:xfrm>
        </p:spPr>
        <p:txBody>
          <a:bodyPr/>
          <a:lstStyle/>
          <a:p>
            <a:r>
              <a:rPr lang="en-US" altLang="zh-CN" dirty="0" err="1"/>
              <a:t>dentry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6C5239-3BFD-4C8A-80DF-2CFC761C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4" y="2092043"/>
            <a:ext cx="3877216" cy="1971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8476D36-B90B-46D7-A5DC-0425FCA57CD5}"/>
              </a:ext>
            </a:extLst>
          </p:cNvPr>
          <p:cNvSpPr txBox="1">
            <a:spLocks/>
          </p:cNvSpPr>
          <p:nvPr/>
        </p:nvSpPr>
        <p:spPr>
          <a:xfrm>
            <a:off x="6095205" y="1204047"/>
            <a:ext cx="4742585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file descriptor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DC765E-39A0-4C1A-A0A3-867A00C3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480" y="2134911"/>
            <a:ext cx="2724530" cy="18862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031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Initializing a file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0922E-8039-4DB8-9457-13CDECCC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检查文件系统是否已经存在，如果没有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清空用于文件系统的磁盘区域</a:t>
            </a:r>
            <a:endParaRPr lang="en-US" altLang="zh-CN" dirty="0"/>
          </a:p>
          <a:p>
            <a:r>
              <a:rPr lang="zh-CN" altLang="en-US" dirty="0"/>
              <a:t>初始化 </a:t>
            </a:r>
            <a:r>
              <a:rPr lang="en-US" altLang="zh-CN" dirty="0" err="1"/>
              <a:t>SuperBlock</a:t>
            </a:r>
            <a:endParaRPr lang="en-US" altLang="zh-CN" dirty="0"/>
          </a:p>
          <a:p>
            <a:r>
              <a:rPr lang="zh-CN" altLang="en-US" dirty="0"/>
              <a:t>初始化 </a:t>
            </a:r>
            <a:r>
              <a:rPr lang="en-US" altLang="zh-CN" dirty="0"/>
              <a:t>Block Bitmap </a:t>
            </a:r>
            <a:r>
              <a:rPr lang="zh-CN" altLang="en-US" dirty="0"/>
              <a:t>和 </a:t>
            </a:r>
            <a:r>
              <a:rPr lang="en-US" altLang="zh-CN" dirty="0" err="1"/>
              <a:t>Inode</a:t>
            </a:r>
            <a:r>
              <a:rPr lang="en-US" altLang="zh-CN" dirty="0"/>
              <a:t> Bitmap</a:t>
            </a:r>
          </a:p>
          <a:p>
            <a:r>
              <a:rPr lang="zh-CN" altLang="en-US" dirty="0"/>
              <a:t>创建根目录 </a:t>
            </a:r>
            <a:r>
              <a:rPr lang="en-US" altLang="zh-CN" dirty="0"/>
              <a:t>root</a:t>
            </a:r>
          </a:p>
          <a:p>
            <a:pPr lvl="1"/>
            <a:r>
              <a:rPr lang="zh-CN" altLang="en-US" dirty="0"/>
              <a:t>创建目录项“</a:t>
            </a:r>
            <a:r>
              <a:rPr lang="en-US" altLang="zh-CN" dirty="0"/>
              <a:t>.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创建目录项“</a:t>
            </a:r>
            <a:r>
              <a:rPr lang="en-US" altLang="zh-CN" dirty="0"/>
              <a:t>..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更新 </a:t>
            </a:r>
            <a:r>
              <a:rPr lang="en-US" altLang="zh-CN" dirty="0"/>
              <a:t>Bitmap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78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Given an operation, for example ls /home/student, How do you handle path lookup?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5F5A1-55B7-4997-8957-05864CD2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root </a:t>
            </a:r>
            <a:r>
              <a:rPr lang="zh-CN" altLang="en-US" dirty="0"/>
              <a:t>目录中找到 </a:t>
            </a:r>
            <a:r>
              <a:rPr lang="en-US" altLang="zh-CN" dirty="0"/>
              <a:t>home </a:t>
            </a:r>
            <a:r>
              <a:rPr lang="zh-CN" altLang="en-US" dirty="0"/>
              <a:t>的 </a:t>
            </a:r>
            <a:r>
              <a:rPr lang="en-US" altLang="zh-CN" dirty="0" err="1"/>
              <a:t>inode</a:t>
            </a:r>
            <a:r>
              <a:rPr lang="en-US" altLang="zh-CN" dirty="0"/>
              <a:t> number</a:t>
            </a:r>
          </a:p>
          <a:p>
            <a:endParaRPr lang="en-US" altLang="zh-CN" dirty="0"/>
          </a:p>
          <a:p>
            <a:r>
              <a:rPr lang="zh-CN" altLang="en-US" dirty="0"/>
              <a:t>根据 </a:t>
            </a:r>
            <a:r>
              <a:rPr lang="en-US" altLang="zh-CN" dirty="0" err="1"/>
              <a:t>inode</a:t>
            </a:r>
            <a:r>
              <a:rPr lang="en-US" altLang="zh-CN" dirty="0"/>
              <a:t> number </a:t>
            </a:r>
            <a:r>
              <a:rPr lang="zh-CN" altLang="en-US" dirty="0"/>
              <a:t>找到 </a:t>
            </a:r>
            <a:r>
              <a:rPr lang="en-US" altLang="zh-CN" dirty="0"/>
              <a:t>home </a:t>
            </a:r>
            <a:r>
              <a:rPr lang="zh-CN" altLang="en-US" dirty="0"/>
              <a:t>的 </a:t>
            </a:r>
            <a:r>
              <a:rPr lang="en-US" altLang="zh-CN" dirty="0" err="1"/>
              <a:t>inode</a:t>
            </a:r>
            <a:r>
              <a:rPr lang="zh-CN" altLang="en-US" dirty="0"/>
              <a:t>，查找到 </a:t>
            </a:r>
            <a:r>
              <a:rPr lang="en-US" altLang="zh-CN" dirty="0"/>
              <a:t>home </a:t>
            </a:r>
            <a:r>
              <a:rPr lang="zh-CN" altLang="en-US" dirty="0"/>
              <a:t>的数据块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home </a:t>
            </a:r>
            <a:r>
              <a:rPr lang="zh-CN" altLang="en-US" dirty="0"/>
              <a:t>目录下找到 </a:t>
            </a:r>
            <a:r>
              <a:rPr lang="en-US" altLang="zh-CN" dirty="0"/>
              <a:t>student</a:t>
            </a:r>
            <a:r>
              <a:rPr lang="zh-CN" altLang="en-US" dirty="0"/>
              <a:t> 的 </a:t>
            </a:r>
            <a:r>
              <a:rPr lang="en-US" altLang="zh-CN" dirty="0" err="1"/>
              <a:t>inode</a:t>
            </a:r>
            <a:r>
              <a:rPr lang="en-US" altLang="zh-CN" dirty="0"/>
              <a:t> number</a:t>
            </a:r>
          </a:p>
          <a:p>
            <a:endParaRPr lang="en-US" altLang="zh-CN" dirty="0"/>
          </a:p>
          <a:p>
            <a:r>
              <a:rPr lang="zh-CN" altLang="en-US" dirty="0"/>
              <a:t>根据 </a:t>
            </a:r>
            <a:r>
              <a:rPr lang="en-US" altLang="zh-CN" dirty="0" err="1"/>
              <a:t>inode</a:t>
            </a:r>
            <a:r>
              <a:rPr lang="en-US" altLang="zh-CN" dirty="0"/>
              <a:t> number </a:t>
            </a:r>
            <a:r>
              <a:rPr lang="zh-CN" altLang="en-US" dirty="0"/>
              <a:t>找到 </a:t>
            </a:r>
            <a:r>
              <a:rPr lang="en-US" altLang="zh-CN" dirty="0"/>
              <a:t>student </a:t>
            </a:r>
            <a:r>
              <a:rPr lang="zh-CN" altLang="en-US" dirty="0"/>
              <a:t>的 </a:t>
            </a:r>
            <a:r>
              <a:rPr lang="en-US" altLang="zh-CN" dirty="0" err="1"/>
              <a:t>inode</a:t>
            </a:r>
            <a:r>
              <a:rPr lang="zh-CN" altLang="en-US" dirty="0"/>
              <a:t>，查找到 </a:t>
            </a:r>
            <a:r>
              <a:rPr lang="en-US" altLang="zh-CN" dirty="0"/>
              <a:t>student </a:t>
            </a:r>
            <a:r>
              <a:rPr lang="zh-CN" altLang="en-US" dirty="0"/>
              <a:t>的数据块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student </a:t>
            </a:r>
            <a:r>
              <a:rPr lang="zh-CN" altLang="en-US" dirty="0"/>
              <a:t>数据块内的目录信息打印出来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00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0922E-8039-4DB8-9457-13CDECCC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Inode</a:t>
            </a:r>
            <a:r>
              <a:rPr lang="en-US" altLang="zh-CN" dirty="0"/>
              <a:t> number </a:t>
            </a:r>
            <a:r>
              <a:rPr lang="zh-CN" altLang="en-US" dirty="0"/>
              <a:t>是和 </a:t>
            </a:r>
            <a:r>
              <a:rPr lang="en-US" altLang="zh-CN" dirty="0" err="1"/>
              <a:t>inode</a:t>
            </a:r>
            <a:r>
              <a:rPr lang="en-US" altLang="zh-CN" dirty="0"/>
              <a:t> </a:t>
            </a:r>
            <a:r>
              <a:rPr lang="zh-CN" altLang="en-US" dirty="0"/>
              <a:t>绑定的吗？还是和 </a:t>
            </a:r>
            <a:r>
              <a:rPr lang="en-US" altLang="zh-CN" dirty="0" err="1"/>
              <a:t>pid</a:t>
            </a:r>
            <a:r>
              <a:rPr lang="en-US" altLang="zh-CN" dirty="0"/>
              <a:t> </a:t>
            </a:r>
            <a:r>
              <a:rPr lang="zh-CN" altLang="en-US" dirty="0"/>
              <a:t>一样一直累加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49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/>
              <a:t>And </a:t>
            </a:r>
            <a:r>
              <a:rPr lang="en-US" altLang="zh-CN" sz="100" b="0"/>
              <a:t> </a:t>
            </a:r>
            <a:r>
              <a:rPr lang="en-US" altLang="zh-CN" b="0"/>
              <a:t>Your </a:t>
            </a:r>
            <a:r>
              <a:rPr lang="en-US" altLang="zh-CN" b="0" dirty="0"/>
              <a:t>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何咏哲</a:t>
            </a:r>
            <a:r>
              <a:rPr lang="en-US" altLang="zh-CN" dirty="0"/>
              <a:t> </a:t>
            </a:r>
            <a:r>
              <a:rPr lang="zh-CN" altLang="en-US" dirty="0"/>
              <a:t>葛忠鑫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2021.1.4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186</TotalTime>
  <Words>315</Words>
  <Application>Microsoft Office PowerPoint</Application>
  <PresentationFormat>宽屏</PresentationFormat>
  <Paragraphs>82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主题5</vt:lpstr>
      <vt:lpstr>Design Review prj6 File System</vt:lpstr>
      <vt:lpstr>About My File System</vt:lpstr>
      <vt:lpstr>The structures of your FS metadata, including superblock, inode, dentry, and file descriptor</vt:lpstr>
      <vt:lpstr>The structures of your FS metadata, including superblock, inode, dentry, and file descriptor</vt:lpstr>
      <vt:lpstr>Initializing a file system</vt:lpstr>
      <vt:lpstr>Given an operation, for example ls /home/student, How do you handle path lookup?</vt:lpstr>
      <vt:lpstr>Question</vt:lpstr>
      <vt:lpstr>Thanks. And 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</dc:creator>
  <cp:lastModifiedBy>Ge zx</cp:lastModifiedBy>
  <cp:revision>38</cp:revision>
  <cp:lastPrinted>2018-02-05T16:00:00Z</cp:lastPrinted>
  <dcterms:created xsi:type="dcterms:W3CDTF">2018-02-05T16:00:00Z</dcterms:created>
  <dcterms:modified xsi:type="dcterms:W3CDTF">2021-01-04T07:23:25Z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