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8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80E1D00-742D-45D1-9612-E02054D91192}">
          <p14:sldIdLst>
            <p14:sldId id="256"/>
            <p14:sldId id="259"/>
            <p14:sldId id="258"/>
            <p14:sldId id="260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3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570B7-D57C-42EA-B713-366D112B8A89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36C24-1FD5-4C67-B500-AB31D75E9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168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FDA49-8BB2-4BBB-8768-31156D7E1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910CF1-6625-4424-99F3-E26FB22D6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2E9759-73FF-4258-BB1A-338EF998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97A1B-AF00-4CFE-AFD4-418E6E0D2FFE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552A63-EFDA-45C7-A229-115854F41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中国科学院大学</a:t>
            </a:r>
            <a:r>
              <a:rPr lang="en-US" altLang="zh-CN"/>
              <a:t>2020</a:t>
            </a:r>
            <a:r>
              <a:rPr lang="zh-CN" altLang="en-US"/>
              <a:t>年秋操作系统研讨课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1DE5F3-3868-4A29-B7A1-7158C606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77D-3302-4A7F-8882-78BF66C10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42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FF08F-7743-4344-B767-DD582FA8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90C3D7-886E-4F32-85A4-962FB6402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D96639-B48F-4672-9101-696B7236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B1DF-66CF-446B-81A2-0FB139FBFC88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130F88-6542-4039-951E-BF1129A30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中国科学院大学</a:t>
            </a:r>
            <a:r>
              <a:rPr lang="en-US" altLang="zh-CN"/>
              <a:t>2020</a:t>
            </a:r>
            <a:r>
              <a:rPr lang="zh-CN" altLang="en-US"/>
              <a:t>年秋操作系统研讨课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E2B3D2-8F13-40DB-8B47-954D02F9A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77D-3302-4A7F-8882-78BF66C10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64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948BF1-B9D9-42EA-B049-BFE50A7B7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4C79FD-5CCB-4ABB-9F6A-84EAE88AC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FE65DC-5772-452D-9D06-8B2FC0CE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0ECA4-92AF-46F6-86A9-9581A8483E62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012539-35E0-42BF-B830-F2086E0A4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中国科学院大学</a:t>
            </a:r>
            <a:r>
              <a:rPr lang="en-US" altLang="zh-CN"/>
              <a:t>2020</a:t>
            </a:r>
            <a:r>
              <a:rPr lang="zh-CN" altLang="en-US"/>
              <a:t>年秋操作系统研讨课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ED75E-85A6-45FF-A50F-60F11F4A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77D-3302-4A7F-8882-78BF66C10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29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9B637-37DB-4014-80A9-285CCA98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EF345A-168C-474A-80EC-E5AA79734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532429-77DC-4050-86BD-907066D9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7931-7FC0-40DF-9815-FC7395FB62EA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F79A77-B845-43C1-8F99-B6726640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中国科学院大学</a:t>
            </a:r>
            <a:r>
              <a:rPr lang="en-US" altLang="zh-CN"/>
              <a:t>2020</a:t>
            </a:r>
            <a:r>
              <a:rPr lang="zh-CN" altLang="en-US"/>
              <a:t>年秋操作系统研讨课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C18699-F2B2-47EF-894E-F8F03E411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77D-3302-4A7F-8882-78BF66C10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79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25517-9953-41EB-82CD-98928B703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28623A-D0DF-42E2-A497-6B9A479AE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2A598-0D13-4987-A0A0-A274E9545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6BF04-4DDE-4C02-9109-463716FA0214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3D5FB8-04C1-4EC0-8E00-5981DD2CA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中国科学院大学</a:t>
            </a:r>
            <a:r>
              <a:rPr lang="en-US" altLang="zh-CN"/>
              <a:t>2020</a:t>
            </a:r>
            <a:r>
              <a:rPr lang="zh-CN" altLang="en-US"/>
              <a:t>年秋操作系统研讨课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23C43B-2D23-4F61-867A-E5F9351BF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77D-3302-4A7F-8882-78BF66C10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62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BF3DC-CCF3-47B7-960E-51C9AC8F7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26767C-B783-412B-BC51-8C818F46C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4A5F1C-5B58-4966-8B0D-50921EFFF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1267ED-D82B-4443-97BF-825A3F90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CFF33-FFE5-42F5-82AD-4ED000F0A274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E5DBFA-1900-48D9-88A8-C7CC0214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中国科学院大学</a:t>
            </a:r>
            <a:r>
              <a:rPr lang="en-US" altLang="zh-CN"/>
              <a:t>2020</a:t>
            </a:r>
            <a:r>
              <a:rPr lang="zh-CN" altLang="en-US"/>
              <a:t>年秋操作系统研讨课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CF94D5-4C30-4443-8ECF-08EF1106F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77D-3302-4A7F-8882-78BF66C10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62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C85BB-6A7D-4405-97B7-44D54B4AF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5CB10F-6F10-4D84-BA98-0F3228F86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60604A-5CF0-413C-830C-91AC41AFD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EB1624-EF74-4B83-A39B-C9FB559A1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8A8C9F-3D5D-4DA6-9B28-632C5D64C2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B6DC2F-4ABE-4BEE-9C18-41E82945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D4BA-8959-4EDF-B319-080F336A2A06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3ABAA7-89F1-4941-A294-F0F708E42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中国科学院大学</a:t>
            </a:r>
            <a:r>
              <a:rPr lang="en-US" altLang="zh-CN"/>
              <a:t>2020</a:t>
            </a:r>
            <a:r>
              <a:rPr lang="zh-CN" altLang="en-US"/>
              <a:t>年秋操作系统研讨课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6F59A8-87A8-462A-8097-68AC6B4A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77D-3302-4A7F-8882-78BF66C10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44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AB532-7140-406D-B264-649537EFC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411915-540B-42DB-9222-D9FFA52B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F1C2-B15F-48F4-82CE-B76851BDF024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FA593A-F131-4F2B-B516-8ABF5AF9B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中国科学院大学</a:t>
            </a:r>
            <a:r>
              <a:rPr lang="en-US" altLang="zh-CN"/>
              <a:t>2020</a:t>
            </a:r>
            <a:r>
              <a:rPr lang="zh-CN" altLang="en-US"/>
              <a:t>年秋操作系统研讨课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A07D97-28A2-40AE-85CE-890A59D98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77D-3302-4A7F-8882-78BF66C10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72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053AB6-941D-43AB-A230-8133E8DC7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CADC-6DBB-42EF-8C93-73E1C9FB0459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D39E51-1863-4EEE-BD61-9689B28B0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中国科学院大学</a:t>
            </a:r>
            <a:r>
              <a:rPr lang="en-US" altLang="zh-CN"/>
              <a:t>2020</a:t>
            </a:r>
            <a:r>
              <a:rPr lang="zh-CN" altLang="en-US"/>
              <a:t>年秋操作系统研讨课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750C1A-1399-421F-A77C-96391BAE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77D-3302-4A7F-8882-78BF66C10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9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88082-B142-4B99-B83D-26EB94EB0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808C4-F243-46E0-9BED-63C9A09CE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6FB299-A5A1-4819-B64E-831AFB9EA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7E7E7F-9A7E-4C16-88F5-4BA60D08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B7B7-07EB-414B-BDE3-A129B92083F5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8CAFE7-E703-4C1E-B38A-80F76088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中国科学院大学</a:t>
            </a:r>
            <a:r>
              <a:rPr lang="en-US" altLang="zh-CN"/>
              <a:t>2020</a:t>
            </a:r>
            <a:r>
              <a:rPr lang="zh-CN" altLang="en-US"/>
              <a:t>年秋操作系统研讨课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39764C-CB27-48FF-B684-377F925D7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77D-3302-4A7F-8882-78BF66C10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30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4110D-D1EA-4828-B0E8-CCF016E75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7284ED-F193-4632-AF8C-CE75093FC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5AC4BD-D7B8-4018-A432-FB582674F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C0E9FA-4C78-48AE-8216-B7D3C8CB1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BC99-1ABD-446D-8874-A8D8E094F3B4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9E8D8D-5085-4751-B75C-D37942C8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中国科学院大学</a:t>
            </a:r>
            <a:r>
              <a:rPr lang="en-US" altLang="zh-CN"/>
              <a:t>2020</a:t>
            </a:r>
            <a:r>
              <a:rPr lang="zh-CN" altLang="en-US"/>
              <a:t>年秋操作系统研讨课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2341CC-C8A0-47F9-8A9B-AEAA1C08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77D-3302-4A7F-8882-78BF66C10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43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4000" t="-34000" r="3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C20987-2065-4E58-B05F-6691834A5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C5E5BD-CBC7-4B9D-8717-AA940533A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9A148E-F385-4C39-84C2-323817C1B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008D0-188D-48CA-A8BD-27569DC4AABC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581185-ADFF-43DF-867D-B51EBCE51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中国科学院大学</a:t>
            </a:r>
            <a:r>
              <a:rPr lang="en-US" altLang="zh-CN"/>
              <a:t>2020</a:t>
            </a:r>
            <a:r>
              <a:rPr lang="zh-CN" altLang="en-US"/>
              <a:t>年秋操作系统研讨课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918B26-EF95-4ECE-9E57-6D3954473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6377D-3302-4A7F-8882-78BF66C10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79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C509696-B3D6-4290-BE09-658B30FA3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3403" y="1808264"/>
            <a:ext cx="6105194" cy="1013466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Design Review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4F6E2F-59C5-419E-A8F1-BF0BBD768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1069" y="5049736"/>
            <a:ext cx="6105194" cy="68207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赵世新 葛忠鑫 郭光曜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FBA30B-66B5-4B91-BE9D-C554883B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中国科学院大学</a:t>
            </a:r>
            <a:r>
              <a:rPr lang="en-US" altLang="zh-CN"/>
              <a:t>2020</a:t>
            </a:r>
            <a:r>
              <a:rPr lang="zh-CN" altLang="en-US"/>
              <a:t>年秋操作系统研讨课</a:t>
            </a:r>
          </a:p>
        </p:txBody>
      </p:sp>
    </p:spTree>
    <p:extLst>
      <p:ext uri="{BB962C8B-B14F-4D97-AF65-F5344CB8AC3E}">
        <p14:creationId xmlns:p14="http://schemas.microsoft.com/office/powerpoint/2010/main" val="2001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DC5AB-0A13-418A-B025-BD015C32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Q1: Show the in-memory layout of your </a:t>
            </a:r>
            <a:r>
              <a:rPr lang="en-US" altLang="zh-CN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bootblock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kernel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56DF014-D026-4C95-94E5-429B2D120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Bootloader will be placed at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0xffff </a:t>
            </a:r>
            <a:r>
              <a:rPr lang="en-US" altLang="zh-CN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ffff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a080 0000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BIOS </a:t>
            </a:r>
          </a:p>
          <a:p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Place you kernel at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0xffff </a:t>
            </a:r>
            <a:r>
              <a:rPr lang="en-US" altLang="zh-CN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ffff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a080 0200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your own bootloader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09374E-13D6-40A3-8F98-56878E61F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中国科学院大学</a:t>
            </a:r>
            <a:r>
              <a:rPr lang="en-US" altLang="zh-CN"/>
              <a:t>2020</a:t>
            </a:r>
            <a:r>
              <a:rPr lang="zh-CN" altLang="en-US"/>
              <a:t>年秋操作系统研讨课</a:t>
            </a:r>
          </a:p>
        </p:txBody>
      </p:sp>
    </p:spTree>
    <p:extLst>
      <p:ext uri="{BB962C8B-B14F-4D97-AF65-F5344CB8AC3E}">
        <p14:creationId xmlns:p14="http://schemas.microsoft.com/office/powerpoint/2010/main" val="197612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0C273-52C7-4D04-A0F8-652202F9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Q2:How do you invoke BIOS function? Show example code to invoke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read_sd_card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159FAC-279C-4740-B2E7-005B737C2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4455"/>
            <a:ext cx="4381072" cy="3398252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根据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MIPS</a:t>
            </a:r>
            <a:r>
              <a:rPr lang="zh-CN" altLang="en-US" sz="3200" dirty="0"/>
              <a:t>函数调用的规则，将参数放入寄存器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a0, a1, a2, </a:t>
            </a:r>
          </a:p>
          <a:p>
            <a:r>
              <a:rPr lang="zh-CN" altLang="en-US" sz="3200" dirty="0"/>
              <a:t>将函数信息放入临时寄存器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  <a:p>
            <a:r>
              <a:rPr lang="zh-CN" altLang="en-US" sz="3200" dirty="0"/>
              <a:t>通过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jal</a:t>
            </a:r>
            <a:r>
              <a:rPr lang="zh-CN" altLang="en-US" sz="3200" dirty="0"/>
              <a:t>调用该过程。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B8A0D0-7E11-4C42-BC52-11EE55737313}"/>
              </a:ext>
            </a:extLst>
          </p:cNvPr>
          <p:cNvSpPr txBox="1"/>
          <p:nvPr/>
        </p:nvSpPr>
        <p:spPr>
          <a:xfrm>
            <a:off x="6096000" y="2604753"/>
            <a:ext cx="56165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ld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  $a0, kernel         # </a:t>
            </a: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dest</a:t>
            </a:r>
            <a:endParaRPr lang="en-US" altLang="zh-CN" sz="2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effectLst/>
                <a:latin typeface="Consolas" panose="020B0609020204030204" pitchFamily="49" charset="0"/>
              </a:rPr>
              <a:t>li  $a1, 0x200          # offset</a:t>
            </a:r>
          </a:p>
          <a:p>
            <a:r>
              <a:rPr lang="en-US" altLang="zh-CN" sz="2400" b="0" dirty="0">
                <a:effectLst/>
                <a:latin typeface="Consolas" panose="020B0609020204030204" pitchFamily="49" charset="0"/>
              </a:rPr>
              <a:t>li  $a2, 0x200          # size</a:t>
            </a:r>
          </a:p>
          <a:p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ld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  $t0, </a:t>
            </a: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read_sd_card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   # function</a:t>
            </a:r>
          </a:p>
          <a:p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jal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 $t0</a:t>
            </a:r>
          </a:p>
          <a:p>
            <a:endParaRPr lang="zh-CN" altLang="en-US" sz="240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BAC38A-B719-4751-9A4E-94FA553B7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中国科学院大学</a:t>
            </a:r>
            <a:r>
              <a:rPr lang="en-US" altLang="zh-CN"/>
              <a:t>2020</a:t>
            </a:r>
            <a:r>
              <a:rPr lang="zh-CN" altLang="en-US"/>
              <a:t>年秋操作系统研讨课</a:t>
            </a:r>
          </a:p>
        </p:txBody>
      </p:sp>
    </p:spTree>
    <p:extLst>
      <p:ext uri="{BB962C8B-B14F-4D97-AF65-F5344CB8AC3E}">
        <p14:creationId xmlns:p14="http://schemas.microsoft.com/office/powerpoint/2010/main" val="107730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58FE0-997A-4A24-90A7-7EA77BBFA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Q3: How do you combine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kernel.o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bootloader into an bootable image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E6D9D1-5333-420E-99D1-2A8CFFF30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490" y="2719476"/>
            <a:ext cx="3446125" cy="435133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分别读取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 Loader</a:t>
            </a:r>
            <a:r>
              <a:rPr lang="zh-CN" altLang="en-US" sz="3200" dirty="0"/>
              <a:t>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zh-CN" altLang="en-US" sz="3200" dirty="0"/>
              <a:t>的</a:t>
            </a:r>
            <a:r>
              <a:rPr lang="en-US" altLang="zh-CN" sz="3200" dirty="0"/>
              <a:t>ELF</a:t>
            </a:r>
            <a:r>
              <a:rPr lang="zh-CN" altLang="en-US" sz="3200" dirty="0"/>
              <a:t>文件的程序段并写入扇区。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E415ADC-1DD1-4A7B-8DE7-05EF296AD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446" y="1815350"/>
            <a:ext cx="5334462" cy="3711262"/>
          </a:xfrm>
          <a:prstGeom prst="rect">
            <a:avLst/>
          </a:prstGeom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C031EF-ED13-4C1E-BA42-FAE36C7FD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中国科学院大学</a:t>
            </a:r>
            <a:r>
              <a:rPr lang="en-US" altLang="zh-CN"/>
              <a:t>2020</a:t>
            </a:r>
            <a:r>
              <a:rPr lang="zh-CN" altLang="en-US"/>
              <a:t>年秋操作系统研讨课</a:t>
            </a:r>
          </a:p>
        </p:txBody>
      </p:sp>
    </p:spTree>
    <p:extLst>
      <p:ext uri="{BB962C8B-B14F-4D97-AF65-F5344CB8AC3E}">
        <p14:creationId xmlns:p14="http://schemas.microsoft.com/office/powerpoint/2010/main" val="1147181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03EEB7-BF12-4BA4-A06A-2E96FBD97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584" y="1607955"/>
            <a:ext cx="5068416" cy="3789629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ELF</a:t>
            </a:r>
            <a:r>
              <a:rPr lang="en-US" altLang="zh-CN" sz="3200" dirty="0"/>
              <a:t> </a:t>
            </a:r>
            <a:r>
              <a:rPr lang="zh-CN" altLang="en-US" sz="3200" dirty="0"/>
              <a:t>文件头定义了文件的整体属性信息，比较重要的几个属性是：魔术字， 入口地址，程序头位置、长度和数量，文件头大小（</a:t>
            </a:r>
            <a:r>
              <a:rPr lang="en-US" altLang="zh-CN" sz="3200" dirty="0"/>
              <a:t>64</a:t>
            </a:r>
            <a:r>
              <a:rPr lang="zh-CN" altLang="en-US" sz="3200" dirty="0"/>
              <a:t>字节），段表位置、长度 和个数。</a:t>
            </a:r>
            <a:endParaRPr lang="en-US" altLang="zh-CN" sz="3200" dirty="0"/>
          </a:p>
          <a:p>
            <a:r>
              <a:rPr lang="zh-CN" altLang="en-US" sz="3200" dirty="0"/>
              <a:t>根据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ELF</a:t>
            </a:r>
            <a:r>
              <a:rPr lang="zh-CN" altLang="en-US" sz="3200" dirty="0"/>
              <a:t>头信息找到程序头位置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B4C132-B20C-4C39-B2E7-BC4D616EA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499" y="1761900"/>
            <a:ext cx="5216157" cy="3481737"/>
          </a:xfrm>
          <a:prstGeom prst="rect">
            <a:avLst/>
          </a:prstGeom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AA4EEDCA-DD4F-4F9D-9156-EDAD00FF4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中国科学院大学</a:t>
            </a:r>
            <a:r>
              <a:rPr lang="en-US" altLang="zh-CN"/>
              <a:t>2020</a:t>
            </a:r>
            <a:r>
              <a:rPr lang="zh-CN" altLang="en-US"/>
              <a:t>年秋操作系统研讨课</a:t>
            </a:r>
          </a:p>
        </p:txBody>
      </p:sp>
    </p:spTree>
    <p:extLst>
      <p:ext uri="{BB962C8B-B14F-4D97-AF65-F5344CB8AC3E}">
        <p14:creationId xmlns:p14="http://schemas.microsoft.com/office/powerpoint/2010/main" val="179332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03EEB7-BF12-4BA4-A06A-2E96FBD97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76" y="1404384"/>
            <a:ext cx="4144767" cy="4351338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程序头描述程序段的结构，描述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elf</a:t>
            </a:r>
            <a:r>
              <a:rPr lang="zh-CN" altLang="en-US" sz="3200" dirty="0"/>
              <a:t>文件如何被操作系统映射到内存空间中</a:t>
            </a:r>
            <a:endParaRPr lang="en-US" altLang="zh-CN" sz="3200" dirty="0"/>
          </a:p>
          <a:p>
            <a:r>
              <a:rPr lang="zh-CN" altLang="en-US" sz="3200" dirty="0"/>
              <a:t>读取程序头信息，获得程序段大小和位置。</a:t>
            </a:r>
            <a:endParaRPr lang="en-US" altLang="zh-CN" sz="3200" dirty="0"/>
          </a:p>
          <a:p>
            <a:r>
              <a:rPr lang="zh-CN" altLang="en-US" sz="3200" dirty="0"/>
              <a:t>将相关信息写入镜像文件。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C017DD-2E8A-46A0-9213-1D47A021B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153" y="1486577"/>
            <a:ext cx="6569009" cy="3604572"/>
          </a:xfrm>
          <a:prstGeom prst="rect">
            <a:avLst/>
          </a:prstGeom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A009E12C-50D2-45DE-998E-7815B6C77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中国科学院大学</a:t>
            </a:r>
            <a:r>
              <a:rPr lang="en-US" altLang="zh-CN"/>
              <a:t>2020</a:t>
            </a:r>
            <a:r>
              <a:rPr lang="zh-CN" altLang="en-US"/>
              <a:t>年秋操作系统研讨课</a:t>
            </a:r>
          </a:p>
        </p:txBody>
      </p:sp>
    </p:spTree>
    <p:extLst>
      <p:ext uri="{BB962C8B-B14F-4D97-AF65-F5344CB8AC3E}">
        <p14:creationId xmlns:p14="http://schemas.microsoft.com/office/powerpoint/2010/main" val="153578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290</Words>
  <Application>Microsoft Office PowerPoint</Application>
  <PresentationFormat>宽屏</PresentationFormat>
  <Paragraphs>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Consolas</vt:lpstr>
      <vt:lpstr>Times New Roman</vt:lpstr>
      <vt:lpstr>Office 主题​​</vt:lpstr>
      <vt:lpstr>Design Review</vt:lpstr>
      <vt:lpstr>Q1: Show the in-memory layout of your bootblock and kernel </vt:lpstr>
      <vt:lpstr>Q2:How do you invoke BIOS function? Show example code to invoke read_sd_card </vt:lpstr>
      <vt:lpstr>Q3: How do you combine kernel.o and bootloader into an bootable image？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Review</dc:title>
  <dc:creator>光曜 郭</dc:creator>
  <cp:lastModifiedBy>shixin zhao</cp:lastModifiedBy>
  <cp:revision>11</cp:revision>
  <dcterms:created xsi:type="dcterms:W3CDTF">2020-09-20T11:26:22Z</dcterms:created>
  <dcterms:modified xsi:type="dcterms:W3CDTF">2020-09-20T14:52:45Z</dcterms:modified>
</cp:coreProperties>
</file>