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3" r:id="rId1"/>
  </p:sldMasterIdLst>
  <p:notesMasterIdLst>
    <p:notesMasterId r:id="rId10"/>
  </p:notesMasterIdLst>
  <p:sldIdLst>
    <p:sldId id="256" r:id="rId2"/>
    <p:sldId id="264" r:id="rId3"/>
    <p:sldId id="257" r:id="rId4"/>
    <p:sldId id="258" r:id="rId5"/>
    <p:sldId id="260" r:id="rId6"/>
    <p:sldId id="261" r:id="rId7"/>
    <p:sldId id="262" r:id="rId8"/>
    <p:sldId id="263" r:id="rId9"/>
  </p:sldIdLst>
  <p:sldSz cx="9144000" cy="5715000" type="screen16x10"/>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Times New Roman"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Times New Roman"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Times New Roman"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kern="1200">
        <a:solidFill>
          <a:schemeClr val="tx1"/>
        </a:solidFill>
        <a:latin typeface="Times New Roman"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3" d="100"/>
          <a:sy n="83" d="100"/>
        </p:scale>
        <p:origin x="996" y="78"/>
      </p:cViewPr>
      <p:guideLst>
        <p:guide orient="horz" pos="180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72106B-D59E-BE47-A9D2-09EFEC9F3984}" type="datetimeFigureOut">
              <a:t>24/10/2012</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8A8A09-20AD-7642-8CC9-FD01E23D2249}" type="slidenum">
              <a:t>‹#›</a:t>
            </a:fld>
            <a:endParaRPr lang="en-US"/>
          </a:p>
        </p:txBody>
      </p:sp>
    </p:spTree>
    <p:extLst>
      <p:ext uri="{BB962C8B-B14F-4D97-AF65-F5344CB8AC3E}">
        <p14:creationId xmlns:p14="http://schemas.microsoft.com/office/powerpoint/2010/main" val="21769119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http://www.topendsports.com/sport/tenpin/scoring.htm </a:t>
            </a:r>
          </a:p>
        </p:txBody>
      </p:sp>
      <p:sp>
        <p:nvSpPr>
          <p:cNvPr id="4" name="Slide Number Placeholder 3"/>
          <p:cNvSpPr>
            <a:spLocks noGrp="1"/>
          </p:cNvSpPr>
          <p:nvPr>
            <p:ph type="sldNum" sz="quarter" idx="10"/>
          </p:nvPr>
        </p:nvSpPr>
        <p:spPr/>
        <p:txBody>
          <a:bodyPr/>
          <a:lstStyle/>
          <a:p>
            <a:fld id="{238A8A09-20AD-7642-8CC9-FD01E23D2249}" type="slidenum">
              <a:t>5</a:t>
            </a:fld>
            <a:endParaRPr lang="en-US"/>
          </a:p>
        </p:txBody>
      </p:sp>
    </p:spTree>
    <p:extLst>
      <p:ext uri="{BB962C8B-B14F-4D97-AF65-F5344CB8AC3E}">
        <p14:creationId xmlns:p14="http://schemas.microsoft.com/office/powerpoint/2010/main" val="444835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2" y="2095501"/>
            <a:ext cx="6686549" cy="188565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1912" y="3981152"/>
            <a:ext cx="6686549" cy="938569"/>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4D1B6C-2D76-4721-B749-E29219B24805}" type="datetimeFigureOut">
              <a:rPr lang="vi-VN" smtClean="0"/>
              <a:t>24/10/2012</a:t>
            </a:fld>
            <a:endParaRPr lang="vi-VN"/>
          </a:p>
        </p:txBody>
      </p:sp>
      <p:sp>
        <p:nvSpPr>
          <p:cNvPr id="5" name="Footer Placeholder 4"/>
          <p:cNvSpPr>
            <a:spLocks noGrp="1"/>
          </p:cNvSpPr>
          <p:nvPr>
            <p:ph type="ftr" sz="quarter" idx="11"/>
          </p:nvPr>
        </p:nvSpPr>
        <p:spPr/>
        <p:txBody>
          <a:bodyPr/>
          <a:lstStyle/>
          <a:p>
            <a:endParaRPr lang="vi-VN"/>
          </a:p>
        </p:txBody>
      </p:sp>
      <p:sp>
        <p:nvSpPr>
          <p:cNvPr id="7" name="Freeform 6"/>
          <p:cNvSpPr>
            <a:spLocks/>
          </p:cNvSpPr>
          <p:nvPr/>
        </p:nvSpPr>
        <p:spPr bwMode="auto">
          <a:xfrm>
            <a:off x="2" y="3603178"/>
            <a:ext cx="1308489" cy="648824"/>
          </a:xfrm>
          <a:custGeom>
            <a:avLst/>
            <a:gdLst>
              <a:gd name="T0" fmla="*/ 287 w 372"/>
              <a:gd name="T1" fmla="*/ 166 h 166"/>
              <a:gd name="T2" fmla="*/ 293 w 372"/>
              <a:gd name="T3" fmla="*/ 164 h 166"/>
              <a:gd name="T4" fmla="*/ 294 w 372"/>
              <a:gd name="T5" fmla="*/ 163 h 166"/>
              <a:gd name="T6" fmla="*/ 370 w 372"/>
              <a:gd name="T7" fmla="*/ 87 h 166"/>
              <a:gd name="T8" fmla="*/ 370 w 372"/>
              <a:gd name="T9" fmla="*/ 78 h 166"/>
              <a:gd name="T10" fmla="*/ 294 w 372"/>
              <a:gd name="T11" fmla="*/ 3 h 166"/>
              <a:gd name="T12" fmla="*/ 293 w 372"/>
              <a:gd name="T13" fmla="*/ 2 h 166"/>
              <a:gd name="T14" fmla="*/ 287 w 372"/>
              <a:gd name="T15" fmla="*/ 0 h 166"/>
              <a:gd name="T16" fmla="*/ 0 w 372"/>
              <a:gd name="T17" fmla="*/ 0 h 166"/>
              <a:gd name="T18" fmla="*/ 0 w 372"/>
              <a:gd name="T19" fmla="*/ 166 h 166"/>
              <a:gd name="T20" fmla="*/ 287 w 372"/>
              <a:gd name="T21"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p:cNvSpPr>
            <a:spLocks noGrp="1"/>
          </p:cNvSpPr>
          <p:nvPr>
            <p:ph type="sldNum" sz="quarter" idx="12"/>
          </p:nvPr>
        </p:nvSpPr>
        <p:spPr>
          <a:xfrm>
            <a:off x="398862" y="3774620"/>
            <a:ext cx="584825" cy="304271"/>
          </a:xfrm>
        </p:spPr>
        <p:txBody>
          <a:bodyPr/>
          <a:lstStyle/>
          <a:p>
            <a:fld id="{E1DE8F6F-C06D-4B78-9A50-5DE33562D5FC}" type="slidenum">
              <a:rPr lang="vi-VN" smtClean="0"/>
              <a:t>‹#›</a:t>
            </a:fld>
            <a:endParaRPr lang="vi-VN"/>
          </a:p>
        </p:txBody>
      </p:sp>
    </p:spTree>
    <p:extLst>
      <p:ext uri="{BB962C8B-B14F-4D97-AF65-F5344CB8AC3E}">
        <p14:creationId xmlns:p14="http://schemas.microsoft.com/office/powerpoint/2010/main" val="130307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2" y="508000"/>
            <a:ext cx="6686549" cy="2597533"/>
          </a:xfrm>
        </p:spPr>
        <p:txBody>
          <a:bodyPr anchor="ctr">
            <a:normAutofit/>
          </a:bodyPr>
          <a:lstStyle>
            <a:lvl1pPr algn="l">
              <a:defRPr sz="4800" b="0" cap="none"/>
            </a:lvl1pPr>
          </a:lstStyle>
          <a:p>
            <a:r>
              <a:rPr lang="en-US" smtClean="0"/>
              <a:t>Click to edit Master title style</a:t>
            </a:r>
            <a:endParaRPr lang="en-US"/>
          </a:p>
        </p:txBody>
      </p:sp>
      <p:sp>
        <p:nvSpPr>
          <p:cNvPr id="3" name="Text Placeholder 2"/>
          <p:cNvSpPr>
            <a:spLocks noGrp="1"/>
          </p:cNvSpPr>
          <p:nvPr>
            <p:ph type="body" idx="1"/>
          </p:nvPr>
        </p:nvSpPr>
        <p:spPr>
          <a:xfrm>
            <a:off x="1941912" y="3628372"/>
            <a:ext cx="6686549" cy="1296553"/>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4D1B6C-2D76-4721-B749-E29219B24805}" type="datetimeFigureOut">
              <a:rPr lang="vi-VN" smtClean="0"/>
              <a:t>24/10/2012</a:t>
            </a:fld>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a:spLocks/>
          </p:cNvSpPr>
          <p:nvPr/>
        </p:nvSpPr>
        <p:spPr bwMode="auto">
          <a:xfrm flipV="1">
            <a:off x="-3141" y="2648482"/>
            <a:ext cx="1191395" cy="422748"/>
          </a:xfrm>
          <a:custGeom>
            <a:avLst/>
            <a:gdLst>
              <a:gd name="T0" fmla="*/ 365 w 367"/>
              <a:gd name="T1" fmla="*/ 50 h 106"/>
              <a:gd name="T2" fmla="*/ 317 w 367"/>
              <a:gd name="T3" fmla="*/ 2 h 106"/>
              <a:gd name="T4" fmla="*/ 316 w 367"/>
              <a:gd name="T5" fmla="*/ 1 h 106"/>
              <a:gd name="T6" fmla="*/ 313 w 367"/>
              <a:gd name="T7" fmla="*/ 0 h 106"/>
              <a:gd name="T8" fmla="*/ 294 w 367"/>
              <a:gd name="T9" fmla="*/ 0 h 106"/>
              <a:gd name="T10" fmla="*/ 5 w 367"/>
              <a:gd name="T11" fmla="*/ 0 h 106"/>
              <a:gd name="T12" fmla="*/ 0 w 367"/>
              <a:gd name="T13" fmla="*/ 0 h 106"/>
              <a:gd name="T14" fmla="*/ 0 w 367"/>
              <a:gd name="T15" fmla="*/ 5 h 106"/>
              <a:gd name="T16" fmla="*/ 0 w 367"/>
              <a:gd name="T17" fmla="*/ 100 h 106"/>
              <a:gd name="T18" fmla="*/ 0 w 367"/>
              <a:gd name="T19" fmla="*/ 106 h 106"/>
              <a:gd name="T20" fmla="*/ 5 w 367"/>
              <a:gd name="T21" fmla="*/ 106 h 106"/>
              <a:gd name="T22" fmla="*/ 294 w 367"/>
              <a:gd name="T23" fmla="*/ 106 h 106"/>
              <a:gd name="T24" fmla="*/ 313 w 367"/>
              <a:gd name="T25" fmla="*/ 106 h 106"/>
              <a:gd name="T26" fmla="*/ 316 w 367"/>
              <a:gd name="T27" fmla="*/ 105 h 106"/>
              <a:gd name="T28" fmla="*/ 317 w 367"/>
              <a:gd name="T29" fmla="*/ 104 h 106"/>
              <a:gd name="T30" fmla="*/ 365 w 367"/>
              <a:gd name="T31" fmla="*/ 56 h 106"/>
              <a:gd name="T32" fmla="*/ 365 w 367"/>
              <a:gd name="T33" fmla="*/ 50 h 106"/>
              <a:gd name="connsiteX0" fmla="*/ 9946 w 9946"/>
              <a:gd name="connsiteY0" fmla="*/ 4717 h 10000"/>
              <a:gd name="connsiteX1" fmla="*/ 8638 w 9946"/>
              <a:gd name="connsiteY1" fmla="*/ 189 h 10000"/>
              <a:gd name="connsiteX2" fmla="*/ 8610 w 9946"/>
              <a:gd name="connsiteY2" fmla="*/ 94 h 10000"/>
              <a:gd name="connsiteX3" fmla="*/ 8529 w 9946"/>
              <a:gd name="connsiteY3" fmla="*/ 0 h 10000"/>
              <a:gd name="connsiteX4" fmla="*/ 8011 w 9946"/>
              <a:gd name="connsiteY4" fmla="*/ 0 h 10000"/>
              <a:gd name="connsiteX5" fmla="*/ 874 w 9946"/>
              <a:gd name="connsiteY5" fmla="*/ 70 h 10000"/>
              <a:gd name="connsiteX6" fmla="*/ 136 w 9946"/>
              <a:gd name="connsiteY6" fmla="*/ 0 h 10000"/>
              <a:gd name="connsiteX7" fmla="*/ 0 w 9946"/>
              <a:gd name="connsiteY7" fmla="*/ 0 h 10000"/>
              <a:gd name="connsiteX8" fmla="*/ 0 w 9946"/>
              <a:gd name="connsiteY8" fmla="*/ 472 h 10000"/>
              <a:gd name="connsiteX9" fmla="*/ 0 w 9946"/>
              <a:gd name="connsiteY9" fmla="*/ 9434 h 10000"/>
              <a:gd name="connsiteX10" fmla="*/ 0 w 9946"/>
              <a:gd name="connsiteY10" fmla="*/ 10000 h 10000"/>
              <a:gd name="connsiteX11" fmla="*/ 136 w 9946"/>
              <a:gd name="connsiteY11" fmla="*/ 10000 h 10000"/>
              <a:gd name="connsiteX12" fmla="*/ 8011 w 9946"/>
              <a:gd name="connsiteY12" fmla="*/ 10000 h 10000"/>
              <a:gd name="connsiteX13" fmla="*/ 8529 w 9946"/>
              <a:gd name="connsiteY13" fmla="*/ 10000 h 10000"/>
              <a:gd name="connsiteX14" fmla="*/ 8610 w 9946"/>
              <a:gd name="connsiteY14" fmla="*/ 9906 h 10000"/>
              <a:gd name="connsiteX15" fmla="*/ 8638 w 9946"/>
              <a:gd name="connsiteY15" fmla="*/ 9811 h 10000"/>
              <a:gd name="connsiteX16" fmla="*/ 9946 w 9946"/>
              <a:gd name="connsiteY16" fmla="*/ 5283 h 10000"/>
              <a:gd name="connsiteX17" fmla="*/ 9946 w 9946"/>
              <a:gd name="connsiteY17" fmla="*/ 4717 h 10000"/>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0 w 10000"/>
              <a:gd name="connsiteY10" fmla="*/ 10000 h 10034"/>
              <a:gd name="connsiteX11" fmla="*/ 137 w 10000"/>
              <a:gd name="connsiteY11" fmla="*/ 10000 h 10034"/>
              <a:gd name="connsiteX12" fmla="*/ 903 w 10000"/>
              <a:gd name="connsiteY12" fmla="*/ 10034 h 10034"/>
              <a:gd name="connsiteX13" fmla="*/ 8054 w 10000"/>
              <a:gd name="connsiteY13" fmla="*/ 10000 h 10034"/>
              <a:gd name="connsiteX14" fmla="*/ 8575 w 10000"/>
              <a:gd name="connsiteY14" fmla="*/ 10000 h 10034"/>
              <a:gd name="connsiteX15" fmla="*/ 8657 w 10000"/>
              <a:gd name="connsiteY15" fmla="*/ 9906 h 10034"/>
              <a:gd name="connsiteX16" fmla="*/ 8685 w 10000"/>
              <a:gd name="connsiteY16" fmla="*/ 9811 h 10034"/>
              <a:gd name="connsiteX17" fmla="*/ 10000 w 10000"/>
              <a:gd name="connsiteY17" fmla="*/ 5283 h 10034"/>
              <a:gd name="connsiteX18" fmla="*/ 10000 w 10000"/>
              <a:gd name="connsiteY18"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0 w 10000"/>
              <a:gd name="connsiteY10" fmla="*/ 10000 h 10034"/>
              <a:gd name="connsiteX11" fmla="*/ 903 w 10000"/>
              <a:gd name="connsiteY11" fmla="*/ 10034 h 10034"/>
              <a:gd name="connsiteX12" fmla="*/ 8054 w 10000"/>
              <a:gd name="connsiteY12" fmla="*/ 10000 h 10034"/>
              <a:gd name="connsiteX13" fmla="*/ 8575 w 10000"/>
              <a:gd name="connsiteY13" fmla="*/ 10000 h 10034"/>
              <a:gd name="connsiteX14" fmla="*/ 8657 w 10000"/>
              <a:gd name="connsiteY14" fmla="*/ 9906 h 10034"/>
              <a:gd name="connsiteX15" fmla="*/ 8685 w 10000"/>
              <a:gd name="connsiteY15" fmla="*/ 9811 h 10034"/>
              <a:gd name="connsiteX16" fmla="*/ 10000 w 10000"/>
              <a:gd name="connsiteY16" fmla="*/ 5283 h 10034"/>
              <a:gd name="connsiteX17" fmla="*/ 10000 w 10000"/>
              <a:gd name="connsiteY17"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903 w 10000"/>
              <a:gd name="connsiteY10" fmla="*/ 10034 h 10034"/>
              <a:gd name="connsiteX11" fmla="*/ 8054 w 10000"/>
              <a:gd name="connsiteY11" fmla="*/ 10000 h 10034"/>
              <a:gd name="connsiteX12" fmla="*/ 8575 w 10000"/>
              <a:gd name="connsiteY12" fmla="*/ 10000 h 10034"/>
              <a:gd name="connsiteX13" fmla="*/ 8657 w 10000"/>
              <a:gd name="connsiteY13" fmla="*/ 9906 h 10034"/>
              <a:gd name="connsiteX14" fmla="*/ 8685 w 10000"/>
              <a:gd name="connsiteY14" fmla="*/ 9811 h 10034"/>
              <a:gd name="connsiteX15" fmla="*/ 10000 w 10000"/>
              <a:gd name="connsiteY15" fmla="*/ 5283 h 10034"/>
              <a:gd name="connsiteX16" fmla="*/ 10000 w 10000"/>
              <a:gd name="connsiteY16"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903 w 10000"/>
              <a:gd name="connsiteY9" fmla="*/ 10034 h 10034"/>
              <a:gd name="connsiteX10" fmla="*/ 8054 w 10000"/>
              <a:gd name="connsiteY10" fmla="*/ 10000 h 10034"/>
              <a:gd name="connsiteX11" fmla="*/ 8575 w 10000"/>
              <a:gd name="connsiteY11" fmla="*/ 10000 h 10034"/>
              <a:gd name="connsiteX12" fmla="*/ 8657 w 10000"/>
              <a:gd name="connsiteY12" fmla="*/ 9906 h 10034"/>
              <a:gd name="connsiteX13" fmla="*/ 8685 w 10000"/>
              <a:gd name="connsiteY13" fmla="*/ 9811 h 10034"/>
              <a:gd name="connsiteX14" fmla="*/ 10000 w 10000"/>
              <a:gd name="connsiteY14" fmla="*/ 5283 h 10034"/>
              <a:gd name="connsiteX15" fmla="*/ 10000 w 10000"/>
              <a:gd name="connsiteY15"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903 w 10000"/>
              <a:gd name="connsiteY8" fmla="*/ 10034 h 10034"/>
              <a:gd name="connsiteX9" fmla="*/ 8054 w 10000"/>
              <a:gd name="connsiteY9" fmla="*/ 10000 h 10034"/>
              <a:gd name="connsiteX10" fmla="*/ 8575 w 10000"/>
              <a:gd name="connsiteY10" fmla="*/ 10000 h 10034"/>
              <a:gd name="connsiteX11" fmla="*/ 8657 w 10000"/>
              <a:gd name="connsiteY11" fmla="*/ 9906 h 10034"/>
              <a:gd name="connsiteX12" fmla="*/ 8685 w 10000"/>
              <a:gd name="connsiteY12" fmla="*/ 9811 h 10034"/>
              <a:gd name="connsiteX13" fmla="*/ 10000 w 10000"/>
              <a:gd name="connsiteY13" fmla="*/ 5283 h 10034"/>
              <a:gd name="connsiteX14" fmla="*/ 10000 w 10000"/>
              <a:gd name="connsiteY14" fmla="*/ 4717 h 10034"/>
              <a:gd name="connsiteX0" fmla="*/ 9863 w 9863"/>
              <a:gd name="connsiteY0" fmla="*/ 4717 h 10034"/>
              <a:gd name="connsiteX1" fmla="*/ 8548 w 9863"/>
              <a:gd name="connsiteY1" fmla="*/ 189 h 10034"/>
              <a:gd name="connsiteX2" fmla="*/ 8520 w 9863"/>
              <a:gd name="connsiteY2" fmla="*/ 94 h 10034"/>
              <a:gd name="connsiteX3" fmla="*/ 8438 w 9863"/>
              <a:gd name="connsiteY3" fmla="*/ 0 h 10034"/>
              <a:gd name="connsiteX4" fmla="*/ 7917 w 9863"/>
              <a:gd name="connsiteY4" fmla="*/ 0 h 10034"/>
              <a:gd name="connsiteX5" fmla="*/ 742 w 9863"/>
              <a:gd name="connsiteY5" fmla="*/ 70 h 10034"/>
              <a:gd name="connsiteX6" fmla="*/ 0 w 9863"/>
              <a:gd name="connsiteY6" fmla="*/ 0 h 10034"/>
              <a:gd name="connsiteX7" fmla="*/ 766 w 9863"/>
              <a:gd name="connsiteY7" fmla="*/ 10034 h 10034"/>
              <a:gd name="connsiteX8" fmla="*/ 7917 w 9863"/>
              <a:gd name="connsiteY8" fmla="*/ 10000 h 10034"/>
              <a:gd name="connsiteX9" fmla="*/ 8438 w 9863"/>
              <a:gd name="connsiteY9" fmla="*/ 10000 h 10034"/>
              <a:gd name="connsiteX10" fmla="*/ 8520 w 9863"/>
              <a:gd name="connsiteY10" fmla="*/ 9906 h 10034"/>
              <a:gd name="connsiteX11" fmla="*/ 8548 w 9863"/>
              <a:gd name="connsiteY11" fmla="*/ 9811 h 10034"/>
              <a:gd name="connsiteX12" fmla="*/ 9863 w 9863"/>
              <a:gd name="connsiteY12" fmla="*/ 5283 h 10034"/>
              <a:gd name="connsiteX13" fmla="*/ 9863 w 9863"/>
              <a:gd name="connsiteY13" fmla="*/ 4717 h 10034"/>
              <a:gd name="connsiteX0" fmla="*/ 9248 w 9248"/>
              <a:gd name="connsiteY0" fmla="*/ 4701 h 10000"/>
              <a:gd name="connsiteX1" fmla="*/ 7915 w 9248"/>
              <a:gd name="connsiteY1" fmla="*/ 188 h 10000"/>
              <a:gd name="connsiteX2" fmla="*/ 7886 w 9248"/>
              <a:gd name="connsiteY2" fmla="*/ 94 h 10000"/>
              <a:gd name="connsiteX3" fmla="*/ 7803 w 9248"/>
              <a:gd name="connsiteY3" fmla="*/ 0 h 10000"/>
              <a:gd name="connsiteX4" fmla="*/ 7275 w 9248"/>
              <a:gd name="connsiteY4" fmla="*/ 0 h 10000"/>
              <a:gd name="connsiteX5" fmla="*/ 0 w 9248"/>
              <a:gd name="connsiteY5" fmla="*/ 70 h 10000"/>
              <a:gd name="connsiteX6" fmla="*/ 25 w 9248"/>
              <a:gd name="connsiteY6" fmla="*/ 10000 h 10000"/>
              <a:gd name="connsiteX7" fmla="*/ 7275 w 9248"/>
              <a:gd name="connsiteY7" fmla="*/ 9966 h 10000"/>
              <a:gd name="connsiteX8" fmla="*/ 7803 w 9248"/>
              <a:gd name="connsiteY8" fmla="*/ 9966 h 10000"/>
              <a:gd name="connsiteX9" fmla="*/ 7886 w 9248"/>
              <a:gd name="connsiteY9" fmla="*/ 9872 h 10000"/>
              <a:gd name="connsiteX10" fmla="*/ 7915 w 9248"/>
              <a:gd name="connsiteY10" fmla="*/ 9778 h 10000"/>
              <a:gd name="connsiteX11" fmla="*/ 9248 w 9248"/>
              <a:gd name="connsiteY11" fmla="*/ 5265 h 10000"/>
              <a:gd name="connsiteX12" fmla="*/ 9248 w 9248"/>
              <a:gd name="connsiteY12" fmla="*/ 47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p:cNvSpPr>
            <a:spLocks noGrp="1"/>
          </p:cNvSpPr>
          <p:nvPr>
            <p:ph type="sldNum" sz="quarter" idx="12"/>
          </p:nvPr>
        </p:nvSpPr>
        <p:spPr>
          <a:xfrm>
            <a:off x="398862" y="2703452"/>
            <a:ext cx="584825" cy="304271"/>
          </a:xfrm>
        </p:spPr>
        <p:txBody>
          <a:bodyPr/>
          <a:lstStyle/>
          <a:p>
            <a:fld id="{E1DE8F6F-C06D-4B78-9A50-5DE33562D5FC}" type="slidenum">
              <a:rPr lang="vi-VN" smtClean="0"/>
              <a:t>‹#›</a:t>
            </a:fld>
            <a:endParaRPr lang="vi-VN"/>
          </a:p>
        </p:txBody>
      </p:sp>
    </p:spTree>
    <p:extLst>
      <p:ext uri="{BB962C8B-B14F-4D97-AF65-F5344CB8AC3E}">
        <p14:creationId xmlns:p14="http://schemas.microsoft.com/office/powerpoint/2010/main" val="675665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4" y="508000"/>
            <a:ext cx="6295445" cy="241300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2" y="3628372"/>
            <a:ext cx="6686549" cy="1296553"/>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4D1B6C-2D76-4721-B749-E29219B24805}" type="datetimeFigureOut">
              <a:rPr lang="vi-VN" smtClean="0"/>
              <a:t>24/10/2012</a:t>
            </a:fld>
            <a:endParaRPr lang="vi-VN"/>
          </a:p>
        </p:txBody>
      </p:sp>
      <p:sp>
        <p:nvSpPr>
          <p:cNvPr id="5" name="Footer Placeholder 4"/>
          <p:cNvSpPr>
            <a:spLocks noGrp="1"/>
          </p:cNvSpPr>
          <p:nvPr>
            <p:ph type="ftr" sz="quarter" idx="11"/>
          </p:nvPr>
        </p:nvSpPr>
        <p:spPr/>
        <p:txBody>
          <a:bodyPr/>
          <a:lstStyle/>
          <a:p>
            <a:endParaRPr lang="vi-VN"/>
          </a:p>
        </p:txBody>
      </p:sp>
      <p:sp>
        <p:nvSpPr>
          <p:cNvPr id="11" name="Freeform 11"/>
          <p:cNvSpPr>
            <a:spLocks/>
          </p:cNvSpPr>
          <p:nvPr/>
        </p:nvSpPr>
        <p:spPr bwMode="auto">
          <a:xfrm flipV="1">
            <a:off x="-3141" y="2648482"/>
            <a:ext cx="1191395" cy="422748"/>
          </a:xfrm>
          <a:custGeom>
            <a:avLst/>
            <a:gdLst>
              <a:gd name="T0" fmla="*/ 365 w 367"/>
              <a:gd name="T1" fmla="*/ 50 h 106"/>
              <a:gd name="T2" fmla="*/ 317 w 367"/>
              <a:gd name="T3" fmla="*/ 2 h 106"/>
              <a:gd name="T4" fmla="*/ 316 w 367"/>
              <a:gd name="T5" fmla="*/ 1 h 106"/>
              <a:gd name="T6" fmla="*/ 313 w 367"/>
              <a:gd name="T7" fmla="*/ 0 h 106"/>
              <a:gd name="T8" fmla="*/ 294 w 367"/>
              <a:gd name="T9" fmla="*/ 0 h 106"/>
              <a:gd name="T10" fmla="*/ 5 w 367"/>
              <a:gd name="T11" fmla="*/ 0 h 106"/>
              <a:gd name="T12" fmla="*/ 0 w 367"/>
              <a:gd name="T13" fmla="*/ 0 h 106"/>
              <a:gd name="T14" fmla="*/ 0 w 367"/>
              <a:gd name="T15" fmla="*/ 5 h 106"/>
              <a:gd name="T16" fmla="*/ 0 w 367"/>
              <a:gd name="T17" fmla="*/ 100 h 106"/>
              <a:gd name="T18" fmla="*/ 0 w 367"/>
              <a:gd name="T19" fmla="*/ 106 h 106"/>
              <a:gd name="T20" fmla="*/ 5 w 367"/>
              <a:gd name="T21" fmla="*/ 106 h 106"/>
              <a:gd name="T22" fmla="*/ 294 w 367"/>
              <a:gd name="T23" fmla="*/ 106 h 106"/>
              <a:gd name="T24" fmla="*/ 313 w 367"/>
              <a:gd name="T25" fmla="*/ 106 h 106"/>
              <a:gd name="T26" fmla="*/ 316 w 367"/>
              <a:gd name="T27" fmla="*/ 105 h 106"/>
              <a:gd name="T28" fmla="*/ 317 w 367"/>
              <a:gd name="T29" fmla="*/ 104 h 106"/>
              <a:gd name="T30" fmla="*/ 365 w 367"/>
              <a:gd name="T31" fmla="*/ 56 h 106"/>
              <a:gd name="T32" fmla="*/ 365 w 367"/>
              <a:gd name="T33" fmla="*/ 50 h 106"/>
              <a:gd name="connsiteX0" fmla="*/ 9946 w 9946"/>
              <a:gd name="connsiteY0" fmla="*/ 4717 h 10000"/>
              <a:gd name="connsiteX1" fmla="*/ 8638 w 9946"/>
              <a:gd name="connsiteY1" fmla="*/ 189 h 10000"/>
              <a:gd name="connsiteX2" fmla="*/ 8610 w 9946"/>
              <a:gd name="connsiteY2" fmla="*/ 94 h 10000"/>
              <a:gd name="connsiteX3" fmla="*/ 8529 w 9946"/>
              <a:gd name="connsiteY3" fmla="*/ 0 h 10000"/>
              <a:gd name="connsiteX4" fmla="*/ 8011 w 9946"/>
              <a:gd name="connsiteY4" fmla="*/ 0 h 10000"/>
              <a:gd name="connsiteX5" fmla="*/ 874 w 9946"/>
              <a:gd name="connsiteY5" fmla="*/ 70 h 10000"/>
              <a:gd name="connsiteX6" fmla="*/ 136 w 9946"/>
              <a:gd name="connsiteY6" fmla="*/ 0 h 10000"/>
              <a:gd name="connsiteX7" fmla="*/ 0 w 9946"/>
              <a:gd name="connsiteY7" fmla="*/ 0 h 10000"/>
              <a:gd name="connsiteX8" fmla="*/ 0 w 9946"/>
              <a:gd name="connsiteY8" fmla="*/ 472 h 10000"/>
              <a:gd name="connsiteX9" fmla="*/ 0 w 9946"/>
              <a:gd name="connsiteY9" fmla="*/ 9434 h 10000"/>
              <a:gd name="connsiteX10" fmla="*/ 0 w 9946"/>
              <a:gd name="connsiteY10" fmla="*/ 10000 h 10000"/>
              <a:gd name="connsiteX11" fmla="*/ 136 w 9946"/>
              <a:gd name="connsiteY11" fmla="*/ 10000 h 10000"/>
              <a:gd name="connsiteX12" fmla="*/ 8011 w 9946"/>
              <a:gd name="connsiteY12" fmla="*/ 10000 h 10000"/>
              <a:gd name="connsiteX13" fmla="*/ 8529 w 9946"/>
              <a:gd name="connsiteY13" fmla="*/ 10000 h 10000"/>
              <a:gd name="connsiteX14" fmla="*/ 8610 w 9946"/>
              <a:gd name="connsiteY14" fmla="*/ 9906 h 10000"/>
              <a:gd name="connsiteX15" fmla="*/ 8638 w 9946"/>
              <a:gd name="connsiteY15" fmla="*/ 9811 h 10000"/>
              <a:gd name="connsiteX16" fmla="*/ 9946 w 9946"/>
              <a:gd name="connsiteY16" fmla="*/ 5283 h 10000"/>
              <a:gd name="connsiteX17" fmla="*/ 9946 w 9946"/>
              <a:gd name="connsiteY17" fmla="*/ 4717 h 10000"/>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0 w 10000"/>
              <a:gd name="connsiteY10" fmla="*/ 10000 h 10034"/>
              <a:gd name="connsiteX11" fmla="*/ 137 w 10000"/>
              <a:gd name="connsiteY11" fmla="*/ 10000 h 10034"/>
              <a:gd name="connsiteX12" fmla="*/ 903 w 10000"/>
              <a:gd name="connsiteY12" fmla="*/ 10034 h 10034"/>
              <a:gd name="connsiteX13" fmla="*/ 8054 w 10000"/>
              <a:gd name="connsiteY13" fmla="*/ 10000 h 10034"/>
              <a:gd name="connsiteX14" fmla="*/ 8575 w 10000"/>
              <a:gd name="connsiteY14" fmla="*/ 10000 h 10034"/>
              <a:gd name="connsiteX15" fmla="*/ 8657 w 10000"/>
              <a:gd name="connsiteY15" fmla="*/ 9906 h 10034"/>
              <a:gd name="connsiteX16" fmla="*/ 8685 w 10000"/>
              <a:gd name="connsiteY16" fmla="*/ 9811 h 10034"/>
              <a:gd name="connsiteX17" fmla="*/ 10000 w 10000"/>
              <a:gd name="connsiteY17" fmla="*/ 5283 h 10034"/>
              <a:gd name="connsiteX18" fmla="*/ 10000 w 10000"/>
              <a:gd name="connsiteY18"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0 w 10000"/>
              <a:gd name="connsiteY10" fmla="*/ 10000 h 10034"/>
              <a:gd name="connsiteX11" fmla="*/ 903 w 10000"/>
              <a:gd name="connsiteY11" fmla="*/ 10034 h 10034"/>
              <a:gd name="connsiteX12" fmla="*/ 8054 w 10000"/>
              <a:gd name="connsiteY12" fmla="*/ 10000 h 10034"/>
              <a:gd name="connsiteX13" fmla="*/ 8575 w 10000"/>
              <a:gd name="connsiteY13" fmla="*/ 10000 h 10034"/>
              <a:gd name="connsiteX14" fmla="*/ 8657 w 10000"/>
              <a:gd name="connsiteY14" fmla="*/ 9906 h 10034"/>
              <a:gd name="connsiteX15" fmla="*/ 8685 w 10000"/>
              <a:gd name="connsiteY15" fmla="*/ 9811 h 10034"/>
              <a:gd name="connsiteX16" fmla="*/ 10000 w 10000"/>
              <a:gd name="connsiteY16" fmla="*/ 5283 h 10034"/>
              <a:gd name="connsiteX17" fmla="*/ 10000 w 10000"/>
              <a:gd name="connsiteY17"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903 w 10000"/>
              <a:gd name="connsiteY10" fmla="*/ 10034 h 10034"/>
              <a:gd name="connsiteX11" fmla="*/ 8054 w 10000"/>
              <a:gd name="connsiteY11" fmla="*/ 10000 h 10034"/>
              <a:gd name="connsiteX12" fmla="*/ 8575 w 10000"/>
              <a:gd name="connsiteY12" fmla="*/ 10000 h 10034"/>
              <a:gd name="connsiteX13" fmla="*/ 8657 w 10000"/>
              <a:gd name="connsiteY13" fmla="*/ 9906 h 10034"/>
              <a:gd name="connsiteX14" fmla="*/ 8685 w 10000"/>
              <a:gd name="connsiteY14" fmla="*/ 9811 h 10034"/>
              <a:gd name="connsiteX15" fmla="*/ 10000 w 10000"/>
              <a:gd name="connsiteY15" fmla="*/ 5283 h 10034"/>
              <a:gd name="connsiteX16" fmla="*/ 10000 w 10000"/>
              <a:gd name="connsiteY16"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903 w 10000"/>
              <a:gd name="connsiteY9" fmla="*/ 10034 h 10034"/>
              <a:gd name="connsiteX10" fmla="*/ 8054 w 10000"/>
              <a:gd name="connsiteY10" fmla="*/ 10000 h 10034"/>
              <a:gd name="connsiteX11" fmla="*/ 8575 w 10000"/>
              <a:gd name="connsiteY11" fmla="*/ 10000 h 10034"/>
              <a:gd name="connsiteX12" fmla="*/ 8657 w 10000"/>
              <a:gd name="connsiteY12" fmla="*/ 9906 h 10034"/>
              <a:gd name="connsiteX13" fmla="*/ 8685 w 10000"/>
              <a:gd name="connsiteY13" fmla="*/ 9811 h 10034"/>
              <a:gd name="connsiteX14" fmla="*/ 10000 w 10000"/>
              <a:gd name="connsiteY14" fmla="*/ 5283 h 10034"/>
              <a:gd name="connsiteX15" fmla="*/ 10000 w 10000"/>
              <a:gd name="connsiteY15"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903 w 10000"/>
              <a:gd name="connsiteY8" fmla="*/ 10034 h 10034"/>
              <a:gd name="connsiteX9" fmla="*/ 8054 w 10000"/>
              <a:gd name="connsiteY9" fmla="*/ 10000 h 10034"/>
              <a:gd name="connsiteX10" fmla="*/ 8575 w 10000"/>
              <a:gd name="connsiteY10" fmla="*/ 10000 h 10034"/>
              <a:gd name="connsiteX11" fmla="*/ 8657 w 10000"/>
              <a:gd name="connsiteY11" fmla="*/ 9906 h 10034"/>
              <a:gd name="connsiteX12" fmla="*/ 8685 w 10000"/>
              <a:gd name="connsiteY12" fmla="*/ 9811 h 10034"/>
              <a:gd name="connsiteX13" fmla="*/ 10000 w 10000"/>
              <a:gd name="connsiteY13" fmla="*/ 5283 h 10034"/>
              <a:gd name="connsiteX14" fmla="*/ 10000 w 10000"/>
              <a:gd name="connsiteY14" fmla="*/ 4717 h 10034"/>
              <a:gd name="connsiteX0" fmla="*/ 9863 w 9863"/>
              <a:gd name="connsiteY0" fmla="*/ 4717 h 10034"/>
              <a:gd name="connsiteX1" fmla="*/ 8548 w 9863"/>
              <a:gd name="connsiteY1" fmla="*/ 189 h 10034"/>
              <a:gd name="connsiteX2" fmla="*/ 8520 w 9863"/>
              <a:gd name="connsiteY2" fmla="*/ 94 h 10034"/>
              <a:gd name="connsiteX3" fmla="*/ 8438 w 9863"/>
              <a:gd name="connsiteY3" fmla="*/ 0 h 10034"/>
              <a:gd name="connsiteX4" fmla="*/ 7917 w 9863"/>
              <a:gd name="connsiteY4" fmla="*/ 0 h 10034"/>
              <a:gd name="connsiteX5" fmla="*/ 742 w 9863"/>
              <a:gd name="connsiteY5" fmla="*/ 70 h 10034"/>
              <a:gd name="connsiteX6" fmla="*/ 0 w 9863"/>
              <a:gd name="connsiteY6" fmla="*/ 0 h 10034"/>
              <a:gd name="connsiteX7" fmla="*/ 766 w 9863"/>
              <a:gd name="connsiteY7" fmla="*/ 10034 h 10034"/>
              <a:gd name="connsiteX8" fmla="*/ 7917 w 9863"/>
              <a:gd name="connsiteY8" fmla="*/ 10000 h 10034"/>
              <a:gd name="connsiteX9" fmla="*/ 8438 w 9863"/>
              <a:gd name="connsiteY9" fmla="*/ 10000 h 10034"/>
              <a:gd name="connsiteX10" fmla="*/ 8520 w 9863"/>
              <a:gd name="connsiteY10" fmla="*/ 9906 h 10034"/>
              <a:gd name="connsiteX11" fmla="*/ 8548 w 9863"/>
              <a:gd name="connsiteY11" fmla="*/ 9811 h 10034"/>
              <a:gd name="connsiteX12" fmla="*/ 9863 w 9863"/>
              <a:gd name="connsiteY12" fmla="*/ 5283 h 10034"/>
              <a:gd name="connsiteX13" fmla="*/ 9863 w 9863"/>
              <a:gd name="connsiteY13" fmla="*/ 4717 h 10034"/>
              <a:gd name="connsiteX0" fmla="*/ 9248 w 9248"/>
              <a:gd name="connsiteY0" fmla="*/ 4701 h 10000"/>
              <a:gd name="connsiteX1" fmla="*/ 7915 w 9248"/>
              <a:gd name="connsiteY1" fmla="*/ 188 h 10000"/>
              <a:gd name="connsiteX2" fmla="*/ 7886 w 9248"/>
              <a:gd name="connsiteY2" fmla="*/ 94 h 10000"/>
              <a:gd name="connsiteX3" fmla="*/ 7803 w 9248"/>
              <a:gd name="connsiteY3" fmla="*/ 0 h 10000"/>
              <a:gd name="connsiteX4" fmla="*/ 7275 w 9248"/>
              <a:gd name="connsiteY4" fmla="*/ 0 h 10000"/>
              <a:gd name="connsiteX5" fmla="*/ 0 w 9248"/>
              <a:gd name="connsiteY5" fmla="*/ 70 h 10000"/>
              <a:gd name="connsiteX6" fmla="*/ 25 w 9248"/>
              <a:gd name="connsiteY6" fmla="*/ 10000 h 10000"/>
              <a:gd name="connsiteX7" fmla="*/ 7275 w 9248"/>
              <a:gd name="connsiteY7" fmla="*/ 9966 h 10000"/>
              <a:gd name="connsiteX8" fmla="*/ 7803 w 9248"/>
              <a:gd name="connsiteY8" fmla="*/ 9966 h 10000"/>
              <a:gd name="connsiteX9" fmla="*/ 7886 w 9248"/>
              <a:gd name="connsiteY9" fmla="*/ 9872 h 10000"/>
              <a:gd name="connsiteX10" fmla="*/ 7915 w 9248"/>
              <a:gd name="connsiteY10" fmla="*/ 9778 h 10000"/>
              <a:gd name="connsiteX11" fmla="*/ 9248 w 9248"/>
              <a:gd name="connsiteY11" fmla="*/ 5265 h 10000"/>
              <a:gd name="connsiteX12" fmla="*/ 9248 w 9248"/>
              <a:gd name="connsiteY12" fmla="*/ 47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p:cNvSpPr>
            <a:spLocks noGrp="1"/>
          </p:cNvSpPr>
          <p:nvPr>
            <p:ph type="sldNum" sz="quarter" idx="12"/>
          </p:nvPr>
        </p:nvSpPr>
        <p:spPr>
          <a:xfrm>
            <a:off x="398862" y="2703452"/>
            <a:ext cx="584825" cy="304271"/>
          </a:xfrm>
        </p:spPr>
        <p:txBody>
          <a:bodyPr/>
          <a:lstStyle/>
          <a:p>
            <a:fld id="{E1DE8F6F-C06D-4B78-9A50-5DE33562D5FC}" type="slidenum">
              <a:rPr lang="vi-VN" smtClean="0"/>
              <a:t>‹#›</a:t>
            </a:fld>
            <a:endParaRPr lang="vi-VN"/>
          </a:p>
        </p:txBody>
      </p:sp>
      <p:sp>
        <p:nvSpPr>
          <p:cNvPr id="13" name="Text Placeholder 9"/>
          <p:cNvSpPr>
            <a:spLocks noGrp="1"/>
          </p:cNvSpPr>
          <p:nvPr>
            <p:ph type="body" sz="quarter" idx="13"/>
          </p:nvPr>
        </p:nvSpPr>
        <p:spPr>
          <a:xfrm>
            <a:off x="2456260" y="2921000"/>
            <a:ext cx="5652416" cy="3175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4" name="TextBox 13"/>
          <p:cNvSpPr txBox="1"/>
          <p:nvPr/>
        </p:nvSpPr>
        <p:spPr>
          <a:xfrm>
            <a:off x="1850739" y="540004"/>
            <a:ext cx="457200" cy="487313"/>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baseline="0" dirty="0" smtClean="0">
                <a:ln w="3175" cmpd="sng">
                  <a:noFill/>
                </a:ln>
                <a:solidFill>
                  <a:schemeClr val="accent1"/>
                </a:solidFill>
                <a:effectLst/>
                <a:latin typeface="Arial"/>
              </a:rPr>
              <a:t>“</a:t>
            </a:r>
            <a:endParaRPr lang="en-US" sz="8000" baseline="0" dirty="0">
              <a:ln w="3175" cmpd="sng">
                <a:noFill/>
              </a:ln>
              <a:solidFill>
                <a:schemeClr val="accent1"/>
              </a:solidFill>
              <a:effectLst/>
              <a:latin typeface="Arial"/>
            </a:endParaRPr>
          </a:p>
        </p:txBody>
      </p:sp>
      <p:sp>
        <p:nvSpPr>
          <p:cNvPr id="15" name="TextBox 14"/>
          <p:cNvSpPr txBox="1"/>
          <p:nvPr/>
        </p:nvSpPr>
        <p:spPr>
          <a:xfrm>
            <a:off x="8336139" y="2421089"/>
            <a:ext cx="457200" cy="487313"/>
          </a:xfrm>
          <a:prstGeom prst="rect">
            <a:avLst/>
          </a:prstGeom>
        </p:spPr>
        <p:txBody>
          <a:bodyPr vert="horz" lIns="91440" tIns="45720" rIns="91440" bIns="45720" rtlCol="0" anchor="ctr">
            <a:noAutofit/>
          </a:bodyPr>
          <a:lstStyle>
            <a:defPPr>
              <a:defRPr lang="en-US"/>
            </a:defPPr>
            <a:lvl1pPr lvl="0">
              <a:spcBef>
                <a:spcPct val="0"/>
              </a:spcBef>
              <a:buNone/>
              <a:defRPr sz="8000" b="0" cap="all" baseline="0">
                <a:ln w="3175" cmpd="sng">
                  <a:noFill/>
                </a:ln>
                <a:effectLst/>
                <a:latin typeface="Arial"/>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dirty="0" smtClean="0">
                <a:solidFill>
                  <a:schemeClr val="accent1"/>
                </a:solidFill>
              </a:rPr>
              <a:t>”</a:t>
            </a:r>
            <a:endParaRPr lang="en-US" dirty="0">
              <a:solidFill>
                <a:schemeClr val="accent1"/>
              </a:solidFill>
            </a:endParaRPr>
          </a:p>
        </p:txBody>
      </p:sp>
    </p:spTree>
    <p:extLst>
      <p:ext uri="{BB962C8B-B14F-4D97-AF65-F5344CB8AC3E}">
        <p14:creationId xmlns:p14="http://schemas.microsoft.com/office/powerpoint/2010/main" val="1885181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2032003"/>
            <a:ext cx="6686550" cy="2270704"/>
          </a:xfrm>
        </p:spPr>
        <p:txBody>
          <a:bodyPr anchor="b">
            <a:normAutofit/>
          </a:bodyPr>
          <a:lstStyle>
            <a:lvl1pPr algn="l">
              <a:defRPr sz="4800" b="0"/>
            </a:lvl1pPr>
          </a:lstStyle>
          <a:p>
            <a:r>
              <a:rPr lang="en-US" smtClean="0"/>
              <a:t>Click to edit Master title style</a:t>
            </a:r>
            <a:endParaRPr lang="en-US"/>
          </a:p>
        </p:txBody>
      </p:sp>
      <p:sp>
        <p:nvSpPr>
          <p:cNvPr id="4" name="Text Placeholder 3"/>
          <p:cNvSpPr>
            <a:spLocks noGrp="1"/>
          </p:cNvSpPr>
          <p:nvPr>
            <p:ph type="body" sz="half" idx="2"/>
          </p:nvPr>
        </p:nvSpPr>
        <p:spPr>
          <a:xfrm>
            <a:off x="1941910" y="4318000"/>
            <a:ext cx="6686550" cy="608018"/>
          </a:xfrm>
        </p:spPr>
        <p:txBody>
          <a:bodyPr vert="horz" lIns="91440" tIns="45720" rIns="91440" bIns="45720" rtlCol="0" anchor="t">
            <a:normAutofit/>
          </a:bodyPr>
          <a:lstStyle>
            <a:lvl1pPr>
              <a:defRPr lang="en-US" smtClean="0">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C4D1B6C-2D76-4721-B749-E29219B24805}" type="datetimeFigureOut">
              <a:rPr lang="vi-VN" smtClean="0"/>
              <a:t>24/10/2012</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a:spLocks/>
          </p:cNvSpPr>
          <p:nvPr/>
        </p:nvSpPr>
        <p:spPr bwMode="auto">
          <a:xfrm flipV="1">
            <a:off x="-3141" y="4093107"/>
            <a:ext cx="1191395" cy="422748"/>
          </a:xfrm>
          <a:custGeom>
            <a:avLst/>
            <a:gdLst>
              <a:gd name="T0" fmla="*/ 365 w 367"/>
              <a:gd name="T1" fmla="*/ 50 h 106"/>
              <a:gd name="T2" fmla="*/ 317 w 367"/>
              <a:gd name="T3" fmla="*/ 2 h 106"/>
              <a:gd name="T4" fmla="*/ 316 w 367"/>
              <a:gd name="T5" fmla="*/ 1 h 106"/>
              <a:gd name="T6" fmla="*/ 313 w 367"/>
              <a:gd name="T7" fmla="*/ 0 h 106"/>
              <a:gd name="T8" fmla="*/ 294 w 367"/>
              <a:gd name="T9" fmla="*/ 0 h 106"/>
              <a:gd name="T10" fmla="*/ 5 w 367"/>
              <a:gd name="T11" fmla="*/ 0 h 106"/>
              <a:gd name="T12" fmla="*/ 0 w 367"/>
              <a:gd name="T13" fmla="*/ 0 h 106"/>
              <a:gd name="T14" fmla="*/ 0 w 367"/>
              <a:gd name="T15" fmla="*/ 5 h 106"/>
              <a:gd name="T16" fmla="*/ 0 w 367"/>
              <a:gd name="T17" fmla="*/ 100 h 106"/>
              <a:gd name="T18" fmla="*/ 0 w 367"/>
              <a:gd name="T19" fmla="*/ 106 h 106"/>
              <a:gd name="T20" fmla="*/ 5 w 367"/>
              <a:gd name="T21" fmla="*/ 106 h 106"/>
              <a:gd name="T22" fmla="*/ 294 w 367"/>
              <a:gd name="T23" fmla="*/ 106 h 106"/>
              <a:gd name="T24" fmla="*/ 313 w 367"/>
              <a:gd name="T25" fmla="*/ 106 h 106"/>
              <a:gd name="T26" fmla="*/ 316 w 367"/>
              <a:gd name="T27" fmla="*/ 105 h 106"/>
              <a:gd name="T28" fmla="*/ 317 w 367"/>
              <a:gd name="T29" fmla="*/ 104 h 106"/>
              <a:gd name="T30" fmla="*/ 365 w 367"/>
              <a:gd name="T31" fmla="*/ 56 h 106"/>
              <a:gd name="T32" fmla="*/ 365 w 367"/>
              <a:gd name="T33" fmla="*/ 50 h 106"/>
              <a:gd name="connsiteX0" fmla="*/ 9946 w 9946"/>
              <a:gd name="connsiteY0" fmla="*/ 4717 h 10000"/>
              <a:gd name="connsiteX1" fmla="*/ 8638 w 9946"/>
              <a:gd name="connsiteY1" fmla="*/ 189 h 10000"/>
              <a:gd name="connsiteX2" fmla="*/ 8610 w 9946"/>
              <a:gd name="connsiteY2" fmla="*/ 94 h 10000"/>
              <a:gd name="connsiteX3" fmla="*/ 8529 w 9946"/>
              <a:gd name="connsiteY3" fmla="*/ 0 h 10000"/>
              <a:gd name="connsiteX4" fmla="*/ 8011 w 9946"/>
              <a:gd name="connsiteY4" fmla="*/ 0 h 10000"/>
              <a:gd name="connsiteX5" fmla="*/ 874 w 9946"/>
              <a:gd name="connsiteY5" fmla="*/ 70 h 10000"/>
              <a:gd name="connsiteX6" fmla="*/ 136 w 9946"/>
              <a:gd name="connsiteY6" fmla="*/ 0 h 10000"/>
              <a:gd name="connsiteX7" fmla="*/ 0 w 9946"/>
              <a:gd name="connsiteY7" fmla="*/ 0 h 10000"/>
              <a:gd name="connsiteX8" fmla="*/ 0 w 9946"/>
              <a:gd name="connsiteY8" fmla="*/ 472 h 10000"/>
              <a:gd name="connsiteX9" fmla="*/ 0 w 9946"/>
              <a:gd name="connsiteY9" fmla="*/ 9434 h 10000"/>
              <a:gd name="connsiteX10" fmla="*/ 0 w 9946"/>
              <a:gd name="connsiteY10" fmla="*/ 10000 h 10000"/>
              <a:gd name="connsiteX11" fmla="*/ 136 w 9946"/>
              <a:gd name="connsiteY11" fmla="*/ 10000 h 10000"/>
              <a:gd name="connsiteX12" fmla="*/ 8011 w 9946"/>
              <a:gd name="connsiteY12" fmla="*/ 10000 h 10000"/>
              <a:gd name="connsiteX13" fmla="*/ 8529 w 9946"/>
              <a:gd name="connsiteY13" fmla="*/ 10000 h 10000"/>
              <a:gd name="connsiteX14" fmla="*/ 8610 w 9946"/>
              <a:gd name="connsiteY14" fmla="*/ 9906 h 10000"/>
              <a:gd name="connsiteX15" fmla="*/ 8638 w 9946"/>
              <a:gd name="connsiteY15" fmla="*/ 9811 h 10000"/>
              <a:gd name="connsiteX16" fmla="*/ 9946 w 9946"/>
              <a:gd name="connsiteY16" fmla="*/ 5283 h 10000"/>
              <a:gd name="connsiteX17" fmla="*/ 9946 w 9946"/>
              <a:gd name="connsiteY17" fmla="*/ 4717 h 10000"/>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0 w 10000"/>
              <a:gd name="connsiteY10" fmla="*/ 10000 h 10034"/>
              <a:gd name="connsiteX11" fmla="*/ 137 w 10000"/>
              <a:gd name="connsiteY11" fmla="*/ 10000 h 10034"/>
              <a:gd name="connsiteX12" fmla="*/ 903 w 10000"/>
              <a:gd name="connsiteY12" fmla="*/ 10034 h 10034"/>
              <a:gd name="connsiteX13" fmla="*/ 8054 w 10000"/>
              <a:gd name="connsiteY13" fmla="*/ 10000 h 10034"/>
              <a:gd name="connsiteX14" fmla="*/ 8575 w 10000"/>
              <a:gd name="connsiteY14" fmla="*/ 10000 h 10034"/>
              <a:gd name="connsiteX15" fmla="*/ 8657 w 10000"/>
              <a:gd name="connsiteY15" fmla="*/ 9906 h 10034"/>
              <a:gd name="connsiteX16" fmla="*/ 8685 w 10000"/>
              <a:gd name="connsiteY16" fmla="*/ 9811 h 10034"/>
              <a:gd name="connsiteX17" fmla="*/ 10000 w 10000"/>
              <a:gd name="connsiteY17" fmla="*/ 5283 h 10034"/>
              <a:gd name="connsiteX18" fmla="*/ 10000 w 10000"/>
              <a:gd name="connsiteY18"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0 w 10000"/>
              <a:gd name="connsiteY10" fmla="*/ 10000 h 10034"/>
              <a:gd name="connsiteX11" fmla="*/ 903 w 10000"/>
              <a:gd name="connsiteY11" fmla="*/ 10034 h 10034"/>
              <a:gd name="connsiteX12" fmla="*/ 8054 w 10000"/>
              <a:gd name="connsiteY12" fmla="*/ 10000 h 10034"/>
              <a:gd name="connsiteX13" fmla="*/ 8575 w 10000"/>
              <a:gd name="connsiteY13" fmla="*/ 10000 h 10034"/>
              <a:gd name="connsiteX14" fmla="*/ 8657 w 10000"/>
              <a:gd name="connsiteY14" fmla="*/ 9906 h 10034"/>
              <a:gd name="connsiteX15" fmla="*/ 8685 w 10000"/>
              <a:gd name="connsiteY15" fmla="*/ 9811 h 10034"/>
              <a:gd name="connsiteX16" fmla="*/ 10000 w 10000"/>
              <a:gd name="connsiteY16" fmla="*/ 5283 h 10034"/>
              <a:gd name="connsiteX17" fmla="*/ 10000 w 10000"/>
              <a:gd name="connsiteY17"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903 w 10000"/>
              <a:gd name="connsiteY10" fmla="*/ 10034 h 10034"/>
              <a:gd name="connsiteX11" fmla="*/ 8054 w 10000"/>
              <a:gd name="connsiteY11" fmla="*/ 10000 h 10034"/>
              <a:gd name="connsiteX12" fmla="*/ 8575 w 10000"/>
              <a:gd name="connsiteY12" fmla="*/ 10000 h 10034"/>
              <a:gd name="connsiteX13" fmla="*/ 8657 w 10000"/>
              <a:gd name="connsiteY13" fmla="*/ 9906 h 10034"/>
              <a:gd name="connsiteX14" fmla="*/ 8685 w 10000"/>
              <a:gd name="connsiteY14" fmla="*/ 9811 h 10034"/>
              <a:gd name="connsiteX15" fmla="*/ 10000 w 10000"/>
              <a:gd name="connsiteY15" fmla="*/ 5283 h 10034"/>
              <a:gd name="connsiteX16" fmla="*/ 10000 w 10000"/>
              <a:gd name="connsiteY16"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903 w 10000"/>
              <a:gd name="connsiteY9" fmla="*/ 10034 h 10034"/>
              <a:gd name="connsiteX10" fmla="*/ 8054 w 10000"/>
              <a:gd name="connsiteY10" fmla="*/ 10000 h 10034"/>
              <a:gd name="connsiteX11" fmla="*/ 8575 w 10000"/>
              <a:gd name="connsiteY11" fmla="*/ 10000 h 10034"/>
              <a:gd name="connsiteX12" fmla="*/ 8657 w 10000"/>
              <a:gd name="connsiteY12" fmla="*/ 9906 h 10034"/>
              <a:gd name="connsiteX13" fmla="*/ 8685 w 10000"/>
              <a:gd name="connsiteY13" fmla="*/ 9811 h 10034"/>
              <a:gd name="connsiteX14" fmla="*/ 10000 w 10000"/>
              <a:gd name="connsiteY14" fmla="*/ 5283 h 10034"/>
              <a:gd name="connsiteX15" fmla="*/ 10000 w 10000"/>
              <a:gd name="connsiteY15"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903 w 10000"/>
              <a:gd name="connsiteY8" fmla="*/ 10034 h 10034"/>
              <a:gd name="connsiteX9" fmla="*/ 8054 w 10000"/>
              <a:gd name="connsiteY9" fmla="*/ 10000 h 10034"/>
              <a:gd name="connsiteX10" fmla="*/ 8575 w 10000"/>
              <a:gd name="connsiteY10" fmla="*/ 10000 h 10034"/>
              <a:gd name="connsiteX11" fmla="*/ 8657 w 10000"/>
              <a:gd name="connsiteY11" fmla="*/ 9906 h 10034"/>
              <a:gd name="connsiteX12" fmla="*/ 8685 w 10000"/>
              <a:gd name="connsiteY12" fmla="*/ 9811 h 10034"/>
              <a:gd name="connsiteX13" fmla="*/ 10000 w 10000"/>
              <a:gd name="connsiteY13" fmla="*/ 5283 h 10034"/>
              <a:gd name="connsiteX14" fmla="*/ 10000 w 10000"/>
              <a:gd name="connsiteY14" fmla="*/ 4717 h 10034"/>
              <a:gd name="connsiteX0" fmla="*/ 9863 w 9863"/>
              <a:gd name="connsiteY0" fmla="*/ 4717 h 10034"/>
              <a:gd name="connsiteX1" fmla="*/ 8548 w 9863"/>
              <a:gd name="connsiteY1" fmla="*/ 189 h 10034"/>
              <a:gd name="connsiteX2" fmla="*/ 8520 w 9863"/>
              <a:gd name="connsiteY2" fmla="*/ 94 h 10034"/>
              <a:gd name="connsiteX3" fmla="*/ 8438 w 9863"/>
              <a:gd name="connsiteY3" fmla="*/ 0 h 10034"/>
              <a:gd name="connsiteX4" fmla="*/ 7917 w 9863"/>
              <a:gd name="connsiteY4" fmla="*/ 0 h 10034"/>
              <a:gd name="connsiteX5" fmla="*/ 742 w 9863"/>
              <a:gd name="connsiteY5" fmla="*/ 70 h 10034"/>
              <a:gd name="connsiteX6" fmla="*/ 0 w 9863"/>
              <a:gd name="connsiteY6" fmla="*/ 0 h 10034"/>
              <a:gd name="connsiteX7" fmla="*/ 766 w 9863"/>
              <a:gd name="connsiteY7" fmla="*/ 10034 h 10034"/>
              <a:gd name="connsiteX8" fmla="*/ 7917 w 9863"/>
              <a:gd name="connsiteY8" fmla="*/ 10000 h 10034"/>
              <a:gd name="connsiteX9" fmla="*/ 8438 w 9863"/>
              <a:gd name="connsiteY9" fmla="*/ 10000 h 10034"/>
              <a:gd name="connsiteX10" fmla="*/ 8520 w 9863"/>
              <a:gd name="connsiteY10" fmla="*/ 9906 h 10034"/>
              <a:gd name="connsiteX11" fmla="*/ 8548 w 9863"/>
              <a:gd name="connsiteY11" fmla="*/ 9811 h 10034"/>
              <a:gd name="connsiteX12" fmla="*/ 9863 w 9863"/>
              <a:gd name="connsiteY12" fmla="*/ 5283 h 10034"/>
              <a:gd name="connsiteX13" fmla="*/ 9863 w 9863"/>
              <a:gd name="connsiteY13" fmla="*/ 4717 h 10034"/>
              <a:gd name="connsiteX0" fmla="*/ 9248 w 9248"/>
              <a:gd name="connsiteY0" fmla="*/ 4701 h 10000"/>
              <a:gd name="connsiteX1" fmla="*/ 7915 w 9248"/>
              <a:gd name="connsiteY1" fmla="*/ 188 h 10000"/>
              <a:gd name="connsiteX2" fmla="*/ 7886 w 9248"/>
              <a:gd name="connsiteY2" fmla="*/ 94 h 10000"/>
              <a:gd name="connsiteX3" fmla="*/ 7803 w 9248"/>
              <a:gd name="connsiteY3" fmla="*/ 0 h 10000"/>
              <a:gd name="connsiteX4" fmla="*/ 7275 w 9248"/>
              <a:gd name="connsiteY4" fmla="*/ 0 h 10000"/>
              <a:gd name="connsiteX5" fmla="*/ 0 w 9248"/>
              <a:gd name="connsiteY5" fmla="*/ 70 h 10000"/>
              <a:gd name="connsiteX6" fmla="*/ 25 w 9248"/>
              <a:gd name="connsiteY6" fmla="*/ 10000 h 10000"/>
              <a:gd name="connsiteX7" fmla="*/ 7275 w 9248"/>
              <a:gd name="connsiteY7" fmla="*/ 9966 h 10000"/>
              <a:gd name="connsiteX8" fmla="*/ 7803 w 9248"/>
              <a:gd name="connsiteY8" fmla="*/ 9966 h 10000"/>
              <a:gd name="connsiteX9" fmla="*/ 7886 w 9248"/>
              <a:gd name="connsiteY9" fmla="*/ 9872 h 10000"/>
              <a:gd name="connsiteX10" fmla="*/ 7915 w 9248"/>
              <a:gd name="connsiteY10" fmla="*/ 9778 h 10000"/>
              <a:gd name="connsiteX11" fmla="*/ 9248 w 9248"/>
              <a:gd name="connsiteY11" fmla="*/ 5265 h 10000"/>
              <a:gd name="connsiteX12" fmla="*/ 9248 w 9248"/>
              <a:gd name="connsiteY12" fmla="*/ 47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Slide Number Placeholder 6"/>
          <p:cNvSpPr>
            <a:spLocks noGrp="1"/>
          </p:cNvSpPr>
          <p:nvPr>
            <p:ph type="sldNum" sz="quarter" idx="12"/>
          </p:nvPr>
        </p:nvSpPr>
        <p:spPr>
          <a:xfrm>
            <a:off x="398862" y="4152575"/>
            <a:ext cx="584825" cy="304271"/>
          </a:xfrm>
        </p:spPr>
        <p:txBody>
          <a:bodyPr/>
          <a:lstStyle/>
          <a:p>
            <a:fld id="{E1DE8F6F-C06D-4B78-9A50-5DE33562D5FC}" type="slidenum">
              <a:rPr lang="vi-VN" smtClean="0"/>
              <a:t>‹#›</a:t>
            </a:fld>
            <a:endParaRPr lang="vi-VN"/>
          </a:p>
        </p:txBody>
      </p:sp>
    </p:spTree>
    <p:extLst>
      <p:ext uri="{BB962C8B-B14F-4D97-AF65-F5344CB8AC3E}">
        <p14:creationId xmlns:p14="http://schemas.microsoft.com/office/powerpoint/2010/main" val="1527349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2137462" y="522839"/>
            <a:ext cx="6293324" cy="2400017"/>
          </a:xfrm>
        </p:spPr>
        <p:txBody>
          <a:bodyPr anchor="ctr">
            <a:normAutofit/>
          </a:bodyPr>
          <a:lstStyle>
            <a:lvl1pPr algn="l">
              <a:defRPr sz="4800" b="0"/>
            </a:lvl1pPr>
          </a:lstStyle>
          <a:p>
            <a:r>
              <a:rPr lang="en-US" smtClean="0"/>
              <a:t>Click to edit Master title style</a:t>
            </a:r>
            <a:endParaRPr lang="en-US"/>
          </a:p>
        </p:txBody>
      </p:sp>
      <p:sp>
        <p:nvSpPr>
          <p:cNvPr id="4" name="Text Placeholder 3"/>
          <p:cNvSpPr>
            <a:spLocks noGrp="1"/>
          </p:cNvSpPr>
          <p:nvPr>
            <p:ph type="body" sz="half" idx="2"/>
          </p:nvPr>
        </p:nvSpPr>
        <p:spPr>
          <a:xfrm>
            <a:off x="1941910" y="4318000"/>
            <a:ext cx="6686550" cy="608018"/>
          </a:xfrm>
        </p:spPr>
        <p:txBody>
          <a:bodyPr vert="horz" lIns="91440" tIns="45720" rIns="91440" bIns="45720" rtlCol="0" anchor="t">
            <a:normAutofit/>
          </a:bodyPr>
          <a:lstStyle>
            <a:lvl1pPr>
              <a:defRPr lang="en-US" smtClean="0">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C4D1B6C-2D76-4721-B749-E29219B24805}" type="datetimeFigureOut">
              <a:rPr lang="vi-VN" smtClean="0"/>
              <a:t>24/10/2012</a:t>
            </a:fld>
            <a:endParaRPr lang="vi-VN"/>
          </a:p>
        </p:txBody>
      </p:sp>
      <p:sp>
        <p:nvSpPr>
          <p:cNvPr id="6" name="Footer Placeholder 5"/>
          <p:cNvSpPr>
            <a:spLocks noGrp="1"/>
          </p:cNvSpPr>
          <p:nvPr>
            <p:ph type="ftr" sz="quarter" idx="11"/>
          </p:nvPr>
        </p:nvSpPr>
        <p:spPr/>
        <p:txBody>
          <a:bodyPr/>
          <a:lstStyle/>
          <a:p>
            <a:endParaRPr lang="vi-VN"/>
          </a:p>
        </p:txBody>
      </p:sp>
      <p:sp>
        <p:nvSpPr>
          <p:cNvPr id="11" name="Freeform 11"/>
          <p:cNvSpPr>
            <a:spLocks/>
          </p:cNvSpPr>
          <p:nvPr/>
        </p:nvSpPr>
        <p:spPr bwMode="auto">
          <a:xfrm flipV="1">
            <a:off x="-3141" y="4093107"/>
            <a:ext cx="1191395" cy="422748"/>
          </a:xfrm>
          <a:custGeom>
            <a:avLst/>
            <a:gdLst>
              <a:gd name="T0" fmla="*/ 365 w 367"/>
              <a:gd name="T1" fmla="*/ 50 h 106"/>
              <a:gd name="T2" fmla="*/ 317 w 367"/>
              <a:gd name="T3" fmla="*/ 2 h 106"/>
              <a:gd name="T4" fmla="*/ 316 w 367"/>
              <a:gd name="T5" fmla="*/ 1 h 106"/>
              <a:gd name="T6" fmla="*/ 313 w 367"/>
              <a:gd name="T7" fmla="*/ 0 h 106"/>
              <a:gd name="T8" fmla="*/ 294 w 367"/>
              <a:gd name="T9" fmla="*/ 0 h 106"/>
              <a:gd name="T10" fmla="*/ 5 w 367"/>
              <a:gd name="T11" fmla="*/ 0 h 106"/>
              <a:gd name="T12" fmla="*/ 0 w 367"/>
              <a:gd name="T13" fmla="*/ 0 h 106"/>
              <a:gd name="T14" fmla="*/ 0 w 367"/>
              <a:gd name="T15" fmla="*/ 5 h 106"/>
              <a:gd name="T16" fmla="*/ 0 w 367"/>
              <a:gd name="T17" fmla="*/ 100 h 106"/>
              <a:gd name="T18" fmla="*/ 0 w 367"/>
              <a:gd name="T19" fmla="*/ 106 h 106"/>
              <a:gd name="T20" fmla="*/ 5 w 367"/>
              <a:gd name="T21" fmla="*/ 106 h 106"/>
              <a:gd name="T22" fmla="*/ 294 w 367"/>
              <a:gd name="T23" fmla="*/ 106 h 106"/>
              <a:gd name="T24" fmla="*/ 313 w 367"/>
              <a:gd name="T25" fmla="*/ 106 h 106"/>
              <a:gd name="T26" fmla="*/ 316 w 367"/>
              <a:gd name="T27" fmla="*/ 105 h 106"/>
              <a:gd name="T28" fmla="*/ 317 w 367"/>
              <a:gd name="T29" fmla="*/ 104 h 106"/>
              <a:gd name="T30" fmla="*/ 365 w 367"/>
              <a:gd name="T31" fmla="*/ 56 h 106"/>
              <a:gd name="T32" fmla="*/ 365 w 367"/>
              <a:gd name="T33" fmla="*/ 50 h 106"/>
              <a:gd name="connsiteX0" fmla="*/ 9946 w 9946"/>
              <a:gd name="connsiteY0" fmla="*/ 4717 h 10000"/>
              <a:gd name="connsiteX1" fmla="*/ 8638 w 9946"/>
              <a:gd name="connsiteY1" fmla="*/ 189 h 10000"/>
              <a:gd name="connsiteX2" fmla="*/ 8610 w 9946"/>
              <a:gd name="connsiteY2" fmla="*/ 94 h 10000"/>
              <a:gd name="connsiteX3" fmla="*/ 8529 w 9946"/>
              <a:gd name="connsiteY3" fmla="*/ 0 h 10000"/>
              <a:gd name="connsiteX4" fmla="*/ 8011 w 9946"/>
              <a:gd name="connsiteY4" fmla="*/ 0 h 10000"/>
              <a:gd name="connsiteX5" fmla="*/ 874 w 9946"/>
              <a:gd name="connsiteY5" fmla="*/ 70 h 10000"/>
              <a:gd name="connsiteX6" fmla="*/ 136 w 9946"/>
              <a:gd name="connsiteY6" fmla="*/ 0 h 10000"/>
              <a:gd name="connsiteX7" fmla="*/ 0 w 9946"/>
              <a:gd name="connsiteY7" fmla="*/ 0 h 10000"/>
              <a:gd name="connsiteX8" fmla="*/ 0 w 9946"/>
              <a:gd name="connsiteY8" fmla="*/ 472 h 10000"/>
              <a:gd name="connsiteX9" fmla="*/ 0 w 9946"/>
              <a:gd name="connsiteY9" fmla="*/ 9434 h 10000"/>
              <a:gd name="connsiteX10" fmla="*/ 0 w 9946"/>
              <a:gd name="connsiteY10" fmla="*/ 10000 h 10000"/>
              <a:gd name="connsiteX11" fmla="*/ 136 w 9946"/>
              <a:gd name="connsiteY11" fmla="*/ 10000 h 10000"/>
              <a:gd name="connsiteX12" fmla="*/ 8011 w 9946"/>
              <a:gd name="connsiteY12" fmla="*/ 10000 h 10000"/>
              <a:gd name="connsiteX13" fmla="*/ 8529 w 9946"/>
              <a:gd name="connsiteY13" fmla="*/ 10000 h 10000"/>
              <a:gd name="connsiteX14" fmla="*/ 8610 w 9946"/>
              <a:gd name="connsiteY14" fmla="*/ 9906 h 10000"/>
              <a:gd name="connsiteX15" fmla="*/ 8638 w 9946"/>
              <a:gd name="connsiteY15" fmla="*/ 9811 h 10000"/>
              <a:gd name="connsiteX16" fmla="*/ 9946 w 9946"/>
              <a:gd name="connsiteY16" fmla="*/ 5283 h 10000"/>
              <a:gd name="connsiteX17" fmla="*/ 9946 w 9946"/>
              <a:gd name="connsiteY17" fmla="*/ 4717 h 10000"/>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0 w 10000"/>
              <a:gd name="connsiteY10" fmla="*/ 10000 h 10034"/>
              <a:gd name="connsiteX11" fmla="*/ 137 w 10000"/>
              <a:gd name="connsiteY11" fmla="*/ 10000 h 10034"/>
              <a:gd name="connsiteX12" fmla="*/ 903 w 10000"/>
              <a:gd name="connsiteY12" fmla="*/ 10034 h 10034"/>
              <a:gd name="connsiteX13" fmla="*/ 8054 w 10000"/>
              <a:gd name="connsiteY13" fmla="*/ 10000 h 10034"/>
              <a:gd name="connsiteX14" fmla="*/ 8575 w 10000"/>
              <a:gd name="connsiteY14" fmla="*/ 10000 h 10034"/>
              <a:gd name="connsiteX15" fmla="*/ 8657 w 10000"/>
              <a:gd name="connsiteY15" fmla="*/ 9906 h 10034"/>
              <a:gd name="connsiteX16" fmla="*/ 8685 w 10000"/>
              <a:gd name="connsiteY16" fmla="*/ 9811 h 10034"/>
              <a:gd name="connsiteX17" fmla="*/ 10000 w 10000"/>
              <a:gd name="connsiteY17" fmla="*/ 5283 h 10034"/>
              <a:gd name="connsiteX18" fmla="*/ 10000 w 10000"/>
              <a:gd name="connsiteY18"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0 w 10000"/>
              <a:gd name="connsiteY10" fmla="*/ 10000 h 10034"/>
              <a:gd name="connsiteX11" fmla="*/ 903 w 10000"/>
              <a:gd name="connsiteY11" fmla="*/ 10034 h 10034"/>
              <a:gd name="connsiteX12" fmla="*/ 8054 w 10000"/>
              <a:gd name="connsiteY12" fmla="*/ 10000 h 10034"/>
              <a:gd name="connsiteX13" fmla="*/ 8575 w 10000"/>
              <a:gd name="connsiteY13" fmla="*/ 10000 h 10034"/>
              <a:gd name="connsiteX14" fmla="*/ 8657 w 10000"/>
              <a:gd name="connsiteY14" fmla="*/ 9906 h 10034"/>
              <a:gd name="connsiteX15" fmla="*/ 8685 w 10000"/>
              <a:gd name="connsiteY15" fmla="*/ 9811 h 10034"/>
              <a:gd name="connsiteX16" fmla="*/ 10000 w 10000"/>
              <a:gd name="connsiteY16" fmla="*/ 5283 h 10034"/>
              <a:gd name="connsiteX17" fmla="*/ 10000 w 10000"/>
              <a:gd name="connsiteY17"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903 w 10000"/>
              <a:gd name="connsiteY10" fmla="*/ 10034 h 10034"/>
              <a:gd name="connsiteX11" fmla="*/ 8054 w 10000"/>
              <a:gd name="connsiteY11" fmla="*/ 10000 h 10034"/>
              <a:gd name="connsiteX12" fmla="*/ 8575 w 10000"/>
              <a:gd name="connsiteY12" fmla="*/ 10000 h 10034"/>
              <a:gd name="connsiteX13" fmla="*/ 8657 w 10000"/>
              <a:gd name="connsiteY13" fmla="*/ 9906 h 10034"/>
              <a:gd name="connsiteX14" fmla="*/ 8685 w 10000"/>
              <a:gd name="connsiteY14" fmla="*/ 9811 h 10034"/>
              <a:gd name="connsiteX15" fmla="*/ 10000 w 10000"/>
              <a:gd name="connsiteY15" fmla="*/ 5283 h 10034"/>
              <a:gd name="connsiteX16" fmla="*/ 10000 w 10000"/>
              <a:gd name="connsiteY16"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903 w 10000"/>
              <a:gd name="connsiteY9" fmla="*/ 10034 h 10034"/>
              <a:gd name="connsiteX10" fmla="*/ 8054 w 10000"/>
              <a:gd name="connsiteY10" fmla="*/ 10000 h 10034"/>
              <a:gd name="connsiteX11" fmla="*/ 8575 w 10000"/>
              <a:gd name="connsiteY11" fmla="*/ 10000 h 10034"/>
              <a:gd name="connsiteX12" fmla="*/ 8657 w 10000"/>
              <a:gd name="connsiteY12" fmla="*/ 9906 h 10034"/>
              <a:gd name="connsiteX13" fmla="*/ 8685 w 10000"/>
              <a:gd name="connsiteY13" fmla="*/ 9811 h 10034"/>
              <a:gd name="connsiteX14" fmla="*/ 10000 w 10000"/>
              <a:gd name="connsiteY14" fmla="*/ 5283 h 10034"/>
              <a:gd name="connsiteX15" fmla="*/ 10000 w 10000"/>
              <a:gd name="connsiteY15"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903 w 10000"/>
              <a:gd name="connsiteY8" fmla="*/ 10034 h 10034"/>
              <a:gd name="connsiteX9" fmla="*/ 8054 w 10000"/>
              <a:gd name="connsiteY9" fmla="*/ 10000 h 10034"/>
              <a:gd name="connsiteX10" fmla="*/ 8575 w 10000"/>
              <a:gd name="connsiteY10" fmla="*/ 10000 h 10034"/>
              <a:gd name="connsiteX11" fmla="*/ 8657 w 10000"/>
              <a:gd name="connsiteY11" fmla="*/ 9906 h 10034"/>
              <a:gd name="connsiteX12" fmla="*/ 8685 w 10000"/>
              <a:gd name="connsiteY12" fmla="*/ 9811 h 10034"/>
              <a:gd name="connsiteX13" fmla="*/ 10000 w 10000"/>
              <a:gd name="connsiteY13" fmla="*/ 5283 h 10034"/>
              <a:gd name="connsiteX14" fmla="*/ 10000 w 10000"/>
              <a:gd name="connsiteY14" fmla="*/ 4717 h 10034"/>
              <a:gd name="connsiteX0" fmla="*/ 9863 w 9863"/>
              <a:gd name="connsiteY0" fmla="*/ 4717 h 10034"/>
              <a:gd name="connsiteX1" fmla="*/ 8548 w 9863"/>
              <a:gd name="connsiteY1" fmla="*/ 189 h 10034"/>
              <a:gd name="connsiteX2" fmla="*/ 8520 w 9863"/>
              <a:gd name="connsiteY2" fmla="*/ 94 h 10034"/>
              <a:gd name="connsiteX3" fmla="*/ 8438 w 9863"/>
              <a:gd name="connsiteY3" fmla="*/ 0 h 10034"/>
              <a:gd name="connsiteX4" fmla="*/ 7917 w 9863"/>
              <a:gd name="connsiteY4" fmla="*/ 0 h 10034"/>
              <a:gd name="connsiteX5" fmla="*/ 742 w 9863"/>
              <a:gd name="connsiteY5" fmla="*/ 70 h 10034"/>
              <a:gd name="connsiteX6" fmla="*/ 0 w 9863"/>
              <a:gd name="connsiteY6" fmla="*/ 0 h 10034"/>
              <a:gd name="connsiteX7" fmla="*/ 766 w 9863"/>
              <a:gd name="connsiteY7" fmla="*/ 10034 h 10034"/>
              <a:gd name="connsiteX8" fmla="*/ 7917 w 9863"/>
              <a:gd name="connsiteY8" fmla="*/ 10000 h 10034"/>
              <a:gd name="connsiteX9" fmla="*/ 8438 w 9863"/>
              <a:gd name="connsiteY9" fmla="*/ 10000 h 10034"/>
              <a:gd name="connsiteX10" fmla="*/ 8520 w 9863"/>
              <a:gd name="connsiteY10" fmla="*/ 9906 h 10034"/>
              <a:gd name="connsiteX11" fmla="*/ 8548 w 9863"/>
              <a:gd name="connsiteY11" fmla="*/ 9811 h 10034"/>
              <a:gd name="connsiteX12" fmla="*/ 9863 w 9863"/>
              <a:gd name="connsiteY12" fmla="*/ 5283 h 10034"/>
              <a:gd name="connsiteX13" fmla="*/ 9863 w 9863"/>
              <a:gd name="connsiteY13" fmla="*/ 4717 h 10034"/>
              <a:gd name="connsiteX0" fmla="*/ 9248 w 9248"/>
              <a:gd name="connsiteY0" fmla="*/ 4701 h 10000"/>
              <a:gd name="connsiteX1" fmla="*/ 7915 w 9248"/>
              <a:gd name="connsiteY1" fmla="*/ 188 h 10000"/>
              <a:gd name="connsiteX2" fmla="*/ 7886 w 9248"/>
              <a:gd name="connsiteY2" fmla="*/ 94 h 10000"/>
              <a:gd name="connsiteX3" fmla="*/ 7803 w 9248"/>
              <a:gd name="connsiteY3" fmla="*/ 0 h 10000"/>
              <a:gd name="connsiteX4" fmla="*/ 7275 w 9248"/>
              <a:gd name="connsiteY4" fmla="*/ 0 h 10000"/>
              <a:gd name="connsiteX5" fmla="*/ 0 w 9248"/>
              <a:gd name="connsiteY5" fmla="*/ 70 h 10000"/>
              <a:gd name="connsiteX6" fmla="*/ 25 w 9248"/>
              <a:gd name="connsiteY6" fmla="*/ 10000 h 10000"/>
              <a:gd name="connsiteX7" fmla="*/ 7275 w 9248"/>
              <a:gd name="connsiteY7" fmla="*/ 9966 h 10000"/>
              <a:gd name="connsiteX8" fmla="*/ 7803 w 9248"/>
              <a:gd name="connsiteY8" fmla="*/ 9966 h 10000"/>
              <a:gd name="connsiteX9" fmla="*/ 7886 w 9248"/>
              <a:gd name="connsiteY9" fmla="*/ 9872 h 10000"/>
              <a:gd name="connsiteX10" fmla="*/ 7915 w 9248"/>
              <a:gd name="connsiteY10" fmla="*/ 9778 h 10000"/>
              <a:gd name="connsiteX11" fmla="*/ 9248 w 9248"/>
              <a:gd name="connsiteY11" fmla="*/ 5265 h 10000"/>
              <a:gd name="connsiteX12" fmla="*/ 9248 w 9248"/>
              <a:gd name="connsiteY12" fmla="*/ 47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Slide Number Placeholder 6"/>
          <p:cNvSpPr>
            <a:spLocks noGrp="1"/>
          </p:cNvSpPr>
          <p:nvPr>
            <p:ph type="sldNum" sz="quarter" idx="12"/>
          </p:nvPr>
        </p:nvSpPr>
        <p:spPr>
          <a:xfrm>
            <a:off x="398862" y="4152575"/>
            <a:ext cx="584825" cy="304271"/>
          </a:xfrm>
        </p:spPr>
        <p:txBody>
          <a:bodyPr/>
          <a:lstStyle/>
          <a:p>
            <a:fld id="{E1DE8F6F-C06D-4B78-9A50-5DE33562D5FC}" type="slidenum">
              <a:rPr lang="vi-VN" smtClean="0"/>
              <a:t>‹#›</a:t>
            </a:fld>
            <a:endParaRPr lang="vi-VN"/>
          </a:p>
        </p:txBody>
      </p:sp>
      <p:sp>
        <p:nvSpPr>
          <p:cNvPr id="17" name="TextBox 16"/>
          <p:cNvSpPr txBox="1"/>
          <p:nvPr/>
        </p:nvSpPr>
        <p:spPr>
          <a:xfrm>
            <a:off x="1850739" y="540004"/>
            <a:ext cx="457200" cy="487313"/>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baseline="0" dirty="0" smtClean="0">
                <a:ln w="3175" cmpd="sng">
                  <a:noFill/>
                </a:ln>
                <a:solidFill>
                  <a:schemeClr val="accent1"/>
                </a:solidFill>
                <a:effectLst/>
                <a:latin typeface="Arial"/>
              </a:rPr>
              <a:t>“</a:t>
            </a:r>
            <a:endParaRPr lang="en-US" sz="8000" baseline="0" dirty="0">
              <a:ln w="3175" cmpd="sng">
                <a:noFill/>
              </a:ln>
              <a:solidFill>
                <a:schemeClr val="accent1"/>
              </a:solidFill>
              <a:effectLst/>
              <a:latin typeface="Arial"/>
            </a:endParaRPr>
          </a:p>
        </p:txBody>
      </p:sp>
      <p:sp>
        <p:nvSpPr>
          <p:cNvPr id="18" name="TextBox 17"/>
          <p:cNvSpPr txBox="1"/>
          <p:nvPr/>
        </p:nvSpPr>
        <p:spPr>
          <a:xfrm>
            <a:off x="8336139" y="2421089"/>
            <a:ext cx="457200" cy="487313"/>
          </a:xfrm>
          <a:prstGeom prst="rect">
            <a:avLst/>
          </a:prstGeom>
        </p:spPr>
        <p:txBody>
          <a:bodyPr vert="horz" lIns="91440" tIns="45720" rIns="91440" bIns="45720" rtlCol="0" anchor="ctr">
            <a:noAutofit/>
          </a:bodyPr>
          <a:lstStyle>
            <a:defPPr>
              <a:defRPr lang="en-US"/>
            </a:defPPr>
            <a:lvl1pPr lvl="0">
              <a:spcBef>
                <a:spcPct val="0"/>
              </a:spcBef>
              <a:buNone/>
              <a:defRPr sz="8000" b="0" cap="all" baseline="0">
                <a:ln w="3175" cmpd="sng">
                  <a:noFill/>
                </a:ln>
                <a:effectLst/>
                <a:latin typeface="Arial"/>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dirty="0" smtClean="0">
                <a:solidFill>
                  <a:schemeClr val="accent1"/>
                </a:solidFill>
              </a:rPr>
              <a:t>”</a:t>
            </a:r>
            <a:endParaRPr lang="en-US" dirty="0">
              <a:solidFill>
                <a:schemeClr val="accent1"/>
              </a:solidFill>
            </a:endParaRPr>
          </a:p>
        </p:txBody>
      </p:sp>
      <p:sp>
        <p:nvSpPr>
          <p:cNvPr id="21" name="Text Placeholder 9"/>
          <p:cNvSpPr>
            <a:spLocks noGrp="1"/>
          </p:cNvSpPr>
          <p:nvPr>
            <p:ph type="body" sz="quarter" idx="13"/>
          </p:nvPr>
        </p:nvSpPr>
        <p:spPr>
          <a:xfrm>
            <a:off x="1941909" y="3619500"/>
            <a:ext cx="6686550" cy="6985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1768992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2" y="522839"/>
            <a:ext cx="6686549" cy="2400017"/>
          </a:xfrm>
        </p:spPr>
        <p:txBody>
          <a:bodyPr anchor="ctr">
            <a:normAutofit/>
          </a:bodyPr>
          <a:lstStyle>
            <a:lvl1pPr algn="l">
              <a:defRPr sz="4800" b="0"/>
            </a:lvl1pPr>
          </a:lstStyle>
          <a:p>
            <a:r>
              <a:rPr lang="en-US" smtClean="0"/>
              <a:t>Click to edit Master title style</a:t>
            </a:r>
            <a:endParaRPr lang="en-US"/>
          </a:p>
        </p:txBody>
      </p:sp>
      <p:sp>
        <p:nvSpPr>
          <p:cNvPr id="4" name="Text Placeholder 3"/>
          <p:cNvSpPr>
            <a:spLocks noGrp="1"/>
          </p:cNvSpPr>
          <p:nvPr>
            <p:ph type="body" sz="half" idx="2"/>
          </p:nvPr>
        </p:nvSpPr>
        <p:spPr>
          <a:xfrm>
            <a:off x="1941910" y="4318000"/>
            <a:ext cx="6686550" cy="608018"/>
          </a:xfrm>
        </p:spPr>
        <p:txBody>
          <a:bodyPr vert="horz" lIns="91440" tIns="45720" rIns="91440" bIns="45720" rtlCol="0" anchor="t">
            <a:normAutofit/>
          </a:bodyPr>
          <a:lstStyle>
            <a:lvl1pPr>
              <a:defRPr lang="en-US" smtClean="0">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C4D1B6C-2D76-4721-B749-E29219B24805}" type="datetimeFigureOut">
              <a:rPr lang="vi-VN" smtClean="0"/>
              <a:t>24/10/2012</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a:spLocks/>
          </p:cNvSpPr>
          <p:nvPr/>
        </p:nvSpPr>
        <p:spPr bwMode="auto">
          <a:xfrm flipV="1">
            <a:off x="-3141" y="4093107"/>
            <a:ext cx="1191395" cy="422748"/>
          </a:xfrm>
          <a:custGeom>
            <a:avLst/>
            <a:gdLst>
              <a:gd name="T0" fmla="*/ 365 w 367"/>
              <a:gd name="T1" fmla="*/ 50 h 106"/>
              <a:gd name="T2" fmla="*/ 317 w 367"/>
              <a:gd name="T3" fmla="*/ 2 h 106"/>
              <a:gd name="T4" fmla="*/ 316 w 367"/>
              <a:gd name="T5" fmla="*/ 1 h 106"/>
              <a:gd name="T6" fmla="*/ 313 w 367"/>
              <a:gd name="T7" fmla="*/ 0 h 106"/>
              <a:gd name="T8" fmla="*/ 294 w 367"/>
              <a:gd name="T9" fmla="*/ 0 h 106"/>
              <a:gd name="T10" fmla="*/ 5 w 367"/>
              <a:gd name="T11" fmla="*/ 0 h 106"/>
              <a:gd name="T12" fmla="*/ 0 w 367"/>
              <a:gd name="T13" fmla="*/ 0 h 106"/>
              <a:gd name="T14" fmla="*/ 0 w 367"/>
              <a:gd name="T15" fmla="*/ 5 h 106"/>
              <a:gd name="T16" fmla="*/ 0 w 367"/>
              <a:gd name="T17" fmla="*/ 100 h 106"/>
              <a:gd name="T18" fmla="*/ 0 w 367"/>
              <a:gd name="T19" fmla="*/ 106 h 106"/>
              <a:gd name="T20" fmla="*/ 5 w 367"/>
              <a:gd name="T21" fmla="*/ 106 h 106"/>
              <a:gd name="T22" fmla="*/ 294 w 367"/>
              <a:gd name="T23" fmla="*/ 106 h 106"/>
              <a:gd name="T24" fmla="*/ 313 w 367"/>
              <a:gd name="T25" fmla="*/ 106 h 106"/>
              <a:gd name="T26" fmla="*/ 316 w 367"/>
              <a:gd name="T27" fmla="*/ 105 h 106"/>
              <a:gd name="T28" fmla="*/ 317 w 367"/>
              <a:gd name="T29" fmla="*/ 104 h 106"/>
              <a:gd name="T30" fmla="*/ 365 w 367"/>
              <a:gd name="T31" fmla="*/ 56 h 106"/>
              <a:gd name="T32" fmla="*/ 365 w 367"/>
              <a:gd name="T33" fmla="*/ 50 h 106"/>
              <a:gd name="connsiteX0" fmla="*/ 9946 w 9946"/>
              <a:gd name="connsiteY0" fmla="*/ 4717 h 10000"/>
              <a:gd name="connsiteX1" fmla="*/ 8638 w 9946"/>
              <a:gd name="connsiteY1" fmla="*/ 189 h 10000"/>
              <a:gd name="connsiteX2" fmla="*/ 8610 w 9946"/>
              <a:gd name="connsiteY2" fmla="*/ 94 h 10000"/>
              <a:gd name="connsiteX3" fmla="*/ 8529 w 9946"/>
              <a:gd name="connsiteY3" fmla="*/ 0 h 10000"/>
              <a:gd name="connsiteX4" fmla="*/ 8011 w 9946"/>
              <a:gd name="connsiteY4" fmla="*/ 0 h 10000"/>
              <a:gd name="connsiteX5" fmla="*/ 874 w 9946"/>
              <a:gd name="connsiteY5" fmla="*/ 70 h 10000"/>
              <a:gd name="connsiteX6" fmla="*/ 136 w 9946"/>
              <a:gd name="connsiteY6" fmla="*/ 0 h 10000"/>
              <a:gd name="connsiteX7" fmla="*/ 0 w 9946"/>
              <a:gd name="connsiteY7" fmla="*/ 0 h 10000"/>
              <a:gd name="connsiteX8" fmla="*/ 0 w 9946"/>
              <a:gd name="connsiteY8" fmla="*/ 472 h 10000"/>
              <a:gd name="connsiteX9" fmla="*/ 0 w 9946"/>
              <a:gd name="connsiteY9" fmla="*/ 9434 h 10000"/>
              <a:gd name="connsiteX10" fmla="*/ 0 w 9946"/>
              <a:gd name="connsiteY10" fmla="*/ 10000 h 10000"/>
              <a:gd name="connsiteX11" fmla="*/ 136 w 9946"/>
              <a:gd name="connsiteY11" fmla="*/ 10000 h 10000"/>
              <a:gd name="connsiteX12" fmla="*/ 8011 w 9946"/>
              <a:gd name="connsiteY12" fmla="*/ 10000 h 10000"/>
              <a:gd name="connsiteX13" fmla="*/ 8529 w 9946"/>
              <a:gd name="connsiteY13" fmla="*/ 10000 h 10000"/>
              <a:gd name="connsiteX14" fmla="*/ 8610 w 9946"/>
              <a:gd name="connsiteY14" fmla="*/ 9906 h 10000"/>
              <a:gd name="connsiteX15" fmla="*/ 8638 w 9946"/>
              <a:gd name="connsiteY15" fmla="*/ 9811 h 10000"/>
              <a:gd name="connsiteX16" fmla="*/ 9946 w 9946"/>
              <a:gd name="connsiteY16" fmla="*/ 5283 h 10000"/>
              <a:gd name="connsiteX17" fmla="*/ 9946 w 9946"/>
              <a:gd name="connsiteY17" fmla="*/ 4717 h 10000"/>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0 w 10000"/>
              <a:gd name="connsiteY10" fmla="*/ 10000 h 10034"/>
              <a:gd name="connsiteX11" fmla="*/ 137 w 10000"/>
              <a:gd name="connsiteY11" fmla="*/ 10000 h 10034"/>
              <a:gd name="connsiteX12" fmla="*/ 903 w 10000"/>
              <a:gd name="connsiteY12" fmla="*/ 10034 h 10034"/>
              <a:gd name="connsiteX13" fmla="*/ 8054 w 10000"/>
              <a:gd name="connsiteY13" fmla="*/ 10000 h 10034"/>
              <a:gd name="connsiteX14" fmla="*/ 8575 w 10000"/>
              <a:gd name="connsiteY14" fmla="*/ 10000 h 10034"/>
              <a:gd name="connsiteX15" fmla="*/ 8657 w 10000"/>
              <a:gd name="connsiteY15" fmla="*/ 9906 h 10034"/>
              <a:gd name="connsiteX16" fmla="*/ 8685 w 10000"/>
              <a:gd name="connsiteY16" fmla="*/ 9811 h 10034"/>
              <a:gd name="connsiteX17" fmla="*/ 10000 w 10000"/>
              <a:gd name="connsiteY17" fmla="*/ 5283 h 10034"/>
              <a:gd name="connsiteX18" fmla="*/ 10000 w 10000"/>
              <a:gd name="connsiteY18"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0 w 10000"/>
              <a:gd name="connsiteY10" fmla="*/ 10000 h 10034"/>
              <a:gd name="connsiteX11" fmla="*/ 903 w 10000"/>
              <a:gd name="connsiteY11" fmla="*/ 10034 h 10034"/>
              <a:gd name="connsiteX12" fmla="*/ 8054 w 10000"/>
              <a:gd name="connsiteY12" fmla="*/ 10000 h 10034"/>
              <a:gd name="connsiteX13" fmla="*/ 8575 w 10000"/>
              <a:gd name="connsiteY13" fmla="*/ 10000 h 10034"/>
              <a:gd name="connsiteX14" fmla="*/ 8657 w 10000"/>
              <a:gd name="connsiteY14" fmla="*/ 9906 h 10034"/>
              <a:gd name="connsiteX15" fmla="*/ 8685 w 10000"/>
              <a:gd name="connsiteY15" fmla="*/ 9811 h 10034"/>
              <a:gd name="connsiteX16" fmla="*/ 10000 w 10000"/>
              <a:gd name="connsiteY16" fmla="*/ 5283 h 10034"/>
              <a:gd name="connsiteX17" fmla="*/ 10000 w 10000"/>
              <a:gd name="connsiteY17"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903 w 10000"/>
              <a:gd name="connsiteY10" fmla="*/ 10034 h 10034"/>
              <a:gd name="connsiteX11" fmla="*/ 8054 w 10000"/>
              <a:gd name="connsiteY11" fmla="*/ 10000 h 10034"/>
              <a:gd name="connsiteX12" fmla="*/ 8575 w 10000"/>
              <a:gd name="connsiteY12" fmla="*/ 10000 h 10034"/>
              <a:gd name="connsiteX13" fmla="*/ 8657 w 10000"/>
              <a:gd name="connsiteY13" fmla="*/ 9906 h 10034"/>
              <a:gd name="connsiteX14" fmla="*/ 8685 w 10000"/>
              <a:gd name="connsiteY14" fmla="*/ 9811 h 10034"/>
              <a:gd name="connsiteX15" fmla="*/ 10000 w 10000"/>
              <a:gd name="connsiteY15" fmla="*/ 5283 h 10034"/>
              <a:gd name="connsiteX16" fmla="*/ 10000 w 10000"/>
              <a:gd name="connsiteY16"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903 w 10000"/>
              <a:gd name="connsiteY9" fmla="*/ 10034 h 10034"/>
              <a:gd name="connsiteX10" fmla="*/ 8054 w 10000"/>
              <a:gd name="connsiteY10" fmla="*/ 10000 h 10034"/>
              <a:gd name="connsiteX11" fmla="*/ 8575 w 10000"/>
              <a:gd name="connsiteY11" fmla="*/ 10000 h 10034"/>
              <a:gd name="connsiteX12" fmla="*/ 8657 w 10000"/>
              <a:gd name="connsiteY12" fmla="*/ 9906 h 10034"/>
              <a:gd name="connsiteX13" fmla="*/ 8685 w 10000"/>
              <a:gd name="connsiteY13" fmla="*/ 9811 h 10034"/>
              <a:gd name="connsiteX14" fmla="*/ 10000 w 10000"/>
              <a:gd name="connsiteY14" fmla="*/ 5283 h 10034"/>
              <a:gd name="connsiteX15" fmla="*/ 10000 w 10000"/>
              <a:gd name="connsiteY15"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903 w 10000"/>
              <a:gd name="connsiteY8" fmla="*/ 10034 h 10034"/>
              <a:gd name="connsiteX9" fmla="*/ 8054 w 10000"/>
              <a:gd name="connsiteY9" fmla="*/ 10000 h 10034"/>
              <a:gd name="connsiteX10" fmla="*/ 8575 w 10000"/>
              <a:gd name="connsiteY10" fmla="*/ 10000 h 10034"/>
              <a:gd name="connsiteX11" fmla="*/ 8657 w 10000"/>
              <a:gd name="connsiteY11" fmla="*/ 9906 h 10034"/>
              <a:gd name="connsiteX12" fmla="*/ 8685 w 10000"/>
              <a:gd name="connsiteY12" fmla="*/ 9811 h 10034"/>
              <a:gd name="connsiteX13" fmla="*/ 10000 w 10000"/>
              <a:gd name="connsiteY13" fmla="*/ 5283 h 10034"/>
              <a:gd name="connsiteX14" fmla="*/ 10000 w 10000"/>
              <a:gd name="connsiteY14" fmla="*/ 4717 h 10034"/>
              <a:gd name="connsiteX0" fmla="*/ 9863 w 9863"/>
              <a:gd name="connsiteY0" fmla="*/ 4717 h 10034"/>
              <a:gd name="connsiteX1" fmla="*/ 8548 w 9863"/>
              <a:gd name="connsiteY1" fmla="*/ 189 h 10034"/>
              <a:gd name="connsiteX2" fmla="*/ 8520 w 9863"/>
              <a:gd name="connsiteY2" fmla="*/ 94 h 10034"/>
              <a:gd name="connsiteX3" fmla="*/ 8438 w 9863"/>
              <a:gd name="connsiteY3" fmla="*/ 0 h 10034"/>
              <a:gd name="connsiteX4" fmla="*/ 7917 w 9863"/>
              <a:gd name="connsiteY4" fmla="*/ 0 h 10034"/>
              <a:gd name="connsiteX5" fmla="*/ 742 w 9863"/>
              <a:gd name="connsiteY5" fmla="*/ 70 h 10034"/>
              <a:gd name="connsiteX6" fmla="*/ 0 w 9863"/>
              <a:gd name="connsiteY6" fmla="*/ 0 h 10034"/>
              <a:gd name="connsiteX7" fmla="*/ 766 w 9863"/>
              <a:gd name="connsiteY7" fmla="*/ 10034 h 10034"/>
              <a:gd name="connsiteX8" fmla="*/ 7917 w 9863"/>
              <a:gd name="connsiteY8" fmla="*/ 10000 h 10034"/>
              <a:gd name="connsiteX9" fmla="*/ 8438 w 9863"/>
              <a:gd name="connsiteY9" fmla="*/ 10000 h 10034"/>
              <a:gd name="connsiteX10" fmla="*/ 8520 w 9863"/>
              <a:gd name="connsiteY10" fmla="*/ 9906 h 10034"/>
              <a:gd name="connsiteX11" fmla="*/ 8548 w 9863"/>
              <a:gd name="connsiteY11" fmla="*/ 9811 h 10034"/>
              <a:gd name="connsiteX12" fmla="*/ 9863 w 9863"/>
              <a:gd name="connsiteY12" fmla="*/ 5283 h 10034"/>
              <a:gd name="connsiteX13" fmla="*/ 9863 w 9863"/>
              <a:gd name="connsiteY13" fmla="*/ 4717 h 10034"/>
              <a:gd name="connsiteX0" fmla="*/ 9248 w 9248"/>
              <a:gd name="connsiteY0" fmla="*/ 4701 h 10000"/>
              <a:gd name="connsiteX1" fmla="*/ 7915 w 9248"/>
              <a:gd name="connsiteY1" fmla="*/ 188 h 10000"/>
              <a:gd name="connsiteX2" fmla="*/ 7886 w 9248"/>
              <a:gd name="connsiteY2" fmla="*/ 94 h 10000"/>
              <a:gd name="connsiteX3" fmla="*/ 7803 w 9248"/>
              <a:gd name="connsiteY3" fmla="*/ 0 h 10000"/>
              <a:gd name="connsiteX4" fmla="*/ 7275 w 9248"/>
              <a:gd name="connsiteY4" fmla="*/ 0 h 10000"/>
              <a:gd name="connsiteX5" fmla="*/ 0 w 9248"/>
              <a:gd name="connsiteY5" fmla="*/ 70 h 10000"/>
              <a:gd name="connsiteX6" fmla="*/ 25 w 9248"/>
              <a:gd name="connsiteY6" fmla="*/ 10000 h 10000"/>
              <a:gd name="connsiteX7" fmla="*/ 7275 w 9248"/>
              <a:gd name="connsiteY7" fmla="*/ 9966 h 10000"/>
              <a:gd name="connsiteX8" fmla="*/ 7803 w 9248"/>
              <a:gd name="connsiteY8" fmla="*/ 9966 h 10000"/>
              <a:gd name="connsiteX9" fmla="*/ 7886 w 9248"/>
              <a:gd name="connsiteY9" fmla="*/ 9872 h 10000"/>
              <a:gd name="connsiteX10" fmla="*/ 7915 w 9248"/>
              <a:gd name="connsiteY10" fmla="*/ 9778 h 10000"/>
              <a:gd name="connsiteX11" fmla="*/ 9248 w 9248"/>
              <a:gd name="connsiteY11" fmla="*/ 5265 h 10000"/>
              <a:gd name="connsiteX12" fmla="*/ 9248 w 9248"/>
              <a:gd name="connsiteY12" fmla="*/ 47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Slide Number Placeholder 6"/>
          <p:cNvSpPr>
            <a:spLocks noGrp="1"/>
          </p:cNvSpPr>
          <p:nvPr>
            <p:ph type="sldNum" sz="quarter" idx="12"/>
          </p:nvPr>
        </p:nvSpPr>
        <p:spPr>
          <a:xfrm>
            <a:off x="398862" y="4152575"/>
            <a:ext cx="584825" cy="304271"/>
          </a:xfrm>
        </p:spPr>
        <p:txBody>
          <a:bodyPr/>
          <a:lstStyle/>
          <a:p>
            <a:fld id="{E1DE8F6F-C06D-4B78-9A50-5DE33562D5FC}" type="slidenum">
              <a:rPr lang="vi-VN" smtClean="0"/>
              <a:t>‹#›</a:t>
            </a:fld>
            <a:endParaRPr lang="vi-VN"/>
          </a:p>
        </p:txBody>
      </p:sp>
      <p:sp>
        <p:nvSpPr>
          <p:cNvPr id="21" name="Text Placeholder 9"/>
          <p:cNvSpPr>
            <a:spLocks noGrp="1"/>
          </p:cNvSpPr>
          <p:nvPr>
            <p:ph type="body" sz="quarter" idx="13"/>
          </p:nvPr>
        </p:nvSpPr>
        <p:spPr>
          <a:xfrm>
            <a:off x="1941909" y="3619500"/>
            <a:ext cx="6686550" cy="6985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505738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b"/>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4D1B6C-2D76-4721-B749-E29219B24805}" type="datetimeFigureOut">
              <a:rPr lang="vi-VN" smtClean="0"/>
              <a:t>24/10/2012</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a:spLocks/>
          </p:cNvSpPr>
          <p:nvPr/>
        </p:nvSpPr>
        <p:spPr bwMode="auto">
          <a:xfrm flipV="1">
            <a:off x="-3141" y="595315"/>
            <a:ext cx="1191395" cy="422748"/>
          </a:xfrm>
          <a:custGeom>
            <a:avLst/>
            <a:gdLst>
              <a:gd name="T0" fmla="*/ 365 w 367"/>
              <a:gd name="T1" fmla="*/ 50 h 106"/>
              <a:gd name="T2" fmla="*/ 317 w 367"/>
              <a:gd name="T3" fmla="*/ 2 h 106"/>
              <a:gd name="T4" fmla="*/ 316 w 367"/>
              <a:gd name="T5" fmla="*/ 1 h 106"/>
              <a:gd name="T6" fmla="*/ 313 w 367"/>
              <a:gd name="T7" fmla="*/ 0 h 106"/>
              <a:gd name="T8" fmla="*/ 294 w 367"/>
              <a:gd name="T9" fmla="*/ 0 h 106"/>
              <a:gd name="T10" fmla="*/ 5 w 367"/>
              <a:gd name="T11" fmla="*/ 0 h 106"/>
              <a:gd name="T12" fmla="*/ 0 w 367"/>
              <a:gd name="T13" fmla="*/ 0 h 106"/>
              <a:gd name="T14" fmla="*/ 0 w 367"/>
              <a:gd name="T15" fmla="*/ 5 h 106"/>
              <a:gd name="T16" fmla="*/ 0 w 367"/>
              <a:gd name="T17" fmla="*/ 100 h 106"/>
              <a:gd name="T18" fmla="*/ 0 w 367"/>
              <a:gd name="T19" fmla="*/ 106 h 106"/>
              <a:gd name="T20" fmla="*/ 5 w 367"/>
              <a:gd name="T21" fmla="*/ 106 h 106"/>
              <a:gd name="T22" fmla="*/ 294 w 367"/>
              <a:gd name="T23" fmla="*/ 106 h 106"/>
              <a:gd name="T24" fmla="*/ 313 w 367"/>
              <a:gd name="T25" fmla="*/ 106 h 106"/>
              <a:gd name="T26" fmla="*/ 316 w 367"/>
              <a:gd name="T27" fmla="*/ 105 h 106"/>
              <a:gd name="T28" fmla="*/ 317 w 367"/>
              <a:gd name="T29" fmla="*/ 104 h 106"/>
              <a:gd name="T30" fmla="*/ 365 w 367"/>
              <a:gd name="T31" fmla="*/ 56 h 106"/>
              <a:gd name="T32" fmla="*/ 365 w 367"/>
              <a:gd name="T33" fmla="*/ 50 h 106"/>
              <a:gd name="connsiteX0" fmla="*/ 9946 w 9946"/>
              <a:gd name="connsiteY0" fmla="*/ 4717 h 10000"/>
              <a:gd name="connsiteX1" fmla="*/ 8638 w 9946"/>
              <a:gd name="connsiteY1" fmla="*/ 189 h 10000"/>
              <a:gd name="connsiteX2" fmla="*/ 8610 w 9946"/>
              <a:gd name="connsiteY2" fmla="*/ 94 h 10000"/>
              <a:gd name="connsiteX3" fmla="*/ 8529 w 9946"/>
              <a:gd name="connsiteY3" fmla="*/ 0 h 10000"/>
              <a:gd name="connsiteX4" fmla="*/ 8011 w 9946"/>
              <a:gd name="connsiteY4" fmla="*/ 0 h 10000"/>
              <a:gd name="connsiteX5" fmla="*/ 874 w 9946"/>
              <a:gd name="connsiteY5" fmla="*/ 70 h 10000"/>
              <a:gd name="connsiteX6" fmla="*/ 136 w 9946"/>
              <a:gd name="connsiteY6" fmla="*/ 0 h 10000"/>
              <a:gd name="connsiteX7" fmla="*/ 0 w 9946"/>
              <a:gd name="connsiteY7" fmla="*/ 0 h 10000"/>
              <a:gd name="connsiteX8" fmla="*/ 0 w 9946"/>
              <a:gd name="connsiteY8" fmla="*/ 472 h 10000"/>
              <a:gd name="connsiteX9" fmla="*/ 0 w 9946"/>
              <a:gd name="connsiteY9" fmla="*/ 9434 h 10000"/>
              <a:gd name="connsiteX10" fmla="*/ 0 w 9946"/>
              <a:gd name="connsiteY10" fmla="*/ 10000 h 10000"/>
              <a:gd name="connsiteX11" fmla="*/ 136 w 9946"/>
              <a:gd name="connsiteY11" fmla="*/ 10000 h 10000"/>
              <a:gd name="connsiteX12" fmla="*/ 8011 w 9946"/>
              <a:gd name="connsiteY12" fmla="*/ 10000 h 10000"/>
              <a:gd name="connsiteX13" fmla="*/ 8529 w 9946"/>
              <a:gd name="connsiteY13" fmla="*/ 10000 h 10000"/>
              <a:gd name="connsiteX14" fmla="*/ 8610 w 9946"/>
              <a:gd name="connsiteY14" fmla="*/ 9906 h 10000"/>
              <a:gd name="connsiteX15" fmla="*/ 8638 w 9946"/>
              <a:gd name="connsiteY15" fmla="*/ 9811 h 10000"/>
              <a:gd name="connsiteX16" fmla="*/ 9946 w 9946"/>
              <a:gd name="connsiteY16" fmla="*/ 5283 h 10000"/>
              <a:gd name="connsiteX17" fmla="*/ 9946 w 9946"/>
              <a:gd name="connsiteY17" fmla="*/ 4717 h 10000"/>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0 w 10000"/>
              <a:gd name="connsiteY10" fmla="*/ 10000 h 10034"/>
              <a:gd name="connsiteX11" fmla="*/ 137 w 10000"/>
              <a:gd name="connsiteY11" fmla="*/ 10000 h 10034"/>
              <a:gd name="connsiteX12" fmla="*/ 903 w 10000"/>
              <a:gd name="connsiteY12" fmla="*/ 10034 h 10034"/>
              <a:gd name="connsiteX13" fmla="*/ 8054 w 10000"/>
              <a:gd name="connsiteY13" fmla="*/ 10000 h 10034"/>
              <a:gd name="connsiteX14" fmla="*/ 8575 w 10000"/>
              <a:gd name="connsiteY14" fmla="*/ 10000 h 10034"/>
              <a:gd name="connsiteX15" fmla="*/ 8657 w 10000"/>
              <a:gd name="connsiteY15" fmla="*/ 9906 h 10034"/>
              <a:gd name="connsiteX16" fmla="*/ 8685 w 10000"/>
              <a:gd name="connsiteY16" fmla="*/ 9811 h 10034"/>
              <a:gd name="connsiteX17" fmla="*/ 10000 w 10000"/>
              <a:gd name="connsiteY17" fmla="*/ 5283 h 10034"/>
              <a:gd name="connsiteX18" fmla="*/ 10000 w 10000"/>
              <a:gd name="connsiteY18"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0 w 10000"/>
              <a:gd name="connsiteY10" fmla="*/ 10000 h 10034"/>
              <a:gd name="connsiteX11" fmla="*/ 903 w 10000"/>
              <a:gd name="connsiteY11" fmla="*/ 10034 h 10034"/>
              <a:gd name="connsiteX12" fmla="*/ 8054 w 10000"/>
              <a:gd name="connsiteY12" fmla="*/ 10000 h 10034"/>
              <a:gd name="connsiteX13" fmla="*/ 8575 w 10000"/>
              <a:gd name="connsiteY13" fmla="*/ 10000 h 10034"/>
              <a:gd name="connsiteX14" fmla="*/ 8657 w 10000"/>
              <a:gd name="connsiteY14" fmla="*/ 9906 h 10034"/>
              <a:gd name="connsiteX15" fmla="*/ 8685 w 10000"/>
              <a:gd name="connsiteY15" fmla="*/ 9811 h 10034"/>
              <a:gd name="connsiteX16" fmla="*/ 10000 w 10000"/>
              <a:gd name="connsiteY16" fmla="*/ 5283 h 10034"/>
              <a:gd name="connsiteX17" fmla="*/ 10000 w 10000"/>
              <a:gd name="connsiteY17"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903 w 10000"/>
              <a:gd name="connsiteY10" fmla="*/ 10034 h 10034"/>
              <a:gd name="connsiteX11" fmla="*/ 8054 w 10000"/>
              <a:gd name="connsiteY11" fmla="*/ 10000 h 10034"/>
              <a:gd name="connsiteX12" fmla="*/ 8575 w 10000"/>
              <a:gd name="connsiteY12" fmla="*/ 10000 h 10034"/>
              <a:gd name="connsiteX13" fmla="*/ 8657 w 10000"/>
              <a:gd name="connsiteY13" fmla="*/ 9906 h 10034"/>
              <a:gd name="connsiteX14" fmla="*/ 8685 w 10000"/>
              <a:gd name="connsiteY14" fmla="*/ 9811 h 10034"/>
              <a:gd name="connsiteX15" fmla="*/ 10000 w 10000"/>
              <a:gd name="connsiteY15" fmla="*/ 5283 h 10034"/>
              <a:gd name="connsiteX16" fmla="*/ 10000 w 10000"/>
              <a:gd name="connsiteY16"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903 w 10000"/>
              <a:gd name="connsiteY9" fmla="*/ 10034 h 10034"/>
              <a:gd name="connsiteX10" fmla="*/ 8054 w 10000"/>
              <a:gd name="connsiteY10" fmla="*/ 10000 h 10034"/>
              <a:gd name="connsiteX11" fmla="*/ 8575 w 10000"/>
              <a:gd name="connsiteY11" fmla="*/ 10000 h 10034"/>
              <a:gd name="connsiteX12" fmla="*/ 8657 w 10000"/>
              <a:gd name="connsiteY12" fmla="*/ 9906 h 10034"/>
              <a:gd name="connsiteX13" fmla="*/ 8685 w 10000"/>
              <a:gd name="connsiteY13" fmla="*/ 9811 h 10034"/>
              <a:gd name="connsiteX14" fmla="*/ 10000 w 10000"/>
              <a:gd name="connsiteY14" fmla="*/ 5283 h 10034"/>
              <a:gd name="connsiteX15" fmla="*/ 10000 w 10000"/>
              <a:gd name="connsiteY15"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903 w 10000"/>
              <a:gd name="connsiteY8" fmla="*/ 10034 h 10034"/>
              <a:gd name="connsiteX9" fmla="*/ 8054 w 10000"/>
              <a:gd name="connsiteY9" fmla="*/ 10000 h 10034"/>
              <a:gd name="connsiteX10" fmla="*/ 8575 w 10000"/>
              <a:gd name="connsiteY10" fmla="*/ 10000 h 10034"/>
              <a:gd name="connsiteX11" fmla="*/ 8657 w 10000"/>
              <a:gd name="connsiteY11" fmla="*/ 9906 h 10034"/>
              <a:gd name="connsiteX12" fmla="*/ 8685 w 10000"/>
              <a:gd name="connsiteY12" fmla="*/ 9811 h 10034"/>
              <a:gd name="connsiteX13" fmla="*/ 10000 w 10000"/>
              <a:gd name="connsiteY13" fmla="*/ 5283 h 10034"/>
              <a:gd name="connsiteX14" fmla="*/ 10000 w 10000"/>
              <a:gd name="connsiteY14" fmla="*/ 4717 h 10034"/>
              <a:gd name="connsiteX0" fmla="*/ 9863 w 9863"/>
              <a:gd name="connsiteY0" fmla="*/ 4717 h 10034"/>
              <a:gd name="connsiteX1" fmla="*/ 8548 w 9863"/>
              <a:gd name="connsiteY1" fmla="*/ 189 h 10034"/>
              <a:gd name="connsiteX2" fmla="*/ 8520 w 9863"/>
              <a:gd name="connsiteY2" fmla="*/ 94 h 10034"/>
              <a:gd name="connsiteX3" fmla="*/ 8438 w 9863"/>
              <a:gd name="connsiteY3" fmla="*/ 0 h 10034"/>
              <a:gd name="connsiteX4" fmla="*/ 7917 w 9863"/>
              <a:gd name="connsiteY4" fmla="*/ 0 h 10034"/>
              <a:gd name="connsiteX5" fmla="*/ 742 w 9863"/>
              <a:gd name="connsiteY5" fmla="*/ 70 h 10034"/>
              <a:gd name="connsiteX6" fmla="*/ 0 w 9863"/>
              <a:gd name="connsiteY6" fmla="*/ 0 h 10034"/>
              <a:gd name="connsiteX7" fmla="*/ 766 w 9863"/>
              <a:gd name="connsiteY7" fmla="*/ 10034 h 10034"/>
              <a:gd name="connsiteX8" fmla="*/ 7917 w 9863"/>
              <a:gd name="connsiteY8" fmla="*/ 10000 h 10034"/>
              <a:gd name="connsiteX9" fmla="*/ 8438 w 9863"/>
              <a:gd name="connsiteY9" fmla="*/ 10000 h 10034"/>
              <a:gd name="connsiteX10" fmla="*/ 8520 w 9863"/>
              <a:gd name="connsiteY10" fmla="*/ 9906 h 10034"/>
              <a:gd name="connsiteX11" fmla="*/ 8548 w 9863"/>
              <a:gd name="connsiteY11" fmla="*/ 9811 h 10034"/>
              <a:gd name="connsiteX12" fmla="*/ 9863 w 9863"/>
              <a:gd name="connsiteY12" fmla="*/ 5283 h 10034"/>
              <a:gd name="connsiteX13" fmla="*/ 9863 w 9863"/>
              <a:gd name="connsiteY13" fmla="*/ 4717 h 10034"/>
              <a:gd name="connsiteX0" fmla="*/ 9248 w 9248"/>
              <a:gd name="connsiteY0" fmla="*/ 4701 h 10000"/>
              <a:gd name="connsiteX1" fmla="*/ 7915 w 9248"/>
              <a:gd name="connsiteY1" fmla="*/ 188 h 10000"/>
              <a:gd name="connsiteX2" fmla="*/ 7886 w 9248"/>
              <a:gd name="connsiteY2" fmla="*/ 94 h 10000"/>
              <a:gd name="connsiteX3" fmla="*/ 7803 w 9248"/>
              <a:gd name="connsiteY3" fmla="*/ 0 h 10000"/>
              <a:gd name="connsiteX4" fmla="*/ 7275 w 9248"/>
              <a:gd name="connsiteY4" fmla="*/ 0 h 10000"/>
              <a:gd name="connsiteX5" fmla="*/ 0 w 9248"/>
              <a:gd name="connsiteY5" fmla="*/ 70 h 10000"/>
              <a:gd name="connsiteX6" fmla="*/ 25 w 9248"/>
              <a:gd name="connsiteY6" fmla="*/ 10000 h 10000"/>
              <a:gd name="connsiteX7" fmla="*/ 7275 w 9248"/>
              <a:gd name="connsiteY7" fmla="*/ 9966 h 10000"/>
              <a:gd name="connsiteX8" fmla="*/ 7803 w 9248"/>
              <a:gd name="connsiteY8" fmla="*/ 9966 h 10000"/>
              <a:gd name="connsiteX9" fmla="*/ 7886 w 9248"/>
              <a:gd name="connsiteY9" fmla="*/ 9872 h 10000"/>
              <a:gd name="connsiteX10" fmla="*/ 7915 w 9248"/>
              <a:gd name="connsiteY10" fmla="*/ 9778 h 10000"/>
              <a:gd name="connsiteX11" fmla="*/ 9248 w 9248"/>
              <a:gd name="connsiteY11" fmla="*/ 5265 h 10000"/>
              <a:gd name="connsiteX12" fmla="*/ 9248 w 9248"/>
              <a:gd name="connsiteY12" fmla="*/ 47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p:cNvSpPr>
            <a:spLocks noGrp="1"/>
          </p:cNvSpPr>
          <p:nvPr>
            <p:ph type="sldNum" sz="quarter" idx="12"/>
          </p:nvPr>
        </p:nvSpPr>
        <p:spPr/>
        <p:txBody>
          <a:bodyPr/>
          <a:lstStyle/>
          <a:p>
            <a:fld id="{E1DE8F6F-C06D-4B78-9A50-5DE33562D5FC}" type="slidenum">
              <a:rPr lang="vi-VN" smtClean="0"/>
              <a:t>‹#›</a:t>
            </a:fld>
            <a:endParaRPr lang="vi-VN"/>
          </a:p>
        </p:txBody>
      </p:sp>
    </p:spTree>
    <p:extLst>
      <p:ext uri="{BB962C8B-B14F-4D97-AF65-F5344CB8AC3E}">
        <p14:creationId xmlns:p14="http://schemas.microsoft.com/office/powerpoint/2010/main" val="1530572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11" y="522840"/>
            <a:ext cx="1655701" cy="4403181"/>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941909" y="522840"/>
            <a:ext cx="4857750" cy="440318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4D1B6C-2D76-4721-B749-E29219B24805}" type="datetimeFigureOut">
              <a:rPr lang="vi-VN" smtClean="0"/>
              <a:t>24/10/2012</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a:spLocks/>
          </p:cNvSpPr>
          <p:nvPr/>
        </p:nvSpPr>
        <p:spPr bwMode="auto">
          <a:xfrm flipV="1">
            <a:off x="-3141" y="595315"/>
            <a:ext cx="1191395" cy="422748"/>
          </a:xfrm>
          <a:custGeom>
            <a:avLst/>
            <a:gdLst>
              <a:gd name="T0" fmla="*/ 365 w 367"/>
              <a:gd name="T1" fmla="*/ 50 h 106"/>
              <a:gd name="T2" fmla="*/ 317 w 367"/>
              <a:gd name="T3" fmla="*/ 2 h 106"/>
              <a:gd name="T4" fmla="*/ 316 w 367"/>
              <a:gd name="T5" fmla="*/ 1 h 106"/>
              <a:gd name="T6" fmla="*/ 313 w 367"/>
              <a:gd name="T7" fmla="*/ 0 h 106"/>
              <a:gd name="T8" fmla="*/ 294 w 367"/>
              <a:gd name="T9" fmla="*/ 0 h 106"/>
              <a:gd name="T10" fmla="*/ 5 w 367"/>
              <a:gd name="T11" fmla="*/ 0 h 106"/>
              <a:gd name="T12" fmla="*/ 0 w 367"/>
              <a:gd name="T13" fmla="*/ 0 h 106"/>
              <a:gd name="T14" fmla="*/ 0 w 367"/>
              <a:gd name="T15" fmla="*/ 5 h 106"/>
              <a:gd name="T16" fmla="*/ 0 w 367"/>
              <a:gd name="T17" fmla="*/ 100 h 106"/>
              <a:gd name="T18" fmla="*/ 0 w 367"/>
              <a:gd name="T19" fmla="*/ 106 h 106"/>
              <a:gd name="T20" fmla="*/ 5 w 367"/>
              <a:gd name="T21" fmla="*/ 106 h 106"/>
              <a:gd name="T22" fmla="*/ 294 w 367"/>
              <a:gd name="T23" fmla="*/ 106 h 106"/>
              <a:gd name="T24" fmla="*/ 313 w 367"/>
              <a:gd name="T25" fmla="*/ 106 h 106"/>
              <a:gd name="T26" fmla="*/ 316 w 367"/>
              <a:gd name="T27" fmla="*/ 105 h 106"/>
              <a:gd name="T28" fmla="*/ 317 w 367"/>
              <a:gd name="T29" fmla="*/ 104 h 106"/>
              <a:gd name="T30" fmla="*/ 365 w 367"/>
              <a:gd name="T31" fmla="*/ 56 h 106"/>
              <a:gd name="T32" fmla="*/ 365 w 367"/>
              <a:gd name="T33" fmla="*/ 50 h 106"/>
              <a:gd name="connsiteX0" fmla="*/ 9946 w 9946"/>
              <a:gd name="connsiteY0" fmla="*/ 4717 h 10000"/>
              <a:gd name="connsiteX1" fmla="*/ 8638 w 9946"/>
              <a:gd name="connsiteY1" fmla="*/ 189 h 10000"/>
              <a:gd name="connsiteX2" fmla="*/ 8610 w 9946"/>
              <a:gd name="connsiteY2" fmla="*/ 94 h 10000"/>
              <a:gd name="connsiteX3" fmla="*/ 8529 w 9946"/>
              <a:gd name="connsiteY3" fmla="*/ 0 h 10000"/>
              <a:gd name="connsiteX4" fmla="*/ 8011 w 9946"/>
              <a:gd name="connsiteY4" fmla="*/ 0 h 10000"/>
              <a:gd name="connsiteX5" fmla="*/ 874 w 9946"/>
              <a:gd name="connsiteY5" fmla="*/ 70 h 10000"/>
              <a:gd name="connsiteX6" fmla="*/ 136 w 9946"/>
              <a:gd name="connsiteY6" fmla="*/ 0 h 10000"/>
              <a:gd name="connsiteX7" fmla="*/ 0 w 9946"/>
              <a:gd name="connsiteY7" fmla="*/ 0 h 10000"/>
              <a:gd name="connsiteX8" fmla="*/ 0 w 9946"/>
              <a:gd name="connsiteY8" fmla="*/ 472 h 10000"/>
              <a:gd name="connsiteX9" fmla="*/ 0 w 9946"/>
              <a:gd name="connsiteY9" fmla="*/ 9434 h 10000"/>
              <a:gd name="connsiteX10" fmla="*/ 0 w 9946"/>
              <a:gd name="connsiteY10" fmla="*/ 10000 h 10000"/>
              <a:gd name="connsiteX11" fmla="*/ 136 w 9946"/>
              <a:gd name="connsiteY11" fmla="*/ 10000 h 10000"/>
              <a:gd name="connsiteX12" fmla="*/ 8011 w 9946"/>
              <a:gd name="connsiteY12" fmla="*/ 10000 h 10000"/>
              <a:gd name="connsiteX13" fmla="*/ 8529 w 9946"/>
              <a:gd name="connsiteY13" fmla="*/ 10000 h 10000"/>
              <a:gd name="connsiteX14" fmla="*/ 8610 w 9946"/>
              <a:gd name="connsiteY14" fmla="*/ 9906 h 10000"/>
              <a:gd name="connsiteX15" fmla="*/ 8638 w 9946"/>
              <a:gd name="connsiteY15" fmla="*/ 9811 h 10000"/>
              <a:gd name="connsiteX16" fmla="*/ 9946 w 9946"/>
              <a:gd name="connsiteY16" fmla="*/ 5283 h 10000"/>
              <a:gd name="connsiteX17" fmla="*/ 9946 w 9946"/>
              <a:gd name="connsiteY17" fmla="*/ 4717 h 10000"/>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0 w 10000"/>
              <a:gd name="connsiteY10" fmla="*/ 10000 h 10034"/>
              <a:gd name="connsiteX11" fmla="*/ 137 w 10000"/>
              <a:gd name="connsiteY11" fmla="*/ 10000 h 10034"/>
              <a:gd name="connsiteX12" fmla="*/ 903 w 10000"/>
              <a:gd name="connsiteY12" fmla="*/ 10034 h 10034"/>
              <a:gd name="connsiteX13" fmla="*/ 8054 w 10000"/>
              <a:gd name="connsiteY13" fmla="*/ 10000 h 10034"/>
              <a:gd name="connsiteX14" fmla="*/ 8575 w 10000"/>
              <a:gd name="connsiteY14" fmla="*/ 10000 h 10034"/>
              <a:gd name="connsiteX15" fmla="*/ 8657 w 10000"/>
              <a:gd name="connsiteY15" fmla="*/ 9906 h 10034"/>
              <a:gd name="connsiteX16" fmla="*/ 8685 w 10000"/>
              <a:gd name="connsiteY16" fmla="*/ 9811 h 10034"/>
              <a:gd name="connsiteX17" fmla="*/ 10000 w 10000"/>
              <a:gd name="connsiteY17" fmla="*/ 5283 h 10034"/>
              <a:gd name="connsiteX18" fmla="*/ 10000 w 10000"/>
              <a:gd name="connsiteY18"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0 w 10000"/>
              <a:gd name="connsiteY10" fmla="*/ 10000 h 10034"/>
              <a:gd name="connsiteX11" fmla="*/ 903 w 10000"/>
              <a:gd name="connsiteY11" fmla="*/ 10034 h 10034"/>
              <a:gd name="connsiteX12" fmla="*/ 8054 w 10000"/>
              <a:gd name="connsiteY12" fmla="*/ 10000 h 10034"/>
              <a:gd name="connsiteX13" fmla="*/ 8575 w 10000"/>
              <a:gd name="connsiteY13" fmla="*/ 10000 h 10034"/>
              <a:gd name="connsiteX14" fmla="*/ 8657 w 10000"/>
              <a:gd name="connsiteY14" fmla="*/ 9906 h 10034"/>
              <a:gd name="connsiteX15" fmla="*/ 8685 w 10000"/>
              <a:gd name="connsiteY15" fmla="*/ 9811 h 10034"/>
              <a:gd name="connsiteX16" fmla="*/ 10000 w 10000"/>
              <a:gd name="connsiteY16" fmla="*/ 5283 h 10034"/>
              <a:gd name="connsiteX17" fmla="*/ 10000 w 10000"/>
              <a:gd name="connsiteY17"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903 w 10000"/>
              <a:gd name="connsiteY10" fmla="*/ 10034 h 10034"/>
              <a:gd name="connsiteX11" fmla="*/ 8054 w 10000"/>
              <a:gd name="connsiteY11" fmla="*/ 10000 h 10034"/>
              <a:gd name="connsiteX12" fmla="*/ 8575 w 10000"/>
              <a:gd name="connsiteY12" fmla="*/ 10000 h 10034"/>
              <a:gd name="connsiteX13" fmla="*/ 8657 w 10000"/>
              <a:gd name="connsiteY13" fmla="*/ 9906 h 10034"/>
              <a:gd name="connsiteX14" fmla="*/ 8685 w 10000"/>
              <a:gd name="connsiteY14" fmla="*/ 9811 h 10034"/>
              <a:gd name="connsiteX15" fmla="*/ 10000 w 10000"/>
              <a:gd name="connsiteY15" fmla="*/ 5283 h 10034"/>
              <a:gd name="connsiteX16" fmla="*/ 10000 w 10000"/>
              <a:gd name="connsiteY16"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903 w 10000"/>
              <a:gd name="connsiteY9" fmla="*/ 10034 h 10034"/>
              <a:gd name="connsiteX10" fmla="*/ 8054 w 10000"/>
              <a:gd name="connsiteY10" fmla="*/ 10000 h 10034"/>
              <a:gd name="connsiteX11" fmla="*/ 8575 w 10000"/>
              <a:gd name="connsiteY11" fmla="*/ 10000 h 10034"/>
              <a:gd name="connsiteX12" fmla="*/ 8657 w 10000"/>
              <a:gd name="connsiteY12" fmla="*/ 9906 h 10034"/>
              <a:gd name="connsiteX13" fmla="*/ 8685 w 10000"/>
              <a:gd name="connsiteY13" fmla="*/ 9811 h 10034"/>
              <a:gd name="connsiteX14" fmla="*/ 10000 w 10000"/>
              <a:gd name="connsiteY14" fmla="*/ 5283 h 10034"/>
              <a:gd name="connsiteX15" fmla="*/ 10000 w 10000"/>
              <a:gd name="connsiteY15"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903 w 10000"/>
              <a:gd name="connsiteY8" fmla="*/ 10034 h 10034"/>
              <a:gd name="connsiteX9" fmla="*/ 8054 w 10000"/>
              <a:gd name="connsiteY9" fmla="*/ 10000 h 10034"/>
              <a:gd name="connsiteX10" fmla="*/ 8575 w 10000"/>
              <a:gd name="connsiteY10" fmla="*/ 10000 h 10034"/>
              <a:gd name="connsiteX11" fmla="*/ 8657 w 10000"/>
              <a:gd name="connsiteY11" fmla="*/ 9906 h 10034"/>
              <a:gd name="connsiteX12" fmla="*/ 8685 w 10000"/>
              <a:gd name="connsiteY12" fmla="*/ 9811 h 10034"/>
              <a:gd name="connsiteX13" fmla="*/ 10000 w 10000"/>
              <a:gd name="connsiteY13" fmla="*/ 5283 h 10034"/>
              <a:gd name="connsiteX14" fmla="*/ 10000 w 10000"/>
              <a:gd name="connsiteY14" fmla="*/ 4717 h 10034"/>
              <a:gd name="connsiteX0" fmla="*/ 9863 w 9863"/>
              <a:gd name="connsiteY0" fmla="*/ 4717 h 10034"/>
              <a:gd name="connsiteX1" fmla="*/ 8548 w 9863"/>
              <a:gd name="connsiteY1" fmla="*/ 189 h 10034"/>
              <a:gd name="connsiteX2" fmla="*/ 8520 w 9863"/>
              <a:gd name="connsiteY2" fmla="*/ 94 h 10034"/>
              <a:gd name="connsiteX3" fmla="*/ 8438 w 9863"/>
              <a:gd name="connsiteY3" fmla="*/ 0 h 10034"/>
              <a:gd name="connsiteX4" fmla="*/ 7917 w 9863"/>
              <a:gd name="connsiteY4" fmla="*/ 0 h 10034"/>
              <a:gd name="connsiteX5" fmla="*/ 742 w 9863"/>
              <a:gd name="connsiteY5" fmla="*/ 70 h 10034"/>
              <a:gd name="connsiteX6" fmla="*/ 0 w 9863"/>
              <a:gd name="connsiteY6" fmla="*/ 0 h 10034"/>
              <a:gd name="connsiteX7" fmla="*/ 766 w 9863"/>
              <a:gd name="connsiteY7" fmla="*/ 10034 h 10034"/>
              <a:gd name="connsiteX8" fmla="*/ 7917 w 9863"/>
              <a:gd name="connsiteY8" fmla="*/ 10000 h 10034"/>
              <a:gd name="connsiteX9" fmla="*/ 8438 w 9863"/>
              <a:gd name="connsiteY9" fmla="*/ 10000 h 10034"/>
              <a:gd name="connsiteX10" fmla="*/ 8520 w 9863"/>
              <a:gd name="connsiteY10" fmla="*/ 9906 h 10034"/>
              <a:gd name="connsiteX11" fmla="*/ 8548 w 9863"/>
              <a:gd name="connsiteY11" fmla="*/ 9811 h 10034"/>
              <a:gd name="connsiteX12" fmla="*/ 9863 w 9863"/>
              <a:gd name="connsiteY12" fmla="*/ 5283 h 10034"/>
              <a:gd name="connsiteX13" fmla="*/ 9863 w 9863"/>
              <a:gd name="connsiteY13" fmla="*/ 4717 h 10034"/>
              <a:gd name="connsiteX0" fmla="*/ 9248 w 9248"/>
              <a:gd name="connsiteY0" fmla="*/ 4701 h 10000"/>
              <a:gd name="connsiteX1" fmla="*/ 7915 w 9248"/>
              <a:gd name="connsiteY1" fmla="*/ 188 h 10000"/>
              <a:gd name="connsiteX2" fmla="*/ 7886 w 9248"/>
              <a:gd name="connsiteY2" fmla="*/ 94 h 10000"/>
              <a:gd name="connsiteX3" fmla="*/ 7803 w 9248"/>
              <a:gd name="connsiteY3" fmla="*/ 0 h 10000"/>
              <a:gd name="connsiteX4" fmla="*/ 7275 w 9248"/>
              <a:gd name="connsiteY4" fmla="*/ 0 h 10000"/>
              <a:gd name="connsiteX5" fmla="*/ 0 w 9248"/>
              <a:gd name="connsiteY5" fmla="*/ 70 h 10000"/>
              <a:gd name="connsiteX6" fmla="*/ 25 w 9248"/>
              <a:gd name="connsiteY6" fmla="*/ 10000 h 10000"/>
              <a:gd name="connsiteX7" fmla="*/ 7275 w 9248"/>
              <a:gd name="connsiteY7" fmla="*/ 9966 h 10000"/>
              <a:gd name="connsiteX8" fmla="*/ 7803 w 9248"/>
              <a:gd name="connsiteY8" fmla="*/ 9966 h 10000"/>
              <a:gd name="connsiteX9" fmla="*/ 7886 w 9248"/>
              <a:gd name="connsiteY9" fmla="*/ 9872 h 10000"/>
              <a:gd name="connsiteX10" fmla="*/ 7915 w 9248"/>
              <a:gd name="connsiteY10" fmla="*/ 9778 h 10000"/>
              <a:gd name="connsiteX11" fmla="*/ 9248 w 9248"/>
              <a:gd name="connsiteY11" fmla="*/ 5265 h 10000"/>
              <a:gd name="connsiteX12" fmla="*/ 9248 w 9248"/>
              <a:gd name="connsiteY12" fmla="*/ 47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p:cNvSpPr>
            <a:spLocks noGrp="1"/>
          </p:cNvSpPr>
          <p:nvPr>
            <p:ph type="sldNum" sz="quarter" idx="12"/>
          </p:nvPr>
        </p:nvSpPr>
        <p:spPr/>
        <p:txBody>
          <a:bodyPr/>
          <a:lstStyle/>
          <a:p>
            <a:fld id="{E1DE8F6F-C06D-4B78-9A50-5DE33562D5FC}" type="slidenum">
              <a:rPr lang="vi-VN" smtClean="0"/>
              <a:t>‹#›</a:t>
            </a:fld>
            <a:endParaRPr lang="vi-VN"/>
          </a:p>
        </p:txBody>
      </p:sp>
    </p:spTree>
    <p:extLst>
      <p:ext uri="{BB962C8B-B14F-4D97-AF65-F5344CB8AC3E}">
        <p14:creationId xmlns:p14="http://schemas.microsoft.com/office/powerpoint/2010/main" val="38745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6" y="520092"/>
            <a:ext cx="6683765" cy="1067408"/>
          </a:xfrm>
        </p:spPr>
        <p:txBody>
          <a:bodyPr/>
          <a:lstStyle/>
          <a:p>
            <a:r>
              <a:rPr lang="en-US" smtClean="0"/>
              <a:t>Click to edit Master title style</a:t>
            </a:r>
            <a:endParaRPr lang="en-US"/>
          </a:p>
        </p:txBody>
      </p:sp>
      <p:sp>
        <p:nvSpPr>
          <p:cNvPr id="3" name="Content Placeholder 2"/>
          <p:cNvSpPr>
            <a:spLocks noGrp="1"/>
          </p:cNvSpPr>
          <p:nvPr>
            <p:ph idx="1"/>
          </p:nvPr>
        </p:nvSpPr>
        <p:spPr>
          <a:xfrm>
            <a:off x="1941909" y="1778000"/>
            <a:ext cx="6686550" cy="314801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4D1B6C-2D76-4721-B749-E29219B24805}" type="datetimeFigureOut">
              <a:rPr lang="vi-VN" smtClean="0"/>
              <a:t>24/10/2012</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a:spLocks/>
          </p:cNvSpPr>
          <p:nvPr/>
        </p:nvSpPr>
        <p:spPr bwMode="auto">
          <a:xfrm flipV="1">
            <a:off x="-3141" y="595315"/>
            <a:ext cx="1191395" cy="422748"/>
          </a:xfrm>
          <a:custGeom>
            <a:avLst/>
            <a:gdLst>
              <a:gd name="T0" fmla="*/ 365 w 367"/>
              <a:gd name="T1" fmla="*/ 50 h 106"/>
              <a:gd name="T2" fmla="*/ 317 w 367"/>
              <a:gd name="T3" fmla="*/ 2 h 106"/>
              <a:gd name="T4" fmla="*/ 316 w 367"/>
              <a:gd name="T5" fmla="*/ 1 h 106"/>
              <a:gd name="T6" fmla="*/ 313 w 367"/>
              <a:gd name="T7" fmla="*/ 0 h 106"/>
              <a:gd name="T8" fmla="*/ 294 w 367"/>
              <a:gd name="T9" fmla="*/ 0 h 106"/>
              <a:gd name="T10" fmla="*/ 5 w 367"/>
              <a:gd name="T11" fmla="*/ 0 h 106"/>
              <a:gd name="T12" fmla="*/ 0 w 367"/>
              <a:gd name="T13" fmla="*/ 0 h 106"/>
              <a:gd name="T14" fmla="*/ 0 w 367"/>
              <a:gd name="T15" fmla="*/ 5 h 106"/>
              <a:gd name="T16" fmla="*/ 0 w 367"/>
              <a:gd name="T17" fmla="*/ 100 h 106"/>
              <a:gd name="T18" fmla="*/ 0 w 367"/>
              <a:gd name="T19" fmla="*/ 106 h 106"/>
              <a:gd name="T20" fmla="*/ 5 w 367"/>
              <a:gd name="T21" fmla="*/ 106 h 106"/>
              <a:gd name="T22" fmla="*/ 294 w 367"/>
              <a:gd name="T23" fmla="*/ 106 h 106"/>
              <a:gd name="T24" fmla="*/ 313 w 367"/>
              <a:gd name="T25" fmla="*/ 106 h 106"/>
              <a:gd name="T26" fmla="*/ 316 w 367"/>
              <a:gd name="T27" fmla="*/ 105 h 106"/>
              <a:gd name="T28" fmla="*/ 317 w 367"/>
              <a:gd name="T29" fmla="*/ 104 h 106"/>
              <a:gd name="T30" fmla="*/ 365 w 367"/>
              <a:gd name="T31" fmla="*/ 56 h 106"/>
              <a:gd name="T32" fmla="*/ 365 w 367"/>
              <a:gd name="T33" fmla="*/ 50 h 106"/>
              <a:gd name="connsiteX0" fmla="*/ 9946 w 9946"/>
              <a:gd name="connsiteY0" fmla="*/ 4717 h 10000"/>
              <a:gd name="connsiteX1" fmla="*/ 8638 w 9946"/>
              <a:gd name="connsiteY1" fmla="*/ 189 h 10000"/>
              <a:gd name="connsiteX2" fmla="*/ 8610 w 9946"/>
              <a:gd name="connsiteY2" fmla="*/ 94 h 10000"/>
              <a:gd name="connsiteX3" fmla="*/ 8529 w 9946"/>
              <a:gd name="connsiteY3" fmla="*/ 0 h 10000"/>
              <a:gd name="connsiteX4" fmla="*/ 8011 w 9946"/>
              <a:gd name="connsiteY4" fmla="*/ 0 h 10000"/>
              <a:gd name="connsiteX5" fmla="*/ 874 w 9946"/>
              <a:gd name="connsiteY5" fmla="*/ 70 h 10000"/>
              <a:gd name="connsiteX6" fmla="*/ 136 w 9946"/>
              <a:gd name="connsiteY6" fmla="*/ 0 h 10000"/>
              <a:gd name="connsiteX7" fmla="*/ 0 w 9946"/>
              <a:gd name="connsiteY7" fmla="*/ 0 h 10000"/>
              <a:gd name="connsiteX8" fmla="*/ 0 w 9946"/>
              <a:gd name="connsiteY8" fmla="*/ 472 h 10000"/>
              <a:gd name="connsiteX9" fmla="*/ 0 w 9946"/>
              <a:gd name="connsiteY9" fmla="*/ 9434 h 10000"/>
              <a:gd name="connsiteX10" fmla="*/ 0 w 9946"/>
              <a:gd name="connsiteY10" fmla="*/ 10000 h 10000"/>
              <a:gd name="connsiteX11" fmla="*/ 136 w 9946"/>
              <a:gd name="connsiteY11" fmla="*/ 10000 h 10000"/>
              <a:gd name="connsiteX12" fmla="*/ 8011 w 9946"/>
              <a:gd name="connsiteY12" fmla="*/ 10000 h 10000"/>
              <a:gd name="connsiteX13" fmla="*/ 8529 w 9946"/>
              <a:gd name="connsiteY13" fmla="*/ 10000 h 10000"/>
              <a:gd name="connsiteX14" fmla="*/ 8610 w 9946"/>
              <a:gd name="connsiteY14" fmla="*/ 9906 h 10000"/>
              <a:gd name="connsiteX15" fmla="*/ 8638 w 9946"/>
              <a:gd name="connsiteY15" fmla="*/ 9811 h 10000"/>
              <a:gd name="connsiteX16" fmla="*/ 9946 w 9946"/>
              <a:gd name="connsiteY16" fmla="*/ 5283 h 10000"/>
              <a:gd name="connsiteX17" fmla="*/ 9946 w 9946"/>
              <a:gd name="connsiteY17" fmla="*/ 4717 h 10000"/>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0 w 10000"/>
              <a:gd name="connsiteY10" fmla="*/ 10000 h 10034"/>
              <a:gd name="connsiteX11" fmla="*/ 137 w 10000"/>
              <a:gd name="connsiteY11" fmla="*/ 10000 h 10034"/>
              <a:gd name="connsiteX12" fmla="*/ 903 w 10000"/>
              <a:gd name="connsiteY12" fmla="*/ 10034 h 10034"/>
              <a:gd name="connsiteX13" fmla="*/ 8054 w 10000"/>
              <a:gd name="connsiteY13" fmla="*/ 10000 h 10034"/>
              <a:gd name="connsiteX14" fmla="*/ 8575 w 10000"/>
              <a:gd name="connsiteY14" fmla="*/ 10000 h 10034"/>
              <a:gd name="connsiteX15" fmla="*/ 8657 w 10000"/>
              <a:gd name="connsiteY15" fmla="*/ 9906 h 10034"/>
              <a:gd name="connsiteX16" fmla="*/ 8685 w 10000"/>
              <a:gd name="connsiteY16" fmla="*/ 9811 h 10034"/>
              <a:gd name="connsiteX17" fmla="*/ 10000 w 10000"/>
              <a:gd name="connsiteY17" fmla="*/ 5283 h 10034"/>
              <a:gd name="connsiteX18" fmla="*/ 10000 w 10000"/>
              <a:gd name="connsiteY18"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0 w 10000"/>
              <a:gd name="connsiteY10" fmla="*/ 10000 h 10034"/>
              <a:gd name="connsiteX11" fmla="*/ 903 w 10000"/>
              <a:gd name="connsiteY11" fmla="*/ 10034 h 10034"/>
              <a:gd name="connsiteX12" fmla="*/ 8054 w 10000"/>
              <a:gd name="connsiteY12" fmla="*/ 10000 h 10034"/>
              <a:gd name="connsiteX13" fmla="*/ 8575 w 10000"/>
              <a:gd name="connsiteY13" fmla="*/ 10000 h 10034"/>
              <a:gd name="connsiteX14" fmla="*/ 8657 w 10000"/>
              <a:gd name="connsiteY14" fmla="*/ 9906 h 10034"/>
              <a:gd name="connsiteX15" fmla="*/ 8685 w 10000"/>
              <a:gd name="connsiteY15" fmla="*/ 9811 h 10034"/>
              <a:gd name="connsiteX16" fmla="*/ 10000 w 10000"/>
              <a:gd name="connsiteY16" fmla="*/ 5283 h 10034"/>
              <a:gd name="connsiteX17" fmla="*/ 10000 w 10000"/>
              <a:gd name="connsiteY17"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903 w 10000"/>
              <a:gd name="connsiteY10" fmla="*/ 10034 h 10034"/>
              <a:gd name="connsiteX11" fmla="*/ 8054 w 10000"/>
              <a:gd name="connsiteY11" fmla="*/ 10000 h 10034"/>
              <a:gd name="connsiteX12" fmla="*/ 8575 w 10000"/>
              <a:gd name="connsiteY12" fmla="*/ 10000 h 10034"/>
              <a:gd name="connsiteX13" fmla="*/ 8657 w 10000"/>
              <a:gd name="connsiteY13" fmla="*/ 9906 h 10034"/>
              <a:gd name="connsiteX14" fmla="*/ 8685 w 10000"/>
              <a:gd name="connsiteY14" fmla="*/ 9811 h 10034"/>
              <a:gd name="connsiteX15" fmla="*/ 10000 w 10000"/>
              <a:gd name="connsiteY15" fmla="*/ 5283 h 10034"/>
              <a:gd name="connsiteX16" fmla="*/ 10000 w 10000"/>
              <a:gd name="connsiteY16"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903 w 10000"/>
              <a:gd name="connsiteY9" fmla="*/ 10034 h 10034"/>
              <a:gd name="connsiteX10" fmla="*/ 8054 w 10000"/>
              <a:gd name="connsiteY10" fmla="*/ 10000 h 10034"/>
              <a:gd name="connsiteX11" fmla="*/ 8575 w 10000"/>
              <a:gd name="connsiteY11" fmla="*/ 10000 h 10034"/>
              <a:gd name="connsiteX12" fmla="*/ 8657 w 10000"/>
              <a:gd name="connsiteY12" fmla="*/ 9906 h 10034"/>
              <a:gd name="connsiteX13" fmla="*/ 8685 w 10000"/>
              <a:gd name="connsiteY13" fmla="*/ 9811 h 10034"/>
              <a:gd name="connsiteX14" fmla="*/ 10000 w 10000"/>
              <a:gd name="connsiteY14" fmla="*/ 5283 h 10034"/>
              <a:gd name="connsiteX15" fmla="*/ 10000 w 10000"/>
              <a:gd name="connsiteY15"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903 w 10000"/>
              <a:gd name="connsiteY8" fmla="*/ 10034 h 10034"/>
              <a:gd name="connsiteX9" fmla="*/ 8054 w 10000"/>
              <a:gd name="connsiteY9" fmla="*/ 10000 h 10034"/>
              <a:gd name="connsiteX10" fmla="*/ 8575 w 10000"/>
              <a:gd name="connsiteY10" fmla="*/ 10000 h 10034"/>
              <a:gd name="connsiteX11" fmla="*/ 8657 w 10000"/>
              <a:gd name="connsiteY11" fmla="*/ 9906 h 10034"/>
              <a:gd name="connsiteX12" fmla="*/ 8685 w 10000"/>
              <a:gd name="connsiteY12" fmla="*/ 9811 h 10034"/>
              <a:gd name="connsiteX13" fmla="*/ 10000 w 10000"/>
              <a:gd name="connsiteY13" fmla="*/ 5283 h 10034"/>
              <a:gd name="connsiteX14" fmla="*/ 10000 w 10000"/>
              <a:gd name="connsiteY14" fmla="*/ 4717 h 10034"/>
              <a:gd name="connsiteX0" fmla="*/ 9863 w 9863"/>
              <a:gd name="connsiteY0" fmla="*/ 4717 h 10034"/>
              <a:gd name="connsiteX1" fmla="*/ 8548 w 9863"/>
              <a:gd name="connsiteY1" fmla="*/ 189 h 10034"/>
              <a:gd name="connsiteX2" fmla="*/ 8520 w 9863"/>
              <a:gd name="connsiteY2" fmla="*/ 94 h 10034"/>
              <a:gd name="connsiteX3" fmla="*/ 8438 w 9863"/>
              <a:gd name="connsiteY3" fmla="*/ 0 h 10034"/>
              <a:gd name="connsiteX4" fmla="*/ 7917 w 9863"/>
              <a:gd name="connsiteY4" fmla="*/ 0 h 10034"/>
              <a:gd name="connsiteX5" fmla="*/ 742 w 9863"/>
              <a:gd name="connsiteY5" fmla="*/ 70 h 10034"/>
              <a:gd name="connsiteX6" fmla="*/ 0 w 9863"/>
              <a:gd name="connsiteY6" fmla="*/ 0 h 10034"/>
              <a:gd name="connsiteX7" fmla="*/ 766 w 9863"/>
              <a:gd name="connsiteY7" fmla="*/ 10034 h 10034"/>
              <a:gd name="connsiteX8" fmla="*/ 7917 w 9863"/>
              <a:gd name="connsiteY8" fmla="*/ 10000 h 10034"/>
              <a:gd name="connsiteX9" fmla="*/ 8438 w 9863"/>
              <a:gd name="connsiteY9" fmla="*/ 10000 h 10034"/>
              <a:gd name="connsiteX10" fmla="*/ 8520 w 9863"/>
              <a:gd name="connsiteY10" fmla="*/ 9906 h 10034"/>
              <a:gd name="connsiteX11" fmla="*/ 8548 w 9863"/>
              <a:gd name="connsiteY11" fmla="*/ 9811 h 10034"/>
              <a:gd name="connsiteX12" fmla="*/ 9863 w 9863"/>
              <a:gd name="connsiteY12" fmla="*/ 5283 h 10034"/>
              <a:gd name="connsiteX13" fmla="*/ 9863 w 9863"/>
              <a:gd name="connsiteY13" fmla="*/ 4717 h 10034"/>
              <a:gd name="connsiteX0" fmla="*/ 9248 w 9248"/>
              <a:gd name="connsiteY0" fmla="*/ 4701 h 10000"/>
              <a:gd name="connsiteX1" fmla="*/ 7915 w 9248"/>
              <a:gd name="connsiteY1" fmla="*/ 188 h 10000"/>
              <a:gd name="connsiteX2" fmla="*/ 7886 w 9248"/>
              <a:gd name="connsiteY2" fmla="*/ 94 h 10000"/>
              <a:gd name="connsiteX3" fmla="*/ 7803 w 9248"/>
              <a:gd name="connsiteY3" fmla="*/ 0 h 10000"/>
              <a:gd name="connsiteX4" fmla="*/ 7275 w 9248"/>
              <a:gd name="connsiteY4" fmla="*/ 0 h 10000"/>
              <a:gd name="connsiteX5" fmla="*/ 0 w 9248"/>
              <a:gd name="connsiteY5" fmla="*/ 70 h 10000"/>
              <a:gd name="connsiteX6" fmla="*/ 25 w 9248"/>
              <a:gd name="connsiteY6" fmla="*/ 10000 h 10000"/>
              <a:gd name="connsiteX7" fmla="*/ 7275 w 9248"/>
              <a:gd name="connsiteY7" fmla="*/ 9966 h 10000"/>
              <a:gd name="connsiteX8" fmla="*/ 7803 w 9248"/>
              <a:gd name="connsiteY8" fmla="*/ 9966 h 10000"/>
              <a:gd name="connsiteX9" fmla="*/ 7886 w 9248"/>
              <a:gd name="connsiteY9" fmla="*/ 9872 h 10000"/>
              <a:gd name="connsiteX10" fmla="*/ 7915 w 9248"/>
              <a:gd name="connsiteY10" fmla="*/ 9778 h 10000"/>
              <a:gd name="connsiteX11" fmla="*/ 9248 w 9248"/>
              <a:gd name="connsiteY11" fmla="*/ 5265 h 10000"/>
              <a:gd name="connsiteX12" fmla="*/ 9248 w 9248"/>
              <a:gd name="connsiteY12" fmla="*/ 47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p:cNvSpPr>
            <a:spLocks noGrp="1"/>
          </p:cNvSpPr>
          <p:nvPr>
            <p:ph type="sldNum" sz="quarter" idx="12"/>
          </p:nvPr>
        </p:nvSpPr>
        <p:spPr/>
        <p:txBody>
          <a:bodyPr/>
          <a:lstStyle/>
          <a:p>
            <a:fld id="{E1DE8F6F-C06D-4B78-9A50-5DE33562D5FC}" type="slidenum">
              <a:rPr lang="vi-VN" smtClean="0"/>
              <a:t>‹#›</a:t>
            </a:fld>
            <a:endParaRPr lang="vi-VN"/>
          </a:p>
        </p:txBody>
      </p:sp>
    </p:spTree>
    <p:extLst>
      <p:ext uri="{BB962C8B-B14F-4D97-AF65-F5344CB8AC3E}">
        <p14:creationId xmlns:p14="http://schemas.microsoft.com/office/powerpoint/2010/main" val="1095258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2" y="1715625"/>
            <a:ext cx="6686549" cy="12240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2" y="2941774"/>
            <a:ext cx="6686549" cy="7170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4D1B6C-2D76-4721-B749-E29219B24805}" type="datetimeFigureOut">
              <a:rPr lang="vi-VN" smtClean="0"/>
              <a:t>24/10/2012</a:t>
            </a:fld>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a:spLocks/>
          </p:cNvSpPr>
          <p:nvPr/>
        </p:nvSpPr>
        <p:spPr bwMode="auto">
          <a:xfrm flipV="1">
            <a:off x="-3141" y="2648482"/>
            <a:ext cx="1191395" cy="422748"/>
          </a:xfrm>
          <a:custGeom>
            <a:avLst/>
            <a:gdLst>
              <a:gd name="T0" fmla="*/ 365 w 367"/>
              <a:gd name="T1" fmla="*/ 50 h 106"/>
              <a:gd name="T2" fmla="*/ 317 w 367"/>
              <a:gd name="T3" fmla="*/ 2 h 106"/>
              <a:gd name="T4" fmla="*/ 316 w 367"/>
              <a:gd name="T5" fmla="*/ 1 h 106"/>
              <a:gd name="T6" fmla="*/ 313 w 367"/>
              <a:gd name="T7" fmla="*/ 0 h 106"/>
              <a:gd name="T8" fmla="*/ 294 w 367"/>
              <a:gd name="T9" fmla="*/ 0 h 106"/>
              <a:gd name="T10" fmla="*/ 5 w 367"/>
              <a:gd name="T11" fmla="*/ 0 h 106"/>
              <a:gd name="T12" fmla="*/ 0 w 367"/>
              <a:gd name="T13" fmla="*/ 0 h 106"/>
              <a:gd name="T14" fmla="*/ 0 w 367"/>
              <a:gd name="T15" fmla="*/ 5 h 106"/>
              <a:gd name="T16" fmla="*/ 0 w 367"/>
              <a:gd name="T17" fmla="*/ 100 h 106"/>
              <a:gd name="T18" fmla="*/ 0 w 367"/>
              <a:gd name="T19" fmla="*/ 106 h 106"/>
              <a:gd name="T20" fmla="*/ 5 w 367"/>
              <a:gd name="T21" fmla="*/ 106 h 106"/>
              <a:gd name="T22" fmla="*/ 294 w 367"/>
              <a:gd name="T23" fmla="*/ 106 h 106"/>
              <a:gd name="T24" fmla="*/ 313 w 367"/>
              <a:gd name="T25" fmla="*/ 106 h 106"/>
              <a:gd name="T26" fmla="*/ 316 w 367"/>
              <a:gd name="T27" fmla="*/ 105 h 106"/>
              <a:gd name="T28" fmla="*/ 317 w 367"/>
              <a:gd name="T29" fmla="*/ 104 h 106"/>
              <a:gd name="T30" fmla="*/ 365 w 367"/>
              <a:gd name="T31" fmla="*/ 56 h 106"/>
              <a:gd name="T32" fmla="*/ 365 w 367"/>
              <a:gd name="T33" fmla="*/ 50 h 106"/>
              <a:gd name="connsiteX0" fmla="*/ 9946 w 9946"/>
              <a:gd name="connsiteY0" fmla="*/ 4717 h 10000"/>
              <a:gd name="connsiteX1" fmla="*/ 8638 w 9946"/>
              <a:gd name="connsiteY1" fmla="*/ 189 h 10000"/>
              <a:gd name="connsiteX2" fmla="*/ 8610 w 9946"/>
              <a:gd name="connsiteY2" fmla="*/ 94 h 10000"/>
              <a:gd name="connsiteX3" fmla="*/ 8529 w 9946"/>
              <a:gd name="connsiteY3" fmla="*/ 0 h 10000"/>
              <a:gd name="connsiteX4" fmla="*/ 8011 w 9946"/>
              <a:gd name="connsiteY4" fmla="*/ 0 h 10000"/>
              <a:gd name="connsiteX5" fmla="*/ 874 w 9946"/>
              <a:gd name="connsiteY5" fmla="*/ 70 h 10000"/>
              <a:gd name="connsiteX6" fmla="*/ 136 w 9946"/>
              <a:gd name="connsiteY6" fmla="*/ 0 h 10000"/>
              <a:gd name="connsiteX7" fmla="*/ 0 w 9946"/>
              <a:gd name="connsiteY7" fmla="*/ 0 h 10000"/>
              <a:gd name="connsiteX8" fmla="*/ 0 w 9946"/>
              <a:gd name="connsiteY8" fmla="*/ 472 h 10000"/>
              <a:gd name="connsiteX9" fmla="*/ 0 w 9946"/>
              <a:gd name="connsiteY9" fmla="*/ 9434 h 10000"/>
              <a:gd name="connsiteX10" fmla="*/ 0 w 9946"/>
              <a:gd name="connsiteY10" fmla="*/ 10000 h 10000"/>
              <a:gd name="connsiteX11" fmla="*/ 136 w 9946"/>
              <a:gd name="connsiteY11" fmla="*/ 10000 h 10000"/>
              <a:gd name="connsiteX12" fmla="*/ 8011 w 9946"/>
              <a:gd name="connsiteY12" fmla="*/ 10000 h 10000"/>
              <a:gd name="connsiteX13" fmla="*/ 8529 w 9946"/>
              <a:gd name="connsiteY13" fmla="*/ 10000 h 10000"/>
              <a:gd name="connsiteX14" fmla="*/ 8610 w 9946"/>
              <a:gd name="connsiteY14" fmla="*/ 9906 h 10000"/>
              <a:gd name="connsiteX15" fmla="*/ 8638 w 9946"/>
              <a:gd name="connsiteY15" fmla="*/ 9811 h 10000"/>
              <a:gd name="connsiteX16" fmla="*/ 9946 w 9946"/>
              <a:gd name="connsiteY16" fmla="*/ 5283 h 10000"/>
              <a:gd name="connsiteX17" fmla="*/ 9946 w 9946"/>
              <a:gd name="connsiteY17" fmla="*/ 4717 h 10000"/>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0 w 10000"/>
              <a:gd name="connsiteY10" fmla="*/ 10000 h 10034"/>
              <a:gd name="connsiteX11" fmla="*/ 137 w 10000"/>
              <a:gd name="connsiteY11" fmla="*/ 10000 h 10034"/>
              <a:gd name="connsiteX12" fmla="*/ 903 w 10000"/>
              <a:gd name="connsiteY12" fmla="*/ 10034 h 10034"/>
              <a:gd name="connsiteX13" fmla="*/ 8054 w 10000"/>
              <a:gd name="connsiteY13" fmla="*/ 10000 h 10034"/>
              <a:gd name="connsiteX14" fmla="*/ 8575 w 10000"/>
              <a:gd name="connsiteY14" fmla="*/ 10000 h 10034"/>
              <a:gd name="connsiteX15" fmla="*/ 8657 w 10000"/>
              <a:gd name="connsiteY15" fmla="*/ 9906 h 10034"/>
              <a:gd name="connsiteX16" fmla="*/ 8685 w 10000"/>
              <a:gd name="connsiteY16" fmla="*/ 9811 h 10034"/>
              <a:gd name="connsiteX17" fmla="*/ 10000 w 10000"/>
              <a:gd name="connsiteY17" fmla="*/ 5283 h 10034"/>
              <a:gd name="connsiteX18" fmla="*/ 10000 w 10000"/>
              <a:gd name="connsiteY18"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0 w 10000"/>
              <a:gd name="connsiteY10" fmla="*/ 10000 h 10034"/>
              <a:gd name="connsiteX11" fmla="*/ 903 w 10000"/>
              <a:gd name="connsiteY11" fmla="*/ 10034 h 10034"/>
              <a:gd name="connsiteX12" fmla="*/ 8054 w 10000"/>
              <a:gd name="connsiteY12" fmla="*/ 10000 h 10034"/>
              <a:gd name="connsiteX13" fmla="*/ 8575 w 10000"/>
              <a:gd name="connsiteY13" fmla="*/ 10000 h 10034"/>
              <a:gd name="connsiteX14" fmla="*/ 8657 w 10000"/>
              <a:gd name="connsiteY14" fmla="*/ 9906 h 10034"/>
              <a:gd name="connsiteX15" fmla="*/ 8685 w 10000"/>
              <a:gd name="connsiteY15" fmla="*/ 9811 h 10034"/>
              <a:gd name="connsiteX16" fmla="*/ 10000 w 10000"/>
              <a:gd name="connsiteY16" fmla="*/ 5283 h 10034"/>
              <a:gd name="connsiteX17" fmla="*/ 10000 w 10000"/>
              <a:gd name="connsiteY17"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903 w 10000"/>
              <a:gd name="connsiteY10" fmla="*/ 10034 h 10034"/>
              <a:gd name="connsiteX11" fmla="*/ 8054 w 10000"/>
              <a:gd name="connsiteY11" fmla="*/ 10000 h 10034"/>
              <a:gd name="connsiteX12" fmla="*/ 8575 w 10000"/>
              <a:gd name="connsiteY12" fmla="*/ 10000 h 10034"/>
              <a:gd name="connsiteX13" fmla="*/ 8657 w 10000"/>
              <a:gd name="connsiteY13" fmla="*/ 9906 h 10034"/>
              <a:gd name="connsiteX14" fmla="*/ 8685 w 10000"/>
              <a:gd name="connsiteY14" fmla="*/ 9811 h 10034"/>
              <a:gd name="connsiteX15" fmla="*/ 10000 w 10000"/>
              <a:gd name="connsiteY15" fmla="*/ 5283 h 10034"/>
              <a:gd name="connsiteX16" fmla="*/ 10000 w 10000"/>
              <a:gd name="connsiteY16"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903 w 10000"/>
              <a:gd name="connsiteY9" fmla="*/ 10034 h 10034"/>
              <a:gd name="connsiteX10" fmla="*/ 8054 w 10000"/>
              <a:gd name="connsiteY10" fmla="*/ 10000 h 10034"/>
              <a:gd name="connsiteX11" fmla="*/ 8575 w 10000"/>
              <a:gd name="connsiteY11" fmla="*/ 10000 h 10034"/>
              <a:gd name="connsiteX12" fmla="*/ 8657 w 10000"/>
              <a:gd name="connsiteY12" fmla="*/ 9906 h 10034"/>
              <a:gd name="connsiteX13" fmla="*/ 8685 w 10000"/>
              <a:gd name="connsiteY13" fmla="*/ 9811 h 10034"/>
              <a:gd name="connsiteX14" fmla="*/ 10000 w 10000"/>
              <a:gd name="connsiteY14" fmla="*/ 5283 h 10034"/>
              <a:gd name="connsiteX15" fmla="*/ 10000 w 10000"/>
              <a:gd name="connsiteY15"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903 w 10000"/>
              <a:gd name="connsiteY8" fmla="*/ 10034 h 10034"/>
              <a:gd name="connsiteX9" fmla="*/ 8054 w 10000"/>
              <a:gd name="connsiteY9" fmla="*/ 10000 h 10034"/>
              <a:gd name="connsiteX10" fmla="*/ 8575 w 10000"/>
              <a:gd name="connsiteY10" fmla="*/ 10000 h 10034"/>
              <a:gd name="connsiteX11" fmla="*/ 8657 w 10000"/>
              <a:gd name="connsiteY11" fmla="*/ 9906 h 10034"/>
              <a:gd name="connsiteX12" fmla="*/ 8685 w 10000"/>
              <a:gd name="connsiteY12" fmla="*/ 9811 h 10034"/>
              <a:gd name="connsiteX13" fmla="*/ 10000 w 10000"/>
              <a:gd name="connsiteY13" fmla="*/ 5283 h 10034"/>
              <a:gd name="connsiteX14" fmla="*/ 10000 w 10000"/>
              <a:gd name="connsiteY14" fmla="*/ 4717 h 10034"/>
              <a:gd name="connsiteX0" fmla="*/ 9863 w 9863"/>
              <a:gd name="connsiteY0" fmla="*/ 4717 h 10034"/>
              <a:gd name="connsiteX1" fmla="*/ 8548 w 9863"/>
              <a:gd name="connsiteY1" fmla="*/ 189 h 10034"/>
              <a:gd name="connsiteX2" fmla="*/ 8520 w 9863"/>
              <a:gd name="connsiteY2" fmla="*/ 94 h 10034"/>
              <a:gd name="connsiteX3" fmla="*/ 8438 w 9863"/>
              <a:gd name="connsiteY3" fmla="*/ 0 h 10034"/>
              <a:gd name="connsiteX4" fmla="*/ 7917 w 9863"/>
              <a:gd name="connsiteY4" fmla="*/ 0 h 10034"/>
              <a:gd name="connsiteX5" fmla="*/ 742 w 9863"/>
              <a:gd name="connsiteY5" fmla="*/ 70 h 10034"/>
              <a:gd name="connsiteX6" fmla="*/ 0 w 9863"/>
              <a:gd name="connsiteY6" fmla="*/ 0 h 10034"/>
              <a:gd name="connsiteX7" fmla="*/ 766 w 9863"/>
              <a:gd name="connsiteY7" fmla="*/ 10034 h 10034"/>
              <a:gd name="connsiteX8" fmla="*/ 7917 w 9863"/>
              <a:gd name="connsiteY8" fmla="*/ 10000 h 10034"/>
              <a:gd name="connsiteX9" fmla="*/ 8438 w 9863"/>
              <a:gd name="connsiteY9" fmla="*/ 10000 h 10034"/>
              <a:gd name="connsiteX10" fmla="*/ 8520 w 9863"/>
              <a:gd name="connsiteY10" fmla="*/ 9906 h 10034"/>
              <a:gd name="connsiteX11" fmla="*/ 8548 w 9863"/>
              <a:gd name="connsiteY11" fmla="*/ 9811 h 10034"/>
              <a:gd name="connsiteX12" fmla="*/ 9863 w 9863"/>
              <a:gd name="connsiteY12" fmla="*/ 5283 h 10034"/>
              <a:gd name="connsiteX13" fmla="*/ 9863 w 9863"/>
              <a:gd name="connsiteY13" fmla="*/ 4717 h 10034"/>
              <a:gd name="connsiteX0" fmla="*/ 9248 w 9248"/>
              <a:gd name="connsiteY0" fmla="*/ 4701 h 10000"/>
              <a:gd name="connsiteX1" fmla="*/ 7915 w 9248"/>
              <a:gd name="connsiteY1" fmla="*/ 188 h 10000"/>
              <a:gd name="connsiteX2" fmla="*/ 7886 w 9248"/>
              <a:gd name="connsiteY2" fmla="*/ 94 h 10000"/>
              <a:gd name="connsiteX3" fmla="*/ 7803 w 9248"/>
              <a:gd name="connsiteY3" fmla="*/ 0 h 10000"/>
              <a:gd name="connsiteX4" fmla="*/ 7275 w 9248"/>
              <a:gd name="connsiteY4" fmla="*/ 0 h 10000"/>
              <a:gd name="connsiteX5" fmla="*/ 0 w 9248"/>
              <a:gd name="connsiteY5" fmla="*/ 70 h 10000"/>
              <a:gd name="connsiteX6" fmla="*/ 25 w 9248"/>
              <a:gd name="connsiteY6" fmla="*/ 10000 h 10000"/>
              <a:gd name="connsiteX7" fmla="*/ 7275 w 9248"/>
              <a:gd name="connsiteY7" fmla="*/ 9966 h 10000"/>
              <a:gd name="connsiteX8" fmla="*/ 7803 w 9248"/>
              <a:gd name="connsiteY8" fmla="*/ 9966 h 10000"/>
              <a:gd name="connsiteX9" fmla="*/ 7886 w 9248"/>
              <a:gd name="connsiteY9" fmla="*/ 9872 h 10000"/>
              <a:gd name="connsiteX10" fmla="*/ 7915 w 9248"/>
              <a:gd name="connsiteY10" fmla="*/ 9778 h 10000"/>
              <a:gd name="connsiteX11" fmla="*/ 9248 w 9248"/>
              <a:gd name="connsiteY11" fmla="*/ 5265 h 10000"/>
              <a:gd name="connsiteX12" fmla="*/ 9248 w 9248"/>
              <a:gd name="connsiteY12" fmla="*/ 47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p:cNvSpPr>
            <a:spLocks noGrp="1"/>
          </p:cNvSpPr>
          <p:nvPr>
            <p:ph type="sldNum" sz="quarter" idx="12"/>
          </p:nvPr>
        </p:nvSpPr>
        <p:spPr>
          <a:xfrm>
            <a:off x="398862" y="2703452"/>
            <a:ext cx="584825" cy="304271"/>
          </a:xfrm>
        </p:spPr>
        <p:txBody>
          <a:bodyPr/>
          <a:lstStyle/>
          <a:p>
            <a:fld id="{E1DE8F6F-C06D-4B78-9A50-5DE33562D5FC}" type="slidenum">
              <a:rPr lang="vi-VN" smtClean="0"/>
              <a:t>‹#›</a:t>
            </a:fld>
            <a:endParaRPr lang="vi-VN"/>
          </a:p>
        </p:txBody>
      </p:sp>
    </p:spTree>
    <p:extLst>
      <p:ext uri="{BB962C8B-B14F-4D97-AF65-F5344CB8AC3E}">
        <p14:creationId xmlns:p14="http://schemas.microsoft.com/office/powerpoint/2010/main" val="1225095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41909" y="1778000"/>
            <a:ext cx="3235398" cy="3148018"/>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93060" y="1771852"/>
            <a:ext cx="3235398" cy="3148018"/>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4D1B6C-2D76-4721-B749-E29219B24805}" type="datetimeFigureOut">
              <a:rPr lang="vi-VN" smtClean="0"/>
              <a:t>24/10/2012</a:t>
            </a:fld>
            <a:endParaRPr lang="vi-VN"/>
          </a:p>
        </p:txBody>
      </p:sp>
      <p:sp>
        <p:nvSpPr>
          <p:cNvPr id="6" name="Footer Placeholder 5"/>
          <p:cNvSpPr>
            <a:spLocks noGrp="1"/>
          </p:cNvSpPr>
          <p:nvPr>
            <p:ph type="ftr" sz="quarter" idx="11"/>
          </p:nvPr>
        </p:nvSpPr>
        <p:spPr/>
        <p:txBody>
          <a:bodyPr/>
          <a:lstStyle/>
          <a:p>
            <a:endParaRPr lang="vi-VN"/>
          </a:p>
        </p:txBody>
      </p:sp>
      <p:sp>
        <p:nvSpPr>
          <p:cNvPr id="10" name="Freeform 11"/>
          <p:cNvSpPr>
            <a:spLocks/>
          </p:cNvSpPr>
          <p:nvPr/>
        </p:nvSpPr>
        <p:spPr bwMode="auto">
          <a:xfrm flipV="1">
            <a:off x="-3141" y="595315"/>
            <a:ext cx="1191395" cy="422748"/>
          </a:xfrm>
          <a:custGeom>
            <a:avLst/>
            <a:gdLst>
              <a:gd name="T0" fmla="*/ 365 w 367"/>
              <a:gd name="T1" fmla="*/ 50 h 106"/>
              <a:gd name="T2" fmla="*/ 317 w 367"/>
              <a:gd name="T3" fmla="*/ 2 h 106"/>
              <a:gd name="T4" fmla="*/ 316 w 367"/>
              <a:gd name="T5" fmla="*/ 1 h 106"/>
              <a:gd name="T6" fmla="*/ 313 w 367"/>
              <a:gd name="T7" fmla="*/ 0 h 106"/>
              <a:gd name="T8" fmla="*/ 294 w 367"/>
              <a:gd name="T9" fmla="*/ 0 h 106"/>
              <a:gd name="T10" fmla="*/ 5 w 367"/>
              <a:gd name="T11" fmla="*/ 0 h 106"/>
              <a:gd name="T12" fmla="*/ 0 w 367"/>
              <a:gd name="T13" fmla="*/ 0 h 106"/>
              <a:gd name="T14" fmla="*/ 0 w 367"/>
              <a:gd name="T15" fmla="*/ 5 h 106"/>
              <a:gd name="T16" fmla="*/ 0 w 367"/>
              <a:gd name="T17" fmla="*/ 100 h 106"/>
              <a:gd name="T18" fmla="*/ 0 w 367"/>
              <a:gd name="T19" fmla="*/ 106 h 106"/>
              <a:gd name="T20" fmla="*/ 5 w 367"/>
              <a:gd name="T21" fmla="*/ 106 h 106"/>
              <a:gd name="T22" fmla="*/ 294 w 367"/>
              <a:gd name="T23" fmla="*/ 106 h 106"/>
              <a:gd name="T24" fmla="*/ 313 w 367"/>
              <a:gd name="T25" fmla="*/ 106 h 106"/>
              <a:gd name="T26" fmla="*/ 316 w 367"/>
              <a:gd name="T27" fmla="*/ 105 h 106"/>
              <a:gd name="T28" fmla="*/ 317 w 367"/>
              <a:gd name="T29" fmla="*/ 104 h 106"/>
              <a:gd name="T30" fmla="*/ 365 w 367"/>
              <a:gd name="T31" fmla="*/ 56 h 106"/>
              <a:gd name="T32" fmla="*/ 365 w 367"/>
              <a:gd name="T33" fmla="*/ 50 h 106"/>
              <a:gd name="connsiteX0" fmla="*/ 9946 w 9946"/>
              <a:gd name="connsiteY0" fmla="*/ 4717 h 10000"/>
              <a:gd name="connsiteX1" fmla="*/ 8638 w 9946"/>
              <a:gd name="connsiteY1" fmla="*/ 189 h 10000"/>
              <a:gd name="connsiteX2" fmla="*/ 8610 w 9946"/>
              <a:gd name="connsiteY2" fmla="*/ 94 h 10000"/>
              <a:gd name="connsiteX3" fmla="*/ 8529 w 9946"/>
              <a:gd name="connsiteY3" fmla="*/ 0 h 10000"/>
              <a:gd name="connsiteX4" fmla="*/ 8011 w 9946"/>
              <a:gd name="connsiteY4" fmla="*/ 0 h 10000"/>
              <a:gd name="connsiteX5" fmla="*/ 874 w 9946"/>
              <a:gd name="connsiteY5" fmla="*/ 70 h 10000"/>
              <a:gd name="connsiteX6" fmla="*/ 136 w 9946"/>
              <a:gd name="connsiteY6" fmla="*/ 0 h 10000"/>
              <a:gd name="connsiteX7" fmla="*/ 0 w 9946"/>
              <a:gd name="connsiteY7" fmla="*/ 0 h 10000"/>
              <a:gd name="connsiteX8" fmla="*/ 0 w 9946"/>
              <a:gd name="connsiteY8" fmla="*/ 472 h 10000"/>
              <a:gd name="connsiteX9" fmla="*/ 0 w 9946"/>
              <a:gd name="connsiteY9" fmla="*/ 9434 h 10000"/>
              <a:gd name="connsiteX10" fmla="*/ 0 w 9946"/>
              <a:gd name="connsiteY10" fmla="*/ 10000 h 10000"/>
              <a:gd name="connsiteX11" fmla="*/ 136 w 9946"/>
              <a:gd name="connsiteY11" fmla="*/ 10000 h 10000"/>
              <a:gd name="connsiteX12" fmla="*/ 8011 w 9946"/>
              <a:gd name="connsiteY12" fmla="*/ 10000 h 10000"/>
              <a:gd name="connsiteX13" fmla="*/ 8529 w 9946"/>
              <a:gd name="connsiteY13" fmla="*/ 10000 h 10000"/>
              <a:gd name="connsiteX14" fmla="*/ 8610 w 9946"/>
              <a:gd name="connsiteY14" fmla="*/ 9906 h 10000"/>
              <a:gd name="connsiteX15" fmla="*/ 8638 w 9946"/>
              <a:gd name="connsiteY15" fmla="*/ 9811 h 10000"/>
              <a:gd name="connsiteX16" fmla="*/ 9946 w 9946"/>
              <a:gd name="connsiteY16" fmla="*/ 5283 h 10000"/>
              <a:gd name="connsiteX17" fmla="*/ 9946 w 9946"/>
              <a:gd name="connsiteY17" fmla="*/ 4717 h 10000"/>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0 w 10000"/>
              <a:gd name="connsiteY10" fmla="*/ 10000 h 10034"/>
              <a:gd name="connsiteX11" fmla="*/ 137 w 10000"/>
              <a:gd name="connsiteY11" fmla="*/ 10000 h 10034"/>
              <a:gd name="connsiteX12" fmla="*/ 903 w 10000"/>
              <a:gd name="connsiteY12" fmla="*/ 10034 h 10034"/>
              <a:gd name="connsiteX13" fmla="*/ 8054 w 10000"/>
              <a:gd name="connsiteY13" fmla="*/ 10000 h 10034"/>
              <a:gd name="connsiteX14" fmla="*/ 8575 w 10000"/>
              <a:gd name="connsiteY14" fmla="*/ 10000 h 10034"/>
              <a:gd name="connsiteX15" fmla="*/ 8657 w 10000"/>
              <a:gd name="connsiteY15" fmla="*/ 9906 h 10034"/>
              <a:gd name="connsiteX16" fmla="*/ 8685 w 10000"/>
              <a:gd name="connsiteY16" fmla="*/ 9811 h 10034"/>
              <a:gd name="connsiteX17" fmla="*/ 10000 w 10000"/>
              <a:gd name="connsiteY17" fmla="*/ 5283 h 10034"/>
              <a:gd name="connsiteX18" fmla="*/ 10000 w 10000"/>
              <a:gd name="connsiteY18"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0 w 10000"/>
              <a:gd name="connsiteY10" fmla="*/ 10000 h 10034"/>
              <a:gd name="connsiteX11" fmla="*/ 903 w 10000"/>
              <a:gd name="connsiteY11" fmla="*/ 10034 h 10034"/>
              <a:gd name="connsiteX12" fmla="*/ 8054 w 10000"/>
              <a:gd name="connsiteY12" fmla="*/ 10000 h 10034"/>
              <a:gd name="connsiteX13" fmla="*/ 8575 w 10000"/>
              <a:gd name="connsiteY13" fmla="*/ 10000 h 10034"/>
              <a:gd name="connsiteX14" fmla="*/ 8657 w 10000"/>
              <a:gd name="connsiteY14" fmla="*/ 9906 h 10034"/>
              <a:gd name="connsiteX15" fmla="*/ 8685 w 10000"/>
              <a:gd name="connsiteY15" fmla="*/ 9811 h 10034"/>
              <a:gd name="connsiteX16" fmla="*/ 10000 w 10000"/>
              <a:gd name="connsiteY16" fmla="*/ 5283 h 10034"/>
              <a:gd name="connsiteX17" fmla="*/ 10000 w 10000"/>
              <a:gd name="connsiteY17"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903 w 10000"/>
              <a:gd name="connsiteY10" fmla="*/ 10034 h 10034"/>
              <a:gd name="connsiteX11" fmla="*/ 8054 w 10000"/>
              <a:gd name="connsiteY11" fmla="*/ 10000 h 10034"/>
              <a:gd name="connsiteX12" fmla="*/ 8575 w 10000"/>
              <a:gd name="connsiteY12" fmla="*/ 10000 h 10034"/>
              <a:gd name="connsiteX13" fmla="*/ 8657 w 10000"/>
              <a:gd name="connsiteY13" fmla="*/ 9906 h 10034"/>
              <a:gd name="connsiteX14" fmla="*/ 8685 w 10000"/>
              <a:gd name="connsiteY14" fmla="*/ 9811 h 10034"/>
              <a:gd name="connsiteX15" fmla="*/ 10000 w 10000"/>
              <a:gd name="connsiteY15" fmla="*/ 5283 h 10034"/>
              <a:gd name="connsiteX16" fmla="*/ 10000 w 10000"/>
              <a:gd name="connsiteY16"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903 w 10000"/>
              <a:gd name="connsiteY9" fmla="*/ 10034 h 10034"/>
              <a:gd name="connsiteX10" fmla="*/ 8054 w 10000"/>
              <a:gd name="connsiteY10" fmla="*/ 10000 h 10034"/>
              <a:gd name="connsiteX11" fmla="*/ 8575 w 10000"/>
              <a:gd name="connsiteY11" fmla="*/ 10000 h 10034"/>
              <a:gd name="connsiteX12" fmla="*/ 8657 w 10000"/>
              <a:gd name="connsiteY12" fmla="*/ 9906 h 10034"/>
              <a:gd name="connsiteX13" fmla="*/ 8685 w 10000"/>
              <a:gd name="connsiteY13" fmla="*/ 9811 h 10034"/>
              <a:gd name="connsiteX14" fmla="*/ 10000 w 10000"/>
              <a:gd name="connsiteY14" fmla="*/ 5283 h 10034"/>
              <a:gd name="connsiteX15" fmla="*/ 10000 w 10000"/>
              <a:gd name="connsiteY15"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903 w 10000"/>
              <a:gd name="connsiteY8" fmla="*/ 10034 h 10034"/>
              <a:gd name="connsiteX9" fmla="*/ 8054 w 10000"/>
              <a:gd name="connsiteY9" fmla="*/ 10000 h 10034"/>
              <a:gd name="connsiteX10" fmla="*/ 8575 w 10000"/>
              <a:gd name="connsiteY10" fmla="*/ 10000 h 10034"/>
              <a:gd name="connsiteX11" fmla="*/ 8657 w 10000"/>
              <a:gd name="connsiteY11" fmla="*/ 9906 h 10034"/>
              <a:gd name="connsiteX12" fmla="*/ 8685 w 10000"/>
              <a:gd name="connsiteY12" fmla="*/ 9811 h 10034"/>
              <a:gd name="connsiteX13" fmla="*/ 10000 w 10000"/>
              <a:gd name="connsiteY13" fmla="*/ 5283 h 10034"/>
              <a:gd name="connsiteX14" fmla="*/ 10000 w 10000"/>
              <a:gd name="connsiteY14" fmla="*/ 4717 h 10034"/>
              <a:gd name="connsiteX0" fmla="*/ 9863 w 9863"/>
              <a:gd name="connsiteY0" fmla="*/ 4717 h 10034"/>
              <a:gd name="connsiteX1" fmla="*/ 8548 w 9863"/>
              <a:gd name="connsiteY1" fmla="*/ 189 h 10034"/>
              <a:gd name="connsiteX2" fmla="*/ 8520 w 9863"/>
              <a:gd name="connsiteY2" fmla="*/ 94 h 10034"/>
              <a:gd name="connsiteX3" fmla="*/ 8438 w 9863"/>
              <a:gd name="connsiteY3" fmla="*/ 0 h 10034"/>
              <a:gd name="connsiteX4" fmla="*/ 7917 w 9863"/>
              <a:gd name="connsiteY4" fmla="*/ 0 h 10034"/>
              <a:gd name="connsiteX5" fmla="*/ 742 w 9863"/>
              <a:gd name="connsiteY5" fmla="*/ 70 h 10034"/>
              <a:gd name="connsiteX6" fmla="*/ 0 w 9863"/>
              <a:gd name="connsiteY6" fmla="*/ 0 h 10034"/>
              <a:gd name="connsiteX7" fmla="*/ 766 w 9863"/>
              <a:gd name="connsiteY7" fmla="*/ 10034 h 10034"/>
              <a:gd name="connsiteX8" fmla="*/ 7917 w 9863"/>
              <a:gd name="connsiteY8" fmla="*/ 10000 h 10034"/>
              <a:gd name="connsiteX9" fmla="*/ 8438 w 9863"/>
              <a:gd name="connsiteY9" fmla="*/ 10000 h 10034"/>
              <a:gd name="connsiteX10" fmla="*/ 8520 w 9863"/>
              <a:gd name="connsiteY10" fmla="*/ 9906 h 10034"/>
              <a:gd name="connsiteX11" fmla="*/ 8548 w 9863"/>
              <a:gd name="connsiteY11" fmla="*/ 9811 h 10034"/>
              <a:gd name="connsiteX12" fmla="*/ 9863 w 9863"/>
              <a:gd name="connsiteY12" fmla="*/ 5283 h 10034"/>
              <a:gd name="connsiteX13" fmla="*/ 9863 w 9863"/>
              <a:gd name="connsiteY13" fmla="*/ 4717 h 10034"/>
              <a:gd name="connsiteX0" fmla="*/ 9248 w 9248"/>
              <a:gd name="connsiteY0" fmla="*/ 4701 h 10000"/>
              <a:gd name="connsiteX1" fmla="*/ 7915 w 9248"/>
              <a:gd name="connsiteY1" fmla="*/ 188 h 10000"/>
              <a:gd name="connsiteX2" fmla="*/ 7886 w 9248"/>
              <a:gd name="connsiteY2" fmla="*/ 94 h 10000"/>
              <a:gd name="connsiteX3" fmla="*/ 7803 w 9248"/>
              <a:gd name="connsiteY3" fmla="*/ 0 h 10000"/>
              <a:gd name="connsiteX4" fmla="*/ 7275 w 9248"/>
              <a:gd name="connsiteY4" fmla="*/ 0 h 10000"/>
              <a:gd name="connsiteX5" fmla="*/ 0 w 9248"/>
              <a:gd name="connsiteY5" fmla="*/ 70 h 10000"/>
              <a:gd name="connsiteX6" fmla="*/ 25 w 9248"/>
              <a:gd name="connsiteY6" fmla="*/ 10000 h 10000"/>
              <a:gd name="connsiteX7" fmla="*/ 7275 w 9248"/>
              <a:gd name="connsiteY7" fmla="*/ 9966 h 10000"/>
              <a:gd name="connsiteX8" fmla="*/ 7803 w 9248"/>
              <a:gd name="connsiteY8" fmla="*/ 9966 h 10000"/>
              <a:gd name="connsiteX9" fmla="*/ 7886 w 9248"/>
              <a:gd name="connsiteY9" fmla="*/ 9872 h 10000"/>
              <a:gd name="connsiteX10" fmla="*/ 7915 w 9248"/>
              <a:gd name="connsiteY10" fmla="*/ 9778 h 10000"/>
              <a:gd name="connsiteX11" fmla="*/ 9248 w 9248"/>
              <a:gd name="connsiteY11" fmla="*/ 5265 h 10000"/>
              <a:gd name="connsiteX12" fmla="*/ 9248 w 9248"/>
              <a:gd name="connsiteY12" fmla="*/ 47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Slide Number Placeholder 5"/>
          <p:cNvSpPr>
            <a:spLocks noGrp="1"/>
          </p:cNvSpPr>
          <p:nvPr>
            <p:ph type="sldNum" sz="quarter" idx="12"/>
          </p:nvPr>
        </p:nvSpPr>
        <p:spPr>
          <a:xfrm>
            <a:off x="398862" y="656488"/>
            <a:ext cx="584825" cy="304271"/>
          </a:xfrm>
        </p:spPr>
        <p:txBody>
          <a:bodyPr/>
          <a:lstStyle/>
          <a:p>
            <a:fld id="{E1DE8F6F-C06D-4B78-9A50-5DE33562D5FC}" type="slidenum">
              <a:rPr lang="vi-VN" smtClean="0"/>
              <a:t>‹#›</a:t>
            </a:fld>
            <a:endParaRPr lang="vi-VN"/>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16087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04532" y="1643919"/>
            <a:ext cx="2994549" cy="480218"/>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1909" y="2124138"/>
            <a:ext cx="3257170" cy="279505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29974" y="1641229"/>
            <a:ext cx="2999251" cy="480218"/>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75218" y="2121448"/>
            <a:ext cx="3254006" cy="279505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4D1B6C-2D76-4721-B749-E29219B24805}" type="datetimeFigureOut">
              <a:rPr lang="vi-VN" smtClean="0"/>
              <a:t>24/10/2012</a:t>
            </a:fld>
            <a:endParaRPr lang="vi-VN"/>
          </a:p>
        </p:txBody>
      </p:sp>
      <p:sp>
        <p:nvSpPr>
          <p:cNvPr id="8" name="Footer Placeholder 7"/>
          <p:cNvSpPr>
            <a:spLocks noGrp="1"/>
          </p:cNvSpPr>
          <p:nvPr>
            <p:ph type="ftr" sz="quarter" idx="11"/>
          </p:nvPr>
        </p:nvSpPr>
        <p:spPr/>
        <p:txBody>
          <a:bodyPr/>
          <a:lstStyle/>
          <a:p>
            <a:endParaRPr lang="vi-VN"/>
          </a:p>
        </p:txBody>
      </p:sp>
      <p:sp>
        <p:nvSpPr>
          <p:cNvPr id="12" name="Freeform 11"/>
          <p:cNvSpPr>
            <a:spLocks/>
          </p:cNvSpPr>
          <p:nvPr/>
        </p:nvSpPr>
        <p:spPr bwMode="auto">
          <a:xfrm flipV="1">
            <a:off x="-3141" y="595315"/>
            <a:ext cx="1191395" cy="422748"/>
          </a:xfrm>
          <a:custGeom>
            <a:avLst/>
            <a:gdLst>
              <a:gd name="T0" fmla="*/ 365 w 367"/>
              <a:gd name="T1" fmla="*/ 50 h 106"/>
              <a:gd name="T2" fmla="*/ 317 w 367"/>
              <a:gd name="T3" fmla="*/ 2 h 106"/>
              <a:gd name="T4" fmla="*/ 316 w 367"/>
              <a:gd name="T5" fmla="*/ 1 h 106"/>
              <a:gd name="T6" fmla="*/ 313 w 367"/>
              <a:gd name="T7" fmla="*/ 0 h 106"/>
              <a:gd name="T8" fmla="*/ 294 w 367"/>
              <a:gd name="T9" fmla="*/ 0 h 106"/>
              <a:gd name="T10" fmla="*/ 5 w 367"/>
              <a:gd name="T11" fmla="*/ 0 h 106"/>
              <a:gd name="T12" fmla="*/ 0 w 367"/>
              <a:gd name="T13" fmla="*/ 0 h 106"/>
              <a:gd name="T14" fmla="*/ 0 w 367"/>
              <a:gd name="T15" fmla="*/ 5 h 106"/>
              <a:gd name="T16" fmla="*/ 0 w 367"/>
              <a:gd name="T17" fmla="*/ 100 h 106"/>
              <a:gd name="T18" fmla="*/ 0 w 367"/>
              <a:gd name="T19" fmla="*/ 106 h 106"/>
              <a:gd name="T20" fmla="*/ 5 w 367"/>
              <a:gd name="T21" fmla="*/ 106 h 106"/>
              <a:gd name="T22" fmla="*/ 294 w 367"/>
              <a:gd name="T23" fmla="*/ 106 h 106"/>
              <a:gd name="T24" fmla="*/ 313 w 367"/>
              <a:gd name="T25" fmla="*/ 106 h 106"/>
              <a:gd name="T26" fmla="*/ 316 w 367"/>
              <a:gd name="T27" fmla="*/ 105 h 106"/>
              <a:gd name="T28" fmla="*/ 317 w 367"/>
              <a:gd name="T29" fmla="*/ 104 h 106"/>
              <a:gd name="T30" fmla="*/ 365 w 367"/>
              <a:gd name="T31" fmla="*/ 56 h 106"/>
              <a:gd name="T32" fmla="*/ 365 w 367"/>
              <a:gd name="T33" fmla="*/ 50 h 106"/>
              <a:gd name="connsiteX0" fmla="*/ 9946 w 9946"/>
              <a:gd name="connsiteY0" fmla="*/ 4717 h 10000"/>
              <a:gd name="connsiteX1" fmla="*/ 8638 w 9946"/>
              <a:gd name="connsiteY1" fmla="*/ 189 h 10000"/>
              <a:gd name="connsiteX2" fmla="*/ 8610 w 9946"/>
              <a:gd name="connsiteY2" fmla="*/ 94 h 10000"/>
              <a:gd name="connsiteX3" fmla="*/ 8529 w 9946"/>
              <a:gd name="connsiteY3" fmla="*/ 0 h 10000"/>
              <a:gd name="connsiteX4" fmla="*/ 8011 w 9946"/>
              <a:gd name="connsiteY4" fmla="*/ 0 h 10000"/>
              <a:gd name="connsiteX5" fmla="*/ 874 w 9946"/>
              <a:gd name="connsiteY5" fmla="*/ 70 h 10000"/>
              <a:gd name="connsiteX6" fmla="*/ 136 w 9946"/>
              <a:gd name="connsiteY6" fmla="*/ 0 h 10000"/>
              <a:gd name="connsiteX7" fmla="*/ 0 w 9946"/>
              <a:gd name="connsiteY7" fmla="*/ 0 h 10000"/>
              <a:gd name="connsiteX8" fmla="*/ 0 w 9946"/>
              <a:gd name="connsiteY8" fmla="*/ 472 h 10000"/>
              <a:gd name="connsiteX9" fmla="*/ 0 w 9946"/>
              <a:gd name="connsiteY9" fmla="*/ 9434 h 10000"/>
              <a:gd name="connsiteX10" fmla="*/ 0 w 9946"/>
              <a:gd name="connsiteY10" fmla="*/ 10000 h 10000"/>
              <a:gd name="connsiteX11" fmla="*/ 136 w 9946"/>
              <a:gd name="connsiteY11" fmla="*/ 10000 h 10000"/>
              <a:gd name="connsiteX12" fmla="*/ 8011 w 9946"/>
              <a:gd name="connsiteY12" fmla="*/ 10000 h 10000"/>
              <a:gd name="connsiteX13" fmla="*/ 8529 w 9946"/>
              <a:gd name="connsiteY13" fmla="*/ 10000 h 10000"/>
              <a:gd name="connsiteX14" fmla="*/ 8610 w 9946"/>
              <a:gd name="connsiteY14" fmla="*/ 9906 h 10000"/>
              <a:gd name="connsiteX15" fmla="*/ 8638 w 9946"/>
              <a:gd name="connsiteY15" fmla="*/ 9811 h 10000"/>
              <a:gd name="connsiteX16" fmla="*/ 9946 w 9946"/>
              <a:gd name="connsiteY16" fmla="*/ 5283 h 10000"/>
              <a:gd name="connsiteX17" fmla="*/ 9946 w 9946"/>
              <a:gd name="connsiteY17" fmla="*/ 4717 h 10000"/>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0 w 10000"/>
              <a:gd name="connsiteY10" fmla="*/ 10000 h 10034"/>
              <a:gd name="connsiteX11" fmla="*/ 137 w 10000"/>
              <a:gd name="connsiteY11" fmla="*/ 10000 h 10034"/>
              <a:gd name="connsiteX12" fmla="*/ 903 w 10000"/>
              <a:gd name="connsiteY12" fmla="*/ 10034 h 10034"/>
              <a:gd name="connsiteX13" fmla="*/ 8054 w 10000"/>
              <a:gd name="connsiteY13" fmla="*/ 10000 h 10034"/>
              <a:gd name="connsiteX14" fmla="*/ 8575 w 10000"/>
              <a:gd name="connsiteY14" fmla="*/ 10000 h 10034"/>
              <a:gd name="connsiteX15" fmla="*/ 8657 w 10000"/>
              <a:gd name="connsiteY15" fmla="*/ 9906 h 10034"/>
              <a:gd name="connsiteX16" fmla="*/ 8685 w 10000"/>
              <a:gd name="connsiteY16" fmla="*/ 9811 h 10034"/>
              <a:gd name="connsiteX17" fmla="*/ 10000 w 10000"/>
              <a:gd name="connsiteY17" fmla="*/ 5283 h 10034"/>
              <a:gd name="connsiteX18" fmla="*/ 10000 w 10000"/>
              <a:gd name="connsiteY18"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0 w 10000"/>
              <a:gd name="connsiteY10" fmla="*/ 10000 h 10034"/>
              <a:gd name="connsiteX11" fmla="*/ 903 w 10000"/>
              <a:gd name="connsiteY11" fmla="*/ 10034 h 10034"/>
              <a:gd name="connsiteX12" fmla="*/ 8054 w 10000"/>
              <a:gd name="connsiteY12" fmla="*/ 10000 h 10034"/>
              <a:gd name="connsiteX13" fmla="*/ 8575 w 10000"/>
              <a:gd name="connsiteY13" fmla="*/ 10000 h 10034"/>
              <a:gd name="connsiteX14" fmla="*/ 8657 w 10000"/>
              <a:gd name="connsiteY14" fmla="*/ 9906 h 10034"/>
              <a:gd name="connsiteX15" fmla="*/ 8685 w 10000"/>
              <a:gd name="connsiteY15" fmla="*/ 9811 h 10034"/>
              <a:gd name="connsiteX16" fmla="*/ 10000 w 10000"/>
              <a:gd name="connsiteY16" fmla="*/ 5283 h 10034"/>
              <a:gd name="connsiteX17" fmla="*/ 10000 w 10000"/>
              <a:gd name="connsiteY17"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903 w 10000"/>
              <a:gd name="connsiteY10" fmla="*/ 10034 h 10034"/>
              <a:gd name="connsiteX11" fmla="*/ 8054 w 10000"/>
              <a:gd name="connsiteY11" fmla="*/ 10000 h 10034"/>
              <a:gd name="connsiteX12" fmla="*/ 8575 w 10000"/>
              <a:gd name="connsiteY12" fmla="*/ 10000 h 10034"/>
              <a:gd name="connsiteX13" fmla="*/ 8657 w 10000"/>
              <a:gd name="connsiteY13" fmla="*/ 9906 h 10034"/>
              <a:gd name="connsiteX14" fmla="*/ 8685 w 10000"/>
              <a:gd name="connsiteY14" fmla="*/ 9811 h 10034"/>
              <a:gd name="connsiteX15" fmla="*/ 10000 w 10000"/>
              <a:gd name="connsiteY15" fmla="*/ 5283 h 10034"/>
              <a:gd name="connsiteX16" fmla="*/ 10000 w 10000"/>
              <a:gd name="connsiteY16"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903 w 10000"/>
              <a:gd name="connsiteY9" fmla="*/ 10034 h 10034"/>
              <a:gd name="connsiteX10" fmla="*/ 8054 w 10000"/>
              <a:gd name="connsiteY10" fmla="*/ 10000 h 10034"/>
              <a:gd name="connsiteX11" fmla="*/ 8575 w 10000"/>
              <a:gd name="connsiteY11" fmla="*/ 10000 h 10034"/>
              <a:gd name="connsiteX12" fmla="*/ 8657 w 10000"/>
              <a:gd name="connsiteY12" fmla="*/ 9906 h 10034"/>
              <a:gd name="connsiteX13" fmla="*/ 8685 w 10000"/>
              <a:gd name="connsiteY13" fmla="*/ 9811 h 10034"/>
              <a:gd name="connsiteX14" fmla="*/ 10000 w 10000"/>
              <a:gd name="connsiteY14" fmla="*/ 5283 h 10034"/>
              <a:gd name="connsiteX15" fmla="*/ 10000 w 10000"/>
              <a:gd name="connsiteY15"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903 w 10000"/>
              <a:gd name="connsiteY8" fmla="*/ 10034 h 10034"/>
              <a:gd name="connsiteX9" fmla="*/ 8054 w 10000"/>
              <a:gd name="connsiteY9" fmla="*/ 10000 h 10034"/>
              <a:gd name="connsiteX10" fmla="*/ 8575 w 10000"/>
              <a:gd name="connsiteY10" fmla="*/ 10000 h 10034"/>
              <a:gd name="connsiteX11" fmla="*/ 8657 w 10000"/>
              <a:gd name="connsiteY11" fmla="*/ 9906 h 10034"/>
              <a:gd name="connsiteX12" fmla="*/ 8685 w 10000"/>
              <a:gd name="connsiteY12" fmla="*/ 9811 h 10034"/>
              <a:gd name="connsiteX13" fmla="*/ 10000 w 10000"/>
              <a:gd name="connsiteY13" fmla="*/ 5283 h 10034"/>
              <a:gd name="connsiteX14" fmla="*/ 10000 w 10000"/>
              <a:gd name="connsiteY14" fmla="*/ 4717 h 10034"/>
              <a:gd name="connsiteX0" fmla="*/ 9863 w 9863"/>
              <a:gd name="connsiteY0" fmla="*/ 4717 h 10034"/>
              <a:gd name="connsiteX1" fmla="*/ 8548 w 9863"/>
              <a:gd name="connsiteY1" fmla="*/ 189 h 10034"/>
              <a:gd name="connsiteX2" fmla="*/ 8520 w 9863"/>
              <a:gd name="connsiteY2" fmla="*/ 94 h 10034"/>
              <a:gd name="connsiteX3" fmla="*/ 8438 w 9863"/>
              <a:gd name="connsiteY3" fmla="*/ 0 h 10034"/>
              <a:gd name="connsiteX4" fmla="*/ 7917 w 9863"/>
              <a:gd name="connsiteY4" fmla="*/ 0 h 10034"/>
              <a:gd name="connsiteX5" fmla="*/ 742 w 9863"/>
              <a:gd name="connsiteY5" fmla="*/ 70 h 10034"/>
              <a:gd name="connsiteX6" fmla="*/ 0 w 9863"/>
              <a:gd name="connsiteY6" fmla="*/ 0 h 10034"/>
              <a:gd name="connsiteX7" fmla="*/ 766 w 9863"/>
              <a:gd name="connsiteY7" fmla="*/ 10034 h 10034"/>
              <a:gd name="connsiteX8" fmla="*/ 7917 w 9863"/>
              <a:gd name="connsiteY8" fmla="*/ 10000 h 10034"/>
              <a:gd name="connsiteX9" fmla="*/ 8438 w 9863"/>
              <a:gd name="connsiteY9" fmla="*/ 10000 h 10034"/>
              <a:gd name="connsiteX10" fmla="*/ 8520 w 9863"/>
              <a:gd name="connsiteY10" fmla="*/ 9906 h 10034"/>
              <a:gd name="connsiteX11" fmla="*/ 8548 w 9863"/>
              <a:gd name="connsiteY11" fmla="*/ 9811 h 10034"/>
              <a:gd name="connsiteX12" fmla="*/ 9863 w 9863"/>
              <a:gd name="connsiteY12" fmla="*/ 5283 h 10034"/>
              <a:gd name="connsiteX13" fmla="*/ 9863 w 9863"/>
              <a:gd name="connsiteY13" fmla="*/ 4717 h 10034"/>
              <a:gd name="connsiteX0" fmla="*/ 9248 w 9248"/>
              <a:gd name="connsiteY0" fmla="*/ 4701 h 10000"/>
              <a:gd name="connsiteX1" fmla="*/ 7915 w 9248"/>
              <a:gd name="connsiteY1" fmla="*/ 188 h 10000"/>
              <a:gd name="connsiteX2" fmla="*/ 7886 w 9248"/>
              <a:gd name="connsiteY2" fmla="*/ 94 h 10000"/>
              <a:gd name="connsiteX3" fmla="*/ 7803 w 9248"/>
              <a:gd name="connsiteY3" fmla="*/ 0 h 10000"/>
              <a:gd name="connsiteX4" fmla="*/ 7275 w 9248"/>
              <a:gd name="connsiteY4" fmla="*/ 0 h 10000"/>
              <a:gd name="connsiteX5" fmla="*/ 0 w 9248"/>
              <a:gd name="connsiteY5" fmla="*/ 70 h 10000"/>
              <a:gd name="connsiteX6" fmla="*/ 25 w 9248"/>
              <a:gd name="connsiteY6" fmla="*/ 10000 h 10000"/>
              <a:gd name="connsiteX7" fmla="*/ 7275 w 9248"/>
              <a:gd name="connsiteY7" fmla="*/ 9966 h 10000"/>
              <a:gd name="connsiteX8" fmla="*/ 7803 w 9248"/>
              <a:gd name="connsiteY8" fmla="*/ 9966 h 10000"/>
              <a:gd name="connsiteX9" fmla="*/ 7886 w 9248"/>
              <a:gd name="connsiteY9" fmla="*/ 9872 h 10000"/>
              <a:gd name="connsiteX10" fmla="*/ 7915 w 9248"/>
              <a:gd name="connsiteY10" fmla="*/ 9778 h 10000"/>
              <a:gd name="connsiteX11" fmla="*/ 9248 w 9248"/>
              <a:gd name="connsiteY11" fmla="*/ 5265 h 10000"/>
              <a:gd name="connsiteX12" fmla="*/ 9248 w 9248"/>
              <a:gd name="connsiteY12" fmla="*/ 47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Slide Number Placeholder 5"/>
          <p:cNvSpPr>
            <a:spLocks noGrp="1"/>
          </p:cNvSpPr>
          <p:nvPr>
            <p:ph type="sldNum" sz="quarter" idx="12"/>
          </p:nvPr>
        </p:nvSpPr>
        <p:spPr>
          <a:xfrm>
            <a:off x="398862" y="656488"/>
            <a:ext cx="584825" cy="304271"/>
          </a:xfrm>
        </p:spPr>
        <p:txBody>
          <a:bodyPr/>
          <a:lstStyle/>
          <a:p>
            <a:fld id="{E1DE8F6F-C06D-4B78-9A50-5DE33562D5FC}" type="slidenum">
              <a:rPr lang="vi-VN" smtClean="0"/>
              <a:t>‹#›</a:t>
            </a:fld>
            <a:endParaRPr lang="vi-VN"/>
          </a:p>
        </p:txBody>
      </p:sp>
      <p:sp>
        <p:nvSpPr>
          <p:cNvPr id="10" name="Title 9"/>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84924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4D1B6C-2D76-4721-B749-E29219B24805}" type="datetimeFigureOut">
              <a:rPr lang="vi-VN" smtClean="0"/>
              <a:t>24/10/2012</a:t>
            </a:fld>
            <a:endParaRPr lang="vi-VN"/>
          </a:p>
        </p:txBody>
      </p:sp>
      <p:sp>
        <p:nvSpPr>
          <p:cNvPr id="4" name="Footer Placeholder 3"/>
          <p:cNvSpPr>
            <a:spLocks noGrp="1"/>
          </p:cNvSpPr>
          <p:nvPr>
            <p:ph type="ftr" sz="quarter" idx="11"/>
          </p:nvPr>
        </p:nvSpPr>
        <p:spPr/>
        <p:txBody>
          <a:bodyPr/>
          <a:lstStyle/>
          <a:p>
            <a:endParaRPr lang="vi-VN"/>
          </a:p>
        </p:txBody>
      </p:sp>
      <p:sp>
        <p:nvSpPr>
          <p:cNvPr id="7" name="Freeform 11"/>
          <p:cNvSpPr>
            <a:spLocks/>
          </p:cNvSpPr>
          <p:nvPr/>
        </p:nvSpPr>
        <p:spPr bwMode="auto">
          <a:xfrm flipV="1">
            <a:off x="-3141" y="595315"/>
            <a:ext cx="1191395" cy="422748"/>
          </a:xfrm>
          <a:custGeom>
            <a:avLst/>
            <a:gdLst>
              <a:gd name="T0" fmla="*/ 365 w 367"/>
              <a:gd name="T1" fmla="*/ 50 h 106"/>
              <a:gd name="T2" fmla="*/ 317 w 367"/>
              <a:gd name="T3" fmla="*/ 2 h 106"/>
              <a:gd name="T4" fmla="*/ 316 w 367"/>
              <a:gd name="T5" fmla="*/ 1 h 106"/>
              <a:gd name="T6" fmla="*/ 313 w 367"/>
              <a:gd name="T7" fmla="*/ 0 h 106"/>
              <a:gd name="T8" fmla="*/ 294 w 367"/>
              <a:gd name="T9" fmla="*/ 0 h 106"/>
              <a:gd name="T10" fmla="*/ 5 w 367"/>
              <a:gd name="T11" fmla="*/ 0 h 106"/>
              <a:gd name="T12" fmla="*/ 0 w 367"/>
              <a:gd name="T13" fmla="*/ 0 h 106"/>
              <a:gd name="T14" fmla="*/ 0 w 367"/>
              <a:gd name="T15" fmla="*/ 5 h 106"/>
              <a:gd name="T16" fmla="*/ 0 w 367"/>
              <a:gd name="T17" fmla="*/ 100 h 106"/>
              <a:gd name="T18" fmla="*/ 0 w 367"/>
              <a:gd name="T19" fmla="*/ 106 h 106"/>
              <a:gd name="T20" fmla="*/ 5 w 367"/>
              <a:gd name="T21" fmla="*/ 106 h 106"/>
              <a:gd name="T22" fmla="*/ 294 w 367"/>
              <a:gd name="T23" fmla="*/ 106 h 106"/>
              <a:gd name="T24" fmla="*/ 313 w 367"/>
              <a:gd name="T25" fmla="*/ 106 h 106"/>
              <a:gd name="T26" fmla="*/ 316 w 367"/>
              <a:gd name="T27" fmla="*/ 105 h 106"/>
              <a:gd name="T28" fmla="*/ 317 w 367"/>
              <a:gd name="T29" fmla="*/ 104 h 106"/>
              <a:gd name="T30" fmla="*/ 365 w 367"/>
              <a:gd name="T31" fmla="*/ 56 h 106"/>
              <a:gd name="T32" fmla="*/ 365 w 367"/>
              <a:gd name="T33" fmla="*/ 50 h 106"/>
              <a:gd name="connsiteX0" fmla="*/ 9946 w 9946"/>
              <a:gd name="connsiteY0" fmla="*/ 4717 h 10000"/>
              <a:gd name="connsiteX1" fmla="*/ 8638 w 9946"/>
              <a:gd name="connsiteY1" fmla="*/ 189 h 10000"/>
              <a:gd name="connsiteX2" fmla="*/ 8610 w 9946"/>
              <a:gd name="connsiteY2" fmla="*/ 94 h 10000"/>
              <a:gd name="connsiteX3" fmla="*/ 8529 w 9946"/>
              <a:gd name="connsiteY3" fmla="*/ 0 h 10000"/>
              <a:gd name="connsiteX4" fmla="*/ 8011 w 9946"/>
              <a:gd name="connsiteY4" fmla="*/ 0 h 10000"/>
              <a:gd name="connsiteX5" fmla="*/ 874 w 9946"/>
              <a:gd name="connsiteY5" fmla="*/ 70 h 10000"/>
              <a:gd name="connsiteX6" fmla="*/ 136 w 9946"/>
              <a:gd name="connsiteY6" fmla="*/ 0 h 10000"/>
              <a:gd name="connsiteX7" fmla="*/ 0 w 9946"/>
              <a:gd name="connsiteY7" fmla="*/ 0 h 10000"/>
              <a:gd name="connsiteX8" fmla="*/ 0 w 9946"/>
              <a:gd name="connsiteY8" fmla="*/ 472 h 10000"/>
              <a:gd name="connsiteX9" fmla="*/ 0 w 9946"/>
              <a:gd name="connsiteY9" fmla="*/ 9434 h 10000"/>
              <a:gd name="connsiteX10" fmla="*/ 0 w 9946"/>
              <a:gd name="connsiteY10" fmla="*/ 10000 h 10000"/>
              <a:gd name="connsiteX11" fmla="*/ 136 w 9946"/>
              <a:gd name="connsiteY11" fmla="*/ 10000 h 10000"/>
              <a:gd name="connsiteX12" fmla="*/ 8011 w 9946"/>
              <a:gd name="connsiteY12" fmla="*/ 10000 h 10000"/>
              <a:gd name="connsiteX13" fmla="*/ 8529 w 9946"/>
              <a:gd name="connsiteY13" fmla="*/ 10000 h 10000"/>
              <a:gd name="connsiteX14" fmla="*/ 8610 w 9946"/>
              <a:gd name="connsiteY14" fmla="*/ 9906 h 10000"/>
              <a:gd name="connsiteX15" fmla="*/ 8638 w 9946"/>
              <a:gd name="connsiteY15" fmla="*/ 9811 h 10000"/>
              <a:gd name="connsiteX16" fmla="*/ 9946 w 9946"/>
              <a:gd name="connsiteY16" fmla="*/ 5283 h 10000"/>
              <a:gd name="connsiteX17" fmla="*/ 9946 w 9946"/>
              <a:gd name="connsiteY17" fmla="*/ 4717 h 10000"/>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0 w 10000"/>
              <a:gd name="connsiteY10" fmla="*/ 10000 h 10034"/>
              <a:gd name="connsiteX11" fmla="*/ 137 w 10000"/>
              <a:gd name="connsiteY11" fmla="*/ 10000 h 10034"/>
              <a:gd name="connsiteX12" fmla="*/ 903 w 10000"/>
              <a:gd name="connsiteY12" fmla="*/ 10034 h 10034"/>
              <a:gd name="connsiteX13" fmla="*/ 8054 w 10000"/>
              <a:gd name="connsiteY13" fmla="*/ 10000 h 10034"/>
              <a:gd name="connsiteX14" fmla="*/ 8575 w 10000"/>
              <a:gd name="connsiteY14" fmla="*/ 10000 h 10034"/>
              <a:gd name="connsiteX15" fmla="*/ 8657 w 10000"/>
              <a:gd name="connsiteY15" fmla="*/ 9906 h 10034"/>
              <a:gd name="connsiteX16" fmla="*/ 8685 w 10000"/>
              <a:gd name="connsiteY16" fmla="*/ 9811 h 10034"/>
              <a:gd name="connsiteX17" fmla="*/ 10000 w 10000"/>
              <a:gd name="connsiteY17" fmla="*/ 5283 h 10034"/>
              <a:gd name="connsiteX18" fmla="*/ 10000 w 10000"/>
              <a:gd name="connsiteY18"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0 w 10000"/>
              <a:gd name="connsiteY10" fmla="*/ 10000 h 10034"/>
              <a:gd name="connsiteX11" fmla="*/ 903 w 10000"/>
              <a:gd name="connsiteY11" fmla="*/ 10034 h 10034"/>
              <a:gd name="connsiteX12" fmla="*/ 8054 w 10000"/>
              <a:gd name="connsiteY12" fmla="*/ 10000 h 10034"/>
              <a:gd name="connsiteX13" fmla="*/ 8575 w 10000"/>
              <a:gd name="connsiteY13" fmla="*/ 10000 h 10034"/>
              <a:gd name="connsiteX14" fmla="*/ 8657 w 10000"/>
              <a:gd name="connsiteY14" fmla="*/ 9906 h 10034"/>
              <a:gd name="connsiteX15" fmla="*/ 8685 w 10000"/>
              <a:gd name="connsiteY15" fmla="*/ 9811 h 10034"/>
              <a:gd name="connsiteX16" fmla="*/ 10000 w 10000"/>
              <a:gd name="connsiteY16" fmla="*/ 5283 h 10034"/>
              <a:gd name="connsiteX17" fmla="*/ 10000 w 10000"/>
              <a:gd name="connsiteY17"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903 w 10000"/>
              <a:gd name="connsiteY10" fmla="*/ 10034 h 10034"/>
              <a:gd name="connsiteX11" fmla="*/ 8054 w 10000"/>
              <a:gd name="connsiteY11" fmla="*/ 10000 h 10034"/>
              <a:gd name="connsiteX12" fmla="*/ 8575 w 10000"/>
              <a:gd name="connsiteY12" fmla="*/ 10000 h 10034"/>
              <a:gd name="connsiteX13" fmla="*/ 8657 w 10000"/>
              <a:gd name="connsiteY13" fmla="*/ 9906 h 10034"/>
              <a:gd name="connsiteX14" fmla="*/ 8685 w 10000"/>
              <a:gd name="connsiteY14" fmla="*/ 9811 h 10034"/>
              <a:gd name="connsiteX15" fmla="*/ 10000 w 10000"/>
              <a:gd name="connsiteY15" fmla="*/ 5283 h 10034"/>
              <a:gd name="connsiteX16" fmla="*/ 10000 w 10000"/>
              <a:gd name="connsiteY16"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903 w 10000"/>
              <a:gd name="connsiteY9" fmla="*/ 10034 h 10034"/>
              <a:gd name="connsiteX10" fmla="*/ 8054 w 10000"/>
              <a:gd name="connsiteY10" fmla="*/ 10000 h 10034"/>
              <a:gd name="connsiteX11" fmla="*/ 8575 w 10000"/>
              <a:gd name="connsiteY11" fmla="*/ 10000 h 10034"/>
              <a:gd name="connsiteX12" fmla="*/ 8657 w 10000"/>
              <a:gd name="connsiteY12" fmla="*/ 9906 h 10034"/>
              <a:gd name="connsiteX13" fmla="*/ 8685 w 10000"/>
              <a:gd name="connsiteY13" fmla="*/ 9811 h 10034"/>
              <a:gd name="connsiteX14" fmla="*/ 10000 w 10000"/>
              <a:gd name="connsiteY14" fmla="*/ 5283 h 10034"/>
              <a:gd name="connsiteX15" fmla="*/ 10000 w 10000"/>
              <a:gd name="connsiteY15"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903 w 10000"/>
              <a:gd name="connsiteY8" fmla="*/ 10034 h 10034"/>
              <a:gd name="connsiteX9" fmla="*/ 8054 w 10000"/>
              <a:gd name="connsiteY9" fmla="*/ 10000 h 10034"/>
              <a:gd name="connsiteX10" fmla="*/ 8575 w 10000"/>
              <a:gd name="connsiteY10" fmla="*/ 10000 h 10034"/>
              <a:gd name="connsiteX11" fmla="*/ 8657 w 10000"/>
              <a:gd name="connsiteY11" fmla="*/ 9906 h 10034"/>
              <a:gd name="connsiteX12" fmla="*/ 8685 w 10000"/>
              <a:gd name="connsiteY12" fmla="*/ 9811 h 10034"/>
              <a:gd name="connsiteX13" fmla="*/ 10000 w 10000"/>
              <a:gd name="connsiteY13" fmla="*/ 5283 h 10034"/>
              <a:gd name="connsiteX14" fmla="*/ 10000 w 10000"/>
              <a:gd name="connsiteY14" fmla="*/ 4717 h 10034"/>
              <a:gd name="connsiteX0" fmla="*/ 9863 w 9863"/>
              <a:gd name="connsiteY0" fmla="*/ 4717 h 10034"/>
              <a:gd name="connsiteX1" fmla="*/ 8548 w 9863"/>
              <a:gd name="connsiteY1" fmla="*/ 189 h 10034"/>
              <a:gd name="connsiteX2" fmla="*/ 8520 w 9863"/>
              <a:gd name="connsiteY2" fmla="*/ 94 h 10034"/>
              <a:gd name="connsiteX3" fmla="*/ 8438 w 9863"/>
              <a:gd name="connsiteY3" fmla="*/ 0 h 10034"/>
              <a:gd name="connsiteX4" fmla="*/ 7917 w 9863"/>
              <a:gd name="connsiteY4" fmla="*/ 0 h 10034"/>
              <a:gd name="connsiteX5" fmla="*/ 742 w 9863"/>
              <a:gd name="connsiteY5" fmla="*/ 70 h 10034"/>
              <a:gd name="connsiteX6" fmla="*/ 0 w 9863"/>
              <a:gd name="connsiteY6" fmla="*/ 0 h 10034"/>
              <a:gd name="connsiteX7" fmla="*/ 766 w 9863"/>
              <a:gd name="connsiteY7" fmla="*/ 10034 h 10034"/>
              <a:gd name="connsiteX8" fmla="*/ 7917 w 9863"/>
              <a:gd name="connsiteY8" fmla="*/ 10000 h 10034"/>
              <a:gd name="connsiteX9" fmla="*/ 8438 w 9863"/>
              <a:gd name="connsiteY9" fmla="*/ 10000 h 10034"/>
              <a:gd name="connsiteX10" fmla="*/ 8520 w 9863"/>
              <a:gd name="connsiteY10" fmla="*/ 9906 h 10034"/>
              <a:gd name="connsiteX11" fmla="*/ 8548 w 9863"/>
              <a:gd name="connsiteY11" fmla="*/ 9811 h 10034"/>
              <a:gd name="connsiteX12" fmla="*/ 9863 w 9863"/>
              <a:gd name="connsiteY12" fmla="*/ 5283 h 10034"/>
              <a:gd name="connsiteX13" fmla="*/ 9863 w 9863"/>
              <a:gd name="connsiteY13" fmla="*/ 4717 h 10034"/>
              <a:gd name="connsiteX0" fmla="*/ 9248 w 9248"/>
              <a:gd name="connsiteY0" fmla="*/ 4701 h 10000"/>
              <a:gd name="connsiteX1" fmla="*/ 7915 w 9248"/>
              <a:gd name="connsiteY1" fmla="*/ 188 h 10000"/>
              <a:gd name="connsiteX2" fmla="*/ 7886 w 9248"/>
              <a:gd name="connsiteY2" fmla="*/ 94 h 10000"/>
              <a:gd name="connsiteX3" fmla="*/ 7803 w 9248"/>
              <a:gd name="connsiteY3" fmla="*/ 0 h 10000"/>
              <a:gd name="connsiteX4" fmla="*/ 7275 w 9248"/>
              <a:gd name="connsiteY4" fmla="*/ 0 h 10000"/>
              <a:gd name="connsiteX5" fmla="*/ 0 w 9248"/>
              <a:gd name="connsiteY5" fmla="*/ 70 h 10000"/>
              <a:gd name="connsiteX6" fmla="*/ 25 w 9248"/>
              <a:gd name="connsiteY6" fmla="*/ 10000 h 10000"/>
              <a:gd name="connsiteX7" fmla="*/ 7275 w 9248"/>
              <a:gd name="connsiteY7" fmla="*/ 9966 h 10000"/>
              <a:gd name="connsiteX8" fmla="*/ 7803 w 9248"/>
              <a:gd name="connsiteY8" fmla="*/ 9966 h 10000"/>
              <a:gd name="connsiteX9" fmla="*/ 7886 w 9248"/>
              <a:gd name="connsiteY9" fmla="*/ 9872 h 10000"/>
              <a:gd name="connsiteX10" fmla="*/ 7915 w 9248"/>
              <a:gd name="connsiteY10" fmla="*/ 9778 h 10000"/>
              <a:gd name="connsiteX11" fmla="*/ 9248 w 9248"/>
              <a:gd name="connsiteY11" fmla="*/ 5265 h 10000"/>
              <a:gd name="connsiteX12" fmla="*/ 9248 w 9248"/>
              <a:gd name="connsiteY12" fmla="*/ 47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Slide Number Placeholder 4"/>
          <p:cNvSpPr>
            <a:spLocks noGrp="1"/>
          </p:cNvSpPr>
          <p:nvPr>
            <p:ph type="sldNum" sz="quarter" idx="12"/>
          </p:nvPr>
        </p:nvSpPr>
        <p:spPr/>
        <p:txBody>
          <a:bodyPr/>
          <a:lstStyle/>
          <a:p>
            <a:fld id="{E1DE8F6F-C06D-4B78-9A50-5DE33562D5FC}" type="slidenum">
              <a:rPr lang="vi-VN" smtClean="0"/>
              <a:t>‹#›</a:t>
            </a:fld>
            <a:endParaRPr lang="vi-VN"/>
          </a:p>
        </p:txBody>
      </p:sp>
    </p:spTree>
    <p:extLst>
      <p:ext uri="{BB962C8B-B14F-4D97-AF65-F5344CB8AC3E}">
        <p14:creationId xmlns:p14="http://schemas.microsoft.com/office/powerpoint/2010/main" val="1702594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4D1B6C-2D76-4721-B749-E29219B24805}" type="datetimeFigureOut">
              <a:rPr lang="vi-VN" smtClean="0"/>
              <a:t>24/10/2012</a:t>
            </a:fld>
            <a:endParaRPr lang="vi-VN"/>
          </a:p>
        </p:txBody>
      </p:sp>
      <p:sp>
        <p:nvSpPr>
          <p:cNvPr id="3" name="Footer Placeholder 2"/>
          <p:cNvSpPr>
            <a:spLocks noGrp="1"/>
          </p:cNvSpPr>
          <p:nvPr>
            <p:ph type="ftr" sz="quarter" idx="11"/>
          </p:nvPr>
        </p:nvSpPr>
        <p:spPr/>
        <p:txBody>
          <a:bodyPr/>
          <a:lstStyle/>
          <a:p>
            <a:endParaRPr lang="vi-VN"/>
          </a:p>
        </p:txBody>
      </p:sp>
      <p:sp>
        <p:nvSpPr>
          <p:cNvPr id="6" name="Freeform 11"/>
          <p:cNvSpPr>
            <a:spLocks/>
          </p:cNvSpPr>
          <p:nvPr/>
        </p:nvSpPr>
        <p:spPr bwMode="auto">
          <a:xfrm flipV="1">
            <a:off x="-3141" y="595315"/>
            <a:ext cx="1191395" cy="422748"/>
          </a:xfrm>
          <a:custGeom>
            <a:avLst/>
            <a:gdLst>
              <a:gd name="T0" fmla="*/ 365 w 367"/>
              <a:gd name="T1" fmla="*/ 50 h 106"/>
              <a:gd name="T2" fmla="*/ 317 w 367"/>
              <a:gd name="T3" fmla="*/ 2 h 106"/>
              <a:gd name="T4" fmla="*/ 316 w 367"/>
              <a:gd name="T5" fmla="*/ 1 h 106"/>
              <a:gd name="T6" fmla="*/ 313 w 367"/>
              <a:gd name="T7" fmla="*/ 0 h 106"/>
              <a:gd name="T8" fmla="*/ 294 w 367"/>
              <a:gd name="T9" fmla="*/ 0 h 106"/>
              <a:gd name="T10" fmla="*/ 5 w 367"/>
              <a:gd name="T11" fmla="*/ 0 h 106"/>
              <a:gd name="T12" fmla="*/ 0 w 367"/>
              <a:gd name="T13" fmla="*/ 0 h 106"/>
              <a:gd name="T14" fmla="*/ 0 w 367"/>
              <a:gd name="T15" fmla="*/ 5 h 106"/>
              <a:gd name="T16" fmla="*/ 0 w 367"/>
              <a:gd name="T17" fmla="*/ 100 h 106"/>
              <a:gd name="T18" fmla="*/ 0 w 367"/>
              <a:gd name="T19" fmla="*/ 106 h 106"/>
              <a:gd name="T20" fmla="*/ 5 w 367"/>
              <a:gd name="T21" fmla="*/ 106 h 106"/>
              <a:gd name="T22" fmla="*/ 294 w 367"/>
              <a:gd name="T23" fmla="*/ 106 h 106"/>
              <a:gd name="T24" fmla="*/ 313 w 367"/>
              <a:gd name="T25" fmla="*/ 106 h 106"/>
              <a:gd name="T26" fmla="*/ 316 w 367"/>
              <a:gd name="T27" fmla="*/ 105 h 106"/>
              <a:gd name="T28" fmla="*/ 317 w 367"/>
              <a:gd name="T29" fmla="*/ 104 h 106"/>
              <a:gd name="T30" fmla="*/ 365 w 367"/>
              <a:gd name="T31" fmla="*/ 56 h 106"/>
              <a:gd name="T32" fmla="*/ 365 w 367"/>
              <a:gd name="T33" fmla="*/ 50 h 106"/>
              <a:gd name="connsiteX0" fmla="*/ 9946 w 9946"/>
              <a:gd name="connsiteY0" fmla="*/ 4717 h 10000"/>
              <a:gd name="connsiteX1" fmla="*/ 8638 w 9946"/>
              <a:gd name="connsiteY1" fmla="*/ 189 h 10000"/>
              <a:gd name="connsiteX2" fmla="*/ 8610 w 9946"/>
              <a:gd name="connsiteY2" fmla="*/ 94 h 10000"/>
              <a:gd name="connsiteX3" fmla="*/ 8529 w 9946"/>
              <a:gd name="connsiteY3" fmla="*/ 0 h 10000"/>
              <a:gd name="connsiteX4" fmla="*/ 8011 w 9946"/>
              <a:gd name="connsiteY4" fmla="*/ 0 h 10000"/>
              <a:gd name="connsiteX5" fmla="*/ 874 w 9946"/>
              <a:gd name="connsiteY5" fmla="*/ 70 h 10000"/>
              <a:gd name="connsiteX6" fmla="*/ 136 w 9946"/>
              <a:gd name="connsiteY6" fmla="*/ 0 h 10000"/>
              <a:gd name="connsiteX7" fmla="*/ 0 w 9946"/>
              <a:gd name="connsiteY7" fmla="*/ 0 h 10000"/>
              <a:gd name="connsiteX8" fmla="*/ 0 w 9946"/>
              <a:gd name="connsiteY8" fmla="*/ 472 h 10000"/>
              <a:gd name="connsiteX9" fmla="*/ 0 w 9946"/>
              <a:gd name="connsiteY9" fmla="*/ 9434 h 10000"/>
              <a:gd name="connsiteX10" fmla="*/ 0 w 9946"/>
              <a:gd name="connsiteY10" fmla="*/ 10000 h 10000"/>
              <a:gd name="connsiteX11" fmla="*/ 136 w 9946"/>
              <a:gd name="connsiteY11" fmla="*/ 10000 h 10000"/>
              <a:gd name="connsiteX12" fmla="*/ 8011 w 9946"/>
              <a:gd name="connsiteY12" fmla="*/ 10000 h 10000"/>
              <a:gd name="connsiteX13" fmla="*/ 8529 w 9946"/>
              <a:gd name="connsiteY13" fmla="*/ 10000 h 10000"/>
              <a:gd name="connsiteX14" fmla="*/ 8610 w 9946"/>
              <a:gd name="connsiteY14" fmla="*/ 9906 h 10000"/>
              <a:gd name="connsiteX15" fmla="*/ 8638 w 9946"/>
              <a:gd name="connsiteY15" fmla="*/ 9811 h 10000"/>
              <a:gd name="connsiteX16" fmla="*/ 9946 w 9946"/>
              <a:gd name="connsiteY16" fmla="*/ 5283 h 10000"/>
              <a:gd name="connsiteX17" fmla="*/ 9946 w 9946"/>
              <a:gd name="connsiteY17" fmla="*/ 4717 h 10000"/>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0 w 10000"/>
              <a:gd name="connsiteY10" fmla="*/ 10000 h 10034"/>
              <a:gd name="connsiteX11" fmla="*/ 137 w 10000"/>
              <a:gd name="connsiteY11" fmla="*/ 10000 h 10034"/>
              <a:gd name="connsiteX12" fmla="*/ 903 w 10000"/>
              <a:gd name="connsiteY12" fmla="*/ 10034 h 10034"/>
              <a:gd name="connsiteX13" fmla="*/ 8054 w 10000"/>
              <a:gd name="connsiteY13" fmla="*/ 10000 h 10034"/>
              <a:gd name="connsiteX14" fmla="*/ 8575 w 10000"/>
              <a:gd name="connsiteY14" fmla="*/ 10000 h 10034"/>
              <a:gd name="connsiteX15" fmla="*/ 8657 w 10000"/>
              <a:gd name="connsiteY15" fmla="*/ 9906 h 10034"/>
              <a:gd name="connsiteX16" fmla="*/ 8685 w 10000"/>
              <a:gd name="connsiteY16" fmla="*/ 9811 h 10034"/>
              <a:gd name="connsiteX17" fmla="*/ 10000 w 10000"/>
              <a:gd name="connsiteY17" fmla="*/ 5283 h 10034"/>
              <a:gd name="connsiteX18" fmla="*/ 10000 w 10000"/>
              <a:gd name="connsiteY18"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0 w 10000"/>
              <a:gd name="connsiteY10" fmla="*/ 10000 h 10034"/>
              <a:gd name="connsiteX11" fmla="*/ 903 w 10000"/>
              <a:gd name="connsiteY11" fmla="*/ 10034 h 10034"/>
              <a:gd name="connsiteX12" fmla="*/ 8054 w 10000"/>
              <a:gd name="connsiteY12" fmla="*/ 10000 h 10034"/>
              <a:gd name="connsiteX13" fmla="*/ 8575 w 10000"/>
              <a:gd name="connsiteY13" fmla="*/ 10000 h 10034"/>
              <a:gd name="connsiteX14" fmla="*/ 8657 w 10000"/>
              <a:gd name="connsiteY14" fmla="*/ 9906 h 10034"/>
              <a:gd name="connsiteX15" fmla="*/ 8685 w 10000"/>
              <a:gd name="connsiteY15" fmla="*/ 9811 h 10034"/>
              <a:gd name="connsiteX16" fmla="*/ 10000 w 10000"/>
              <a:gd name="connsiteY16" fmla="*/ 5283 h 10034"/>
              <a:gd name="connsiteX17" fmla="*/ 10000 w 10000"/>
              <a:gd name="connsiteY17"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903 w 10000"/>
              <a:gd name="connsiteY10" fmla="*/ 10034 h 10034"/>
              <a:gd name="connsiteX11" fmla="*/ 8054 w 10000"/>
              <a:gd name="connsiteY11" fmla="*/ 10000 h 10034"/>
              <a:gd name="connsiteX12" fmla="*/ 8575 w 10000"/>
              <a:gd name="connsiteY12" fmla="*/ 10000 h 10034"/>
              <a:gd name="connsiteX13" fmla="*/ 8657 w 10000"/>
              <a:gd name="connsiteY13" fmla="*/ 9906 h 10034"/>
              <a:gd name="connsiteX14" fmla="*/ 8685 w 10000"/>
              <a:gd name="connsiteY14" fmla="*/ 9811 h 10034"/>
              <a:gd name="connsiteX15" fmla="*/ 10000 w 10000"/>
              <a:gd name="connsiteY15" fmla="*/ 5283 h 10034"/>
              <a:gd name="connsiteX16" fmla="*/ 10000 w 10000"/>
              <a:gd name="connsiteY16"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903 w 10000"/>
              <a:gd name="connsiteY9" fmla="*/ 10034 h 10034"/>
              <a:gd name="connsiteX10" fmla="*/ 8054 w 10000"/>
              <a:gd name="connsiteY10" fmla="*/ 10000 h 10034"/>
              <a:gd name="connsiteX11" fmla="*/ 8575 w 10000"/>
              <a:gd name="connsiteY11" fmla="*/ 10000 h 10034"/>
              <a:gd name="connsiteX12" fmla="*/ 8657 w 10000"/>
              <a:gd name="connsiteY12" fmla="*/ 9906 h 10034"/>
              <a:gd name="connsiteX13" fmla="*/ 8685 w 10000"/>
              <a:gd name="connsiteY13" fmla="*/ 9811 h 10034"/>
              <a:gd name="connsiteX14" fmla="*/ 10000 w 10000"/>
              <a:gd name="connsiteY14" fmla="*/ 5283 h 10034"/>
              <a:gd name="connsiteX15" fmla="*/ 10000 w 10000"/>
              <a:gd name="connsiteY15"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903 w 10000"/>
              <a:gd name="connsiteY8" fmla="*/ 10034 h 10034"/>
              <a:gd name="connsiteX9" fmla="*/ 8054 w 10000"/>
              <a:gd name="connsiteY9" fmla="*/ 10000 h 10034"/>
              <a:gd name="connsiteX10" fmla="*/ 8575 w 10000"/>
              <a:gd name="connsiteY10" fmla="*/ 10000 h 10034"/>
              <a:gd name="connsiteX11" fmla="*/ 8657 w 10000"/>
              <a:gd name="connsiteY11" fmla="*/ 9906 h 10034"/>
              <a:gd name="connsiteX12" fmla="*/ 8685 w 10000"/>
              <a:gd name="connsiteY12" fmla="*/ 9811 h 10034"/>
              <a:gd name="connsiteX13" fmla="*/ 10000 w 10000"/>
              <a:gd name="connsiteY13" fmla="*/ 5283 h 10034"/>
              <a:gd name="connsiteX14" fmla="*/ 10000 w 10000"/>
              <a:gd name="connsiteY14" fmla="*/ 4717 h 10034"/>
              <a:gd name="connsiteX0" fmla="*/ 9863 w 9863"/>
              <a:gd name="connsiteY0" fmla="*/ 4717 h 10034"/>
              <a:gd name="connsiteX1" fmla="*/ 8548 w 9863"/>
              <a:gd name="connsiteY1" fmla="*/ 189 h 10034"/>
              <a:gd name="connsiteX2" fmla="*/ 8520 w 9863"/>
              <a:gd name="connsiteY2" fmla="*/ 94 h 10034"/>
              <a:gd name="connsiteX3" fmla="*/ 8438 w 9863"/>
              <a:gd name="connsiteY3" fmla="*/ 0 h 10034"/>
              <a:gd name="connsiteX4" fmla="*/ 7917 w 9863"/>
              <a:gd name="connsiteY4" fmla="*/ 0 h 10034"/>
              <a:gd name="connsiteX5" fmla="*/ 742 w 9863"/>
              <a:gd name="connsiteY5" fmla="*/ 70 h 10034"/>
              <a:gd name="connsiteX6" fmla="*/ 0 w 9863"/>
              <a:gd name="connsiteY6" fmla="*/ 0 h 10034"/>
              <a:gd name="connsiteX7" fmla="*/ 766 w 9863"/>
              <a:gd name="connsiteY7" fmla="*/ 10034 h 10034"/>
              <a:gd name="connsiteX8" fmla="*/ 7917 w 9863"/>
              <a:gd name="connsiteY8" fmla="*/ 10000 h 10034"/>
              <a:gd name="connsiteX9" fmla="*/ 8438 w 9863"/>
              <a:gd name="connsiteY9" fmla="*/ 10000 h 10034"/>
              <a:gd name="connsiteX10" fmla="*/ 8520 w 9863"/>
              <a:gd name="connsiteY10" fmla="*/ 9906 h 10034"/>
              <a:gd name="connsiteX11" fmla="*/ 8548 w 9863"/>
              <a:gd name="connsiteY11" fmla="*/ 9811 h 10034"/>
              <a:gd name="connsiteX12" fmla="*/ 9863 w 9863"/>
              <a:gd name="connsiteY12" fmla="*/ 5283 h 10034"/>
              <a:gd name="connsiteX13" fmla="*/ 9863 w 9863"/>
              <a:gd name="connsiteY13" fmla="*/ 4717 h 10034"/>
              <a:gd name="connsiteX0" fmla="*/ 9248 w 9248"/>
              <a:gd name="connsiteY0" fmla="*/ 4701 h 10000"/>
              <a:gd name="connsiteX1" fmla="*/ 7915 w 9248"/>
              <a:gd name="connsiteY1" fmla="*/ 188 h 10000"/>
              <a:gd name="connsiteX2" fmla="*/ 7886 w 9248"/>
              <a:gd name="connsiteY2" fmla="*/ 94 h 10000"/>
              <a:gd name="connsiteX3" fmla="*/ 7803 w 9248"/>
              <a:gd name="connsiteY3" fmla="*/ 0 h 10000"/>
              <a:gd name="connsiteX4" fmla="*/ 7275 w 9248"/>
              <a:gd name="connsiteY4" fmla="*/ 0 h 10000"/>
              <a:gd name="connsiteX5" fmla="*/ 0 w 9248"/>
              <a:gd name="connsiteY5" fmla="*/ 70 h 10000"/>
              <a:gd name="connsiteX6" fmla="*/ 25 w 9248"/>
              <a:gd name="connsiteY6" fmla="*/ 10000 h 10000"/>
              <a:gd name="connsiteX7" fmla="*/ 7275 w 9248"/>
              <a:gd name="connsiteY7" fmla="*/ 9966 h 10000"/>
              <a:gd name="connsiteX8" fmla="*/ 7803 w 9248"/>
              <a:gd name="connsiteY8" fmla="*/ 9966 h 10000"/>
              <a:gd name="connsiteX9" fmla="*/ 7886 w 9248"/>
              <a:gd name="connsiteY9" fmla="*/ 9872 h 10000"/>
              <a:gd name="connsiteX10" fmla="*/ 7915 w 9248"/>
              <a:gd name="connsiteY10" fmla="*/ 9778 h 10000"/>
              <a:gd name="connsiteX11" fmla="*/ 9248 w 9248"/>
              <a:gd name="connsiteY11" fmla="*/ 5265 h 10000"/>
              <a:gd name="connsiteX12" fmla="*/ 9248 w 9248"/>
              <a:gd name="connsiteY12" fmla="*/ 47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p:cNvSpPr>
            <a:spLocks noGrp="1"/>
          </p:cNvSpPr>
          <p:nvPr>
            <p:ph type="sldNum" sz="quarter" idx="12"/>
          </p:nvPr>
        </p:nvSpPr>
        <p:spPr/>
        <p:txBody>
          <a:bodyPr/>
          <a:lstStyle/>
          <a:p>
            <a:fld id="{E1DE8F6F-C06D-4B78-9A50-5DE33562D5FC}" type="slidenum">
              <a:rPr lang="vi-VN" smtClean="0"/>
              <a:t>‹#›</a:t>
            </a:fld>
            <a:endParaRPr lang="vi-VN"/>
          </a:p>
        </p:txBody>
      </p:sp>
    </p:spTree>
    <p:extLst>
      <p:ext uri="{BB962C8B-B14F-4D97-AF65-F5344CB8AC3E}">
        <p14:creationId xmlns:p14="http://schemas.microsoft.com/office/powerpoint/2010/main" val="2044804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2" y="371740"/>
            <a:ext cx="2628899" cy="813593"/>
          </a:xfrm>
        </p:spPr>
        <p:txBody>
          <a:bodyPr anchor="b"/>
          <a:lstStyle>
            <a:lvl1pPr algn="l">
              <a:defRPr sz="2000" b="0"/>
            </a:lvl1pPr>
          </a:lstStyle>
          <a:p>
            <a:r>
              <a:rPr lang="en-US" smtClean="0"/>
              <a:t>Click to edit Master title style</a:t>
            </a:r>
            <a:endParaRPr lang="en-US"/>
          </a:p>
        </p:txBody>
      </p:sp>
      <p:sp>
        <p:nvSpPr>
          <p:cNvPr id="3" name="Content Placeholder 2"/>
          <p:cNvSpPr>
            <a:spLocks noGrp="1"/>
          </p:cNvSpPr>
          <p:nvPr>
            <p:ph idx="1"/>
          </p:nvPr>
        </p:nvSpPr>
        <p:spPr>
          <a:xfrm>
            <a:off x="4742259" y="371743"/>
            <a:ext cx="3886200" cy="4512469"/>
          </a:xfrm>
        </p:spPr>
        <p:txBody>
          <a:bodyPr anchor="ct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41912" y="1332178"/>
            <a:ext cx="2628899" cy="35520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4D1B6C-2D76-4721-B749-E29219B24805}" type="datetimeFigureOut">
              <a:rPr lang="vi-VN" smtClean="0"/>
              <a:t>24/10/2012</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a:spLocks/>
          </p:cNvSpPr>
          <p:nvPr/>
        </p:nvSpPr>
        <p:spPr bwMode="auto">
          <a:xfrm flipV="1">
            <a:off x="-3141" y="595315"/>
            <a:ext cx="1191395" cy="422748"/>
          </a:xfrm>
          <a:custGeom>
            <a:avLst/>
            <a:gdLst>
              <a:gd name="T0" fmla="*/ 365 w 367"/>
              <a:gd name="T1" fmla="*/ 50 h 106"/>
              <a:gd name="T2" fmla="*/ 317 w 367"/>
              <a:gd name="T3" fmla="*/ 2 h 106"/>
              <a:gd name="T4" fmla="*/ 316 w 367"/>
              <a:gd name="T5" fmla="*/ 1 h 106"/>
              <a:gd name="T6" fmla="*/ 313 w 367"/>
              <a:gd name="T7" fmla="*/ 0 h 106"/>
              <a:gd name="T8" fmla="*/ 294 w 367"/>
              <a:gd name="T9" fmla="*/ 0 h 106"/>
              <a:gd name="T10" fmla="*/ 5 w 367"/>
              <a:gd name="T11" fmla="*/ 0 h 106"/>
              <a:gd name="T12" fmla="*/ 0 w 367"/>
              <a:gd name="T13" fmla="*/ 0 h 106"/>
              <a:gd name="T14" fmla="*/ 0 w 367"/>
              <a:gd name="T15" fmla="*/ 5 h 106"/>
              <a:gd name="T16" fmla="*/ 0 w 367"/>
              <a:gd name="T17" fmla="*/ 100 h 106"/>
              <a:gd name="T18" fmla="*/ 0 w 367"/>
              <a:gd name="T19" fmla="*/ 106 h 106"/>
              <a:gd name="T20" fmla="*/ 5 w 367"/>
              <a:gd name="T21" fmla="*/ 106 h 106"/>
              <a:gd name="T22" fmla="*/ 294 w 367"/>
              <a:gd name="T23" fmla="*/ 106 h 106"/>
              <a:gd name="T24" fmla="*/ 313 w 367"/>
              <a:gd name="T25" fmla="*/ 106 h 106"/>
              <a:gd name="T26" fmla="*/ 316 w 367"/>
              <a:gd name="T27" fmla="*/ 105 h 106"/>
              <a:gd name="T28" fmla="*/ 317 w 367"/>
              <a:gd name="T29" fmla="*/ 104 h 106"/>
              <a:gd name="T30" fmla="*/ 365 w 367"/>
              <a:gd name="T31" fmla="*/ 56 h 106"/>
              <a:gd name="T32" fmla="*/ 365 w 367"/>
              <a:gd name="T33" fmla="*/ 50 h 106"/>
              <a:gd name="connsiteX0" fmla="*/ 9946 w 9946"/>
              <a:gd name="connsiteY0" fmla="*/ 4717 h 10000"/>
              <a:gd name="connsiteX1" fmla="*/ 8638 w 9946"/>
              <a:gd name="connsiteY1" fmla="*/ 189 h 10000"/>
              <a:gd name="connsiteX2" fmla="*/ 8610 w 9946"/>
              <a:gd name="connsiteY2" fmla="*/ 94 h 10000"/>
              <a:gd name="connsiteX3" fmla="*/ 8529 w 9946"/>
              <a:gd name="connsiteY3" fmla="*/ 0 h 10000"/>
              <a:gd name="connsiteX4" fmla="*/ 8011 w 9946"/>
              <a:gd name="connsiteY4" fmla="*/ 0 h 10000"/>
              <a:gd name="connsiteX5" fmla="*/ 874 w 9946"/>
              <a:gd name="connsiteY5" fmla="*/ 70 h 10000"/>
              <a:gd name="connsiteX6" fmla="*/ 136 w 9946"/>
              <a:gd name="connsiteY6" fmla="*/ 0 h 10000"/>
              <a:gd name="connsiteX7" fmla="*/ 0 w 9946"/>
              <a:gd name="connsiteY7" fmla="*/ 0 h 10000"/>
              <a:gd name="connsiteX8" fmla="*/ 0 w 9946"/>
              <a:gd name="connsiteY8" fmla="*/ 472 h 10000"/>
              <a:gd name="connsiteX9" fmla="*/ 0 w 9946"/>
              <a:gd name="connsiteY9" fmla="*/ 9434 h 10000"/>
              <a:gd name="connsiteX10" fmla="*/ 0 w 9946"/>
              <a:gd name="connsiteY10" fmla="*/ 10000 h 10000"/>
              <a:gd name="connsiteX11" fmla="*/ 136 w 9946"/>
              <a:gd name="connsiteY11" fmla="*/ 10000 h 10000"/>
              <a:gd name="connsiteX12" fmla="*/ 8011 w 9946"/>
              <a:gd name="connsiteY12" fmla="*/ 10000 h 10000"/>
              <a:gd name="connsiteX13" fmla="*/ 8529 w 9946"/>
              <a:gd name="connsiteY13" fmla="*/ 10000 h 10000"/>
              <a:gd name="connsiteX14" fmla="*/ 8610 w 9946"/>
              <a:gd name="connsiteY14" fmla="*/ 9906 h 10000"/>
              <a:gd name="connsiteX15" fmla="*/ 8638 w 9946"/>
              <a:gd name="connsiteY15" fmla="*/ 9811 h 10000"/>
              <a:gd name="connsiteX16" fmla="*/ 9946 w 9946"/>
              <a:gd name="connsiteY16" fmla="*/ 5283 h 10000"/>
              <a:gd name="connsiteX17" fmla="*/ 9946 w 9946"/>
              <a:gd name="connsiteY17" fmla="*/ 4717 h 10000"/>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0 w 10000"/>
              <a:gd name="connsiteY10" fmla="*/ 10000 h 10034"/>
              <a:gd name="connsiteX11" fmla="*/ 137 w 10000"/>
              <a:gd name="connsiteY11" fmla="*/ 10000 h 10034"/>
              <a:gd name="connsiteX12" fmla="*/ 903 w 10000"/>
              <a:gd name="connsiteY12" fmla="*/ 10034 h 10034"/>
              <a:gd name="connsiteX13" fmla="*/ 8054 w 10000"/>
              <a:gd name="connsiteY13" fmla="*/ 10000 h 10034"/>
              <a:gd name="connsiteX14" fmla="*/ 8575 w 10000"/>
              <a:gd name="connsiteY14" fmla="*/ 10000 h 10034"/>
              <a:gd name="connsiteX15" fmla="*/ 8657 w 10000"/>
              <a:gd name="connsiteY15" fmla="*/ 9906 h 10034"/>
              <a:gd name="connsiteX16" fmla="*/ 8685 w 10000"/>
              <a:gd name="connsiteY16" fmla="*/ 9811 h 10034"/>
              <a:gd name="connsiteX17" fmla="*/ 10000 w 10000"/>
              <a:gd name="connsiteY17" fmla="*/ 5283 h 10034"/>
              <a:gd name="connsiteX18" fmla="*/ 10000 w 10000"/>
              <a:gd name="connsiteY18"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0 w 10000"/>
              <a:gd name="connsiteY10" fmla="*/ 10000 h 10034"/>
              <a:gd name="connsiteX11" fmla="*/ 903 w 10000"/>
              <a:gd name="connsiteY11" fmla="*/ 10034 h 10034"/>
              <a:gd name="connsiteX12" fmla="*/ 8054 w 10000"/>
              <a:gd name="connsiteY12" fmla="*/ 10000 h 10034"/>
              <a:gd name="connsiteX13" fmla="*/ 8575 w 10000"/>
              <a:gd name="connsiteY13" fmla="*/ 10000 h 10034"/>
              <a:gd name="connsiteX14" fmla="*/ 8657 w 10000"/>
              <a:gd name="connsiteY14" fmla="*/ 9906 h 10034"/>
              <a:gd name="connsiteX15" fmla="*/ 8685 w 10000"/>
              <a:gd name="connsiteY15" fmla="*/ 9811 h 10034"/>
              <a:gd name="connsiteX16" fmla="*/ 10000 w 10000"/>
              <a:gd name="connsiteY16" fmla="*/ 5283 h 10034"/>
              <a:gd name="connsiteX17" fmla="*/ 10000 w 10000"/>
              <a:gd name="connsiteY17"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903 w 10000"/>
              <a:gd name="connsiteY10" fmla="*/ 10034 h 10034"/>
              <a:gd name="connsiteX11" fmla="*/ 8054 w 10000"/>
              <a:gd name="connsiteY11" fmla="*/ 10000 h 10034"/>
              <a:gd name="connsiteX12" fmla="*/ 8575 w 10000"/>
              <a:gd name="connsiteY12" fmla="*/ 10000 h 10034"/>
              <a:gd name="connsiteX13" fmla="*/ 8657 w 10000"/>
              <a:gd name="connsiteY13" fmla="*/ 9906 h 10034"/>
              <a:gd name="connsiteX14" fmla="*/ 8685 w 10000"/>
              <a:gd name="connsiteY14" fmla="*/ 9811 h 10034"/>
              <a:gd name="connsiteX15" fmla="*/ 10000 w 10000"/>
              <a:gd name="connsiteY15" fmla="*/ 5283 h 10034"/>
              <a:gd name="connsiteX16" fmla="*/ 10000 w 10000"/>
              <a:gd name="connsiteY16"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903 w 10000"/>
              <a:gd name="connsiteY9" fmla="*/ 10034 h 10034"/>
              <a:gd name="connsiteX10" fmla="*/ 8054 w 10000"/>
              <a:gd name="connsiteY10" fmla="*/ 10000 h 10034"/>
              <a:gd name="connsiteX11" fmla="*/ 8575 w 10000"/>
              <a:gd name="connsiteY11" fmla="*/ 10000 h 10034"/>
              <a:gd name="connsiteX12" fmla="*/ 8657 w 10000"/>
              <a:gd name="connsiteY12" fmla="*/ 9906 h 10034"/>
              <a:gd name="connsiteX13" fmla="*/ 8685 w 10000"/>
              <a:gd name="connsiteY13" fmla="*/ 9811 h 10034"/>
              <a:gd name="connsiteX14" fmla="*/ 10000 w 10000"/>
              <a:gd name="connsiteY14" fmla="*/ 5283 h 10034"/>
              <a:gd name="connsiteX15" fmla="*/ 10000 w 10000"/>
              <a:gd name="connsiteY15"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903 w 10000"/>
              <a:gd name="connsiteY8" fmla="*/ 10034 h 10034"/>
              <a:gd name="connsiteX9" fmla="*/ 8054 w 10000"/>
              <a:gd name="connsiteY9" fmla="*/ 10000 h 10034"/>
              <a:gd name="connsiteX10" fmla="*/ 8575 w 10000"/>
              <a:gd name="connsiteY10" fmla="*/ 10000 h 10034"/>
              <a:gd name="connsiteX11" fmla="*/ 8657 w 10000"/>
              <a:gd name="connsiteY11" fmla="*/ 9906 h 10034"/>
              <a:gd name="connsiteX12" fmla="*/ 8685 w 10000"/>
              <a:gd name="connsiteY12" fmla="*/ 9811 h 10034"/>
              <a:gd name="connsiteX13" fmla="*/ 10000 w 10000"/>
              <a:gd name="connsiteY13" fmla="*/ 5283 h 10034"/>
              <a:gd name="connsiteX14" fmla="*/ 10000 w 10000"/>
              <a:gd name="connsiteY14" fmla="*/ 4717 h 10034"/>
              <a:gd name="connsiteX0" fmla="*/ 9863 w 9863"/>
              <a:gd name="connsiteY0" fmla="*/ 4717 h 10034"/>
              <a:gd name="connsiteX1" fmla="*/ 8548 w 9863"/>
              <a:gd name="connsiteY1" fmla="*/ 189 h 10034"/>
              <a:gd name="connsiteX2" fmla="*/ 8520 w 9863"/>
              <a:gd name="connsiteY2" fmla="*/ 94 h 10034"/>
              <a:gd name="connsiteX3" fmla="*/ 8438 w 9863"/>
              <a:gd name="connsiteY3" fmla="*/ 0 h 10034"/>
              <a:gd name="connsiteX4" fmla="*/ 7917 w 9863"/>
              <a:gd name="connsiteY4" fmla="*/ 0 h 10034"/>
              <a:gd name="connsiteX5" fmla="*/ 742 w 9863"/>
              <a:gd name="connsiteY5" fmla="*/ 70 h 10034"/>
              <a:gd name="connsiteX6" fmla="*/ 0 w 9863"/>
              <a:gd name="connsiteY6" fmla="*/ 0 h 10034"/>
              <a:gd name="connsiteX7" fmla="*/ 766 w 9863"/>
              <a:gd name="connsiteY7" fmla="*/ 10034 h 10034"/>
              <a:gd name="connsiteX8" fmla="*/ 7917 w 9863"/>
              <a:gd name="connsiteY8" fmla="*/ 10000 h 10034"/>
              <a:gd name="connsiteX9" fmla="*/ 8438 w 9863"/>
              <a:gd name="connsiteY9" fmla="*/ 10000 h 10034"/>
              <a:gd name="connsiteX10" fmla="*/ 8520 w 9863"/>
              <a:gd name="connsiteY10" fmla="*/ 9906 h 10034"/>
              <a:gd name="connsiteX11" fmla="*/ 8548 w 9863"/>
              <a:gd name="connsiteY11" fmla="*/ 9811 h 10034"/>
              <a:gd name="connsiteX12" fmla="*/ 9863 w 9863"/>
              <a:gd name="connsiteY12" fmla="*/ 5283 h 10034"/>
              <a:gd name="connsiteX13" fmla="*/ 9863 w 9863"/>
              <a:gd name="connsiteY13" fmla="*/ 4717 h 10034"/>
              <a:gd name="connsiteX0" fmla="*/ 9248 w 9248"/>
              <a:gd name="connsiteY0" fmla="*/ 4701 h 10000"/>
              <a:gd name="connsiteX1" fmla="*/ 7915 w 9248"/>
              <a:gd name="connsiteY1" fmla="*/ 188 h 10000"/>
              <a:gd name="connsiteX2" fmla="*/ 7886 w 9248"/>
              <a:gd name="connsiteY2" fmla="*/ 94 h 10000"/>
              <a:gd name="connsiteX3" fmla="*/ 7803 w 9248"/>
              <a:gd name="connsiteY3" fmla="*/ 0 h 10000"/>
              <a:gd name="connsiteX4" fmla="*/ 7275 w 9248"/>
              <a:gd name="connsiteY4" fmla="*/ 0 h 10000"/>
              <a:gd name="connsiteX5" fmla="*/ 0 w 9248"/>
              <a:gd name="connsiteY5" fmla="*/ 70 h 10000"/>
              <a:gd name="connsiteX6" fmla="*/ 25 w 9248"/>
              <a:gd name="connsiteY6" fmla="*/ 10000 h 10000"/>
              <a:gd name="connsiteX7" fmla="*/ 7275 w 9248"/>
              <a:gd name="connsiteY7" fmla="*/ 9966 h 10000"/>
              <a:gd name="connsiteX8" fmla="*/ 7803 w 9248"/>
              <a:gd name="connsiteY8" fmla="*/ 9966 h 10000"/>
              <a:gd name="connsiteX9" fmla="*/ 7886 w 9248"/>
              <a:gd name="connsiteY9" fmla="*/ 9872 h 10000"/>
              <a:gd name="connsiteX10" fmla="*/ 7915 w 9248"/>
              <a:gd name="connsiteY10" fmla="*/ 9778 h 10000"/>
              <a:gd name="connsiteX11" fmla="*/ 9248 w 9248"/>
              <a:gd name="connsiteY11" fmla="*/ 5265 h 10000"/>
              <a:gd name="connsiteX12" fmla="*/ 9248 w 9248"/>
              <a:gd name="connsiteY12" fmla="*/ 47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Slide Number Placeholder 6"/>
          <p:cNvSpPr>
            <a:spLocks noGrp="1"/>
          </p:cNvSpPr>
          <p:nvPr>
            <p:ph type="sldNum" sz="quarter" idx="12"/>
          </p:nvPr>
        </p:nvSpPr>
        <p:spPr/>
        <p:txBody>
          <a:bodyPr/>
          <a:lstStyle/>
          <a:p>
            <a:fld id="{E1DE8F6F-C06D-4B78-9A50-5DE33562D5FC}" type="slidenum">
              <a:rPr lang="vi-VN" smtClean="0"/>
              <a:t>‹#›</a:t>
            </a:fld>
            <a:endParaRPr lang="vi-VN"/>
          </a:p>
        </p:txBody>
      </p:sp>
    </p:spTree>
    <p:extLst>
      <p:ext uri="{BB962C8B-B14F-4D97-AF65-F5344CB8AC3E}">
        <p14:creationId xmlns:p14="http://schemas.microsoft.com/office/powerpoint/2010/main" val="120743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000500"/>
            <a:ext cx="6686550" cy="472282"/>
          </a:xfrm>
        </p:spPr>
        <p:txBody>
          <a:bodyPr anchor="b">
            <a:normAutofit/>
          </a:bodyPr>
          <a:lstStyle>
            <a:lvl1pPr algn="l">
              <a:defRPr sz="24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1941909" y="529138"/>
            <a:ext cx="6686550" cy="3212475"/>
          </a:xfrm>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941910" y="4472782"/>
            <a:ext cx="6686550" cy="411427"/>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4D1B6C-2D76-4721-B749-E29219B24805}" type="datetimeFigureOut">
              <a:rPr lang="vi-VN" smtClean="0"/>
              <a:t>24/10/2012</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a:spLocks/>
          </p:cNvSpPr>
          <p:nvPr/>
        </p:nvSpPr>
        <p:spPr bwMode="auto">
          <a:xfrm flipV="1">
            <a:off x="-3141" y="4093107"/>
            <a:ext cx="1191395" cy="422748"/>
          </a:xfrm>
          <a:custGeom>
            <a:avLst/>
            <a:gdLst>
              <a:gd name="T0" fmla="*/ 365 w 367"/>
              <a:gd name="T1" fmla="*/ 50 h 106"/>
              <a:gd name="T2" fmla="*/ 317 w 367"/>
              <a:gd name="T3" fmla="*/ 2 h 106"/>
              <a:gd name="T4" fmla="*/ 316 w 367"/>
              <a:gd name="T5" fmla="*/ 1 h 106"/>
              <a:gd name="T6" fmla="*/ 313 w 367"/>
              <a:gd name="T7" fmla="*/ 0 h 106"/>
              <a:gd name="T8" fmla="*/ 294 w 367"/>
              <a:gd name="T9" fmla="*/ 0 h 106"/>
              <a:gd name="T10" fmla="*/ 5 w 367"/>
              <a:gd name="T11" fmla="*/ 0 h 106"/>
              <a:gd name="T12" fmla="*/ 0 w 367"/>
              <a:gd name="T13" fmla="*/ 0 h 106"/>
              <a:gd name="T14" fmla="*/ 0 w 367"/>
              <a:gd name="T15" fmla="*/ 5 h 106"/>
              <a:gd name="T16" fmla="*/ 0 w 367"/>
              <a:gd name="T17" fmla="*/ 100 h 106"/>
              <a:gd name="T18" fmla="*/ 0 w 367"/>
              <a:gd name="T19" fmla="*/ 106 h 106"/>
              <a:gd name="T20" fmla="*/ 5 w 367"/>
              <a:gd name="T21" fmla="*/ 106 h 106"/>
              <a:gd name="T22" fmla="*/ 294 w 367"/>
              <a:gd name="T23" fmla="*/ 106 h 106"/>
              <a:gd name="T24" fmla="*/ 313 w 367"/>
              <a:gd name="T25" fmla="*/ 106 h 106"/>
              <a:gd name="T26" fmla="*/ 316 w 367"/>
              <a:gd name="T27" fmla="*/ 105 h 106"/>
              <a:gd name="T28" fmla="*/ 317 w 367"/>
              <a:gd name="T29" fmla="*/ 104 h 106"/>
              <a:gd name="T30" fmla="*/ 365 w 367"/>
              <a:gd name="T31" fmla="*/ 56 h 106"/>
              <a:gd name="T32" fmla="*/ 365 w 367"/>
              <a:gd name="T33" fmla="*/ 50 h 106"/>
              <a:gd name="connsiteX0" fmla="*/ 9946 w 9946"/>
              <a:gd name="connsiteY0" fmla="*/ 4717 h 10000"/>
              <a:gd name="connsiteX1" fmla="*/ 8638 w 9946"/>
              <a:gd name="connsiteY1" fmla="*/ 189 h 10000"/>
              <a:gd name="connsiteX2" fmla="*/ 8610 w 9946"/>
              <a:gd name="connsiteY2" fmla="*/ 94 h 10000"/>
              <a:gd name="connsiteX3" fmla="*/ 8529 w 9946"/>
              <a:gd name="connsiteY3" fmla="*/ 0 h 10000"/>
              <a:gd name="connsiteX4" fmla="*/ 8011 w 9946"/>
              <a:gd name="connsiteY4" fmla="*/ 0 h 10000"/>
              <a:gd name="connsiteX5" fmla="*/ 874 w 9946"/>
              <a:gd name="connsiteY5" fmla="*/ 70 h 10000"/>
              <a:gd name="connsiteX6" fmla="*/ 136 w 9946"/>
              <a:gd name="connsiteY6" fmla="*/ 0 h 10000"/>
              <a:gd name="connsiteX7" fmla="*/ 0 w 9946"/>
              <a:gd name="connsiteY7" fmla="*/ 0 h 10000"/>
              <a:gd name="connsiteX8" fmla="*/ 0 w 9946"/>
              <a:gd name="connsiteY8" fmla="*/ 472 h 10000"/>
              <a:gd name="connsiteX9" fmla="*/ 0 w 9946"/>
              <a:gd name="connsiteY9" fmla="*/ 9434 h 10000"/>
              <a:gd name="connsiteX10" fmla="*/ 0 w 9946"/>
              <a:gd name="connsiteY10" fmla="*/ 10000 h 10000"/>
              <a:gd name="connsiteX11" fmla="*/ 136 w 9946"/>
              <a:gd name="connsiteY11" fmla="*/ 10000 h 10000"/>
              <a:gd name="connsiteX12" fmla="*/ 8011 w 9946"/>
              <a:gd name="connsiteY12" fmla="*/ 10000 h 10000"/>
              <a:gd name="connsiteX13" fmla="*/ 8529 w 9946"/>
              <a:gd name="connsiteY13" fmla="*/ 10000 h 10000"/>
              <a:gd name="connsiteX14" fmla="*/ 8610 w 9946"/>
              <a:gd name="connsiteY14" fmla="*/ 9906 h 10000"/>
              <a:gd name="connsiteX15" fmla="*/ 8638 w 9946"/>
              <a:gd name="connsiteY15" fmla="*/ 9811 h 10000"/>
              <a:gd name="connsiteX16" fmla="*/ 9946 w 9946"/>
              <a:gd name="connsiteY16" fmla="*/ 5283 h 10000"/>
              <a:gd name="connsiteX17" fmla="*/ 9946 w 9946"/>
              <a:gd name="connsiteY17" fmla="*/ 4717 h 10000"/>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0 w 10000"/>
              <a:gd name="connsiteY10" fmla="*/ 10000 h 10034"/>
              <a:gd name="connsiteX11" fmla="*/ 137 w 10000"/>
              <a:gd name="connsiteY11" fmla="*/ 10000 h 10034"/>
              <a:gd name="connsiteX12" fmla="*/ 903 w 10000"/>
              <a:gd name="connsiteY12" fmla="*/ 10034 h 10034"/>
              <a:gd name="connsiteX13" fmla="*/ 8054 w 10000"/>
              <a:gd name="connsiteY13" fmla="*/ 10000 h 10034"/>
              <a:gd name="connsiteX14" fmla="*/ 8575 w 10000"/>
              <a:gd name="connsiteY14" fmla="*/ 10000 h 10034"/>
              <a:gd name="connsiteX15" fmla="*/ 8657 w 10000"/>
              <a:gd name="connsiteY15" fmla="*/ 9906 h 10034"/>
              <a:gd name="connsiteX16" fmla="*/ 8685 w 10000"/>
              <a:gd name="connsiteY16" fmla="*/ 9811 h 10034"/>
              <a:gd name="connsiteX17" fmla="*/ 10000 w 10000"/>
              <a:gd name="connsiteY17" fmla="*/ 5283 h 10034"/>
              <a:gd name="connsiteX18" fmla="*/ 10000 w 10000"/>
              <a:gd name="connsiteY18"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0 w 10000"/>
              <a:gd name="connsiteY10" fmla="*/ 10000 h 10034"/>
              <a:gd name="connsiteX11" fmla="*/ 903 w 10000"/>
              <a:gd name="connsiteY11" fmla="*/ 10034 h 10034"/>
              <a:gd name="connsiteX12" fmla="*/ 8054 w 10000"/>
              <a:gd name="connsiteY12" fmla="*/ 10000 h 10034"/>
              <a:gd name="connsiteX13" fmla="*/ 8575 w 10000"/>
              <a:gd name="connsiteY13" fmla="*/ 10000 h 10034"/>
              <a:gd name="connsiteX14" fmla="*/ 8657 w 10000"/>
              <a:gd name="connsiteY14" fmla="*/ 9906 h 10034"/>
              <a:gd name="connsiteX15" fmla="*/ 8685 w 10000"/>
              <a:gd name="connsiteY15" fmla="*/ 9811 h 10034"/>
              <a:gd name="connsiteX16" fmla="*/ 10000 w 10000"/>
              <a:gd name="connsiteY16" fmla="*/ 5283 h 10034"/>
              <a:gd name="connsiteX17" fmla="*/ 10000 w 10000"/>
              <a:gd name="connsiteY17"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0 w 10000"/>
              <a:gd name="connsiteY9" fmla="*/ 9434 h 10034"/>
              <a:gd name="connsiteX10" fmla="*/ 903 w 10000"/>
              <a:gd name="connsiteY10" fmla="*/ 10034 h 10034"/>
              <a:gd name="connsiteX11" fmla="*/ 8054 w 10000"/>
              <a:gd name="connsiteY11" fmla="*/ 10000 h 10034"/>
              <a:gd name="connsiteX12" fmla="*/ 8575 w 10000"/>
              <a:gd name="connsiteY12" fmla="*/ 10000 h 10034"/>
              <a:gd name="connsiteX13" fmla="*/ 8657 w 10000"/>
              <a:gd name="connsiteY13" fmla="*/ 9906 h 10034"/>
              <a:gd name="connsiteX14" fmla="*/ 8685 w 10000"/>
              <a:gd name="connsiteY14" fmla="*/ 9811 h 10034"/>
              <a:gd name="connsiteX15" fmla="*/ 10000 w 10000"/>
              <a:gd name="connsiteY15" fmla="*/ 5283 h 10034"/>
              <a:gd name="connsiteX16" fmla="*/ 10000 w 10000"/>
              <a:gd name="connsiteY16"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0 w 10000"/>
              <a:gd name="connsiteY8" fmla="*/ 472 h 10034"/>
              <a:gd name="connsiteX9" fmla="*/ 903 w 10000"/>
              <a:gd name="connsiteY9" fmla="*/ 10034 h 10034"/>
              <a:gd name="connsiteX10" fmla="*/ 8054 w 10000"/>
              <a:gd name="connsiteY10" fmla="*/ 10000 h 10034"/>
              <a:gd name="connsiteX11" fmla="*/ 8575 w 10000"/>
              <a:gd name="connsiteY11" fmla="*/ 10000 h 10034"/>
              <a:gd name="connsiteX12" fmla="*/ 8657 w 10000"/>
              <a:gd name="connsiteY12" fmla="*/ 9906 h 10034"/>
              <a:gd name="connsiteX13" fmla="*/ 8685 w 10000"/>
              <a:gd name="connsiteY13" fmla="*/ 9811 h 10034"/>
              <a:gd name="connsiteX14" fmla="*/ 10000 w 10000"/>
              <a:gd name="connsiteY14" fmla="*/ 5283 h 10034"/>
              <a:gd name="connsiteX15" fmla="*/ 10000 w 10000"/>
              <a:gd name="connsiteY15" fmla="*/ 4717 h 10034"/>
              <a:gd name="connsiteX0" fmla="*/ 10000 w 10000"/>
              <a:gd name="connsiteY0" fmla="*/ 4717 h 10034"/>
              <a:gd name="connsiteX1" fmla="*/ 8685 w 10000"/>
              <a:gd name="connsiteY1" fmla="*/ 189 h 10034"/>
              <a:gd name="connsiteX2" fmla="*/ 8657 w 10000"/>
              <a:gd name="connsiteY2" fmla="*/ 94 h 10034"/>
              <a:gd name="connsiteX3" fmla="*/ 8575 w 10000"/>
              <a:gd name="connsiteY3" fmla="*/ 0 h 10034"/>
              <a:gd name="connsiteX4" fmla="*/ 8054 w 10000"/>
              <a:gd name="connsiteY4" fmla="*/ 0 h 10034"/>
              <a:gd name="connsiteX5" fmla="*/ 879 w 10000"/>
              <a:gd name="connsiteY5" fmla="*/ 70 h 10034"/>
              <a:gd name="connsiteX6" fmla="*/ 137 w 10000"/>
              <a:gd name="connsiteY6" fmla="*/ 0 h 10034"/>
              <a:gd name="connsiteX7" fmla="*/ 0 w 10000"/>
              <a:gd name="connsiteY7" fmla="*/ 0 h 10034"/>
              <a:gd name="connsiteX8" fmla="*/ 903 w 10000"/>
              <a:gd name="connsiteY8" fmla="*/ 10034 h 10034"/>
              <a:gd name="connsiteX9" fmla="*/ 8054 w 10000"/>
              <a:gd name="connsiteY9" fmla="*/ 10000 h 10034"/>
              <a:gd name="connsiteX10" fmla="*/ 8575 w 10000"/>
              <a:gd name="connsiteY10" fmla="*/ 10000 h 10034"/>
              <a:gd name="connsiteX11" fmla="*/ 8657 w 10000"/>
              <a:gd name="connsiteY11" fmla="*/ 9906 h 10034"/>
              <a:gd name="connsiteX12" fmla="*/ 8685 w 10000"/>
              <a:gd name="connsiteY12" fmla="*/ 9811 h 10034"/>
              <a:gd name="connsiteX13" fmla="*/ 10000 w 10000"/>
              <a:gd name="connsiteY13" fmla="*/ 5283 h 10034"/>
              <a:gd name="connsiteX14" fmla="*/ 10000 w 10000"/>
              <a:gd name="connsiteY14" fmla="*/ 4717 h 10034"/>
              <a:gd name="connsiteX0" fmla="*/ 9863 w 9863"/>
              <a:gd name="connsiteY0" fmla="*/ 4717 h 10034"/>
              <a:gd name="connsiteX1" fmla="*/ 8548 w 9863"/>
              <a:gd name="connsiteY1" fmla="*/ 189 h 10034"/>
              <a:gd name="connsiteX2" fmla="*/ 8520 w 9863"/>
              <a:gd name="connsiteY2" fmla="*/ 94 h 10034"/>
              <a:gd name="connsiteX3" fmla="*/ 8438 w 9863"/>
              <a:gd name="connsiteY3" fmla="*/ 0 h 10034"/>
              <a:gd name="connsiteX4" fmla="*/ 7917 w 9863"/>
              <a:gd name="connsiteY4" fmla="*/ 0 h 10034"/>
              <a:gd name="connsiteX5" fmla="*/ 742 w 9863"/>
              <a:gd name="connsiteY5" fmla="*/ 70 h 10034"/>
              <a:gd name="connsiteX6" fmla="*/ 0 w 9863"/>
              <a:gd name="connsiteY6" fmla="*/ 0 h 10034"/>
              <a:gd name="connsiteX7" fmla="*/ 766 w 9863"/>
              <a:gd name="connsiteY7" fmla="*/ 10034 h 10034"/>
              <a:gd name="connsiteX8" fmla="*/ 7917 w 9863"/>
              <a:gd name="connsiteY8" fmla="*/ 10000 h 10034"/>
              <a:gd name="connsiteX9" fmla="*/ 8438 w 9863"/>
              <a:gd name="connsiteY9" fmla="*/ 10000 h 10034"/>
              <a:gd name="connsiteX10" fmla="*/ 8520 w 9863"/>
              <a:gd name="connsiteY10" fmla="*/ 9906 h 10034"/>
              <a:gd name="connsiteX11" fmla="*/ 8548 w 9863"/>
              <a:gd name="connsiteY11" fmla="*/ 9811 h 10034"/>
              <a:gd name="connsiteX12" fmla="*/ 9863 w 9863"/>
              <a:gd name="connsiteY12" fmla="*/ 5283 h 10034"/>
              <a:gd name="connsiteX13" fmla="*/ 9863 w 9863"/>
              <a:gd name="connsiteY13" fmla="*/ 4717 h 10034"/>
              <a:gd name="connsiteX0" fmla="*/ 9248 w 9248"/>
              <a:gd name="connsiteY0" fmla="*/ 4701 h 10000"/>
              <a:gd name="connsiteX1" fmla="*/ 7915 w 9248"/>
              <a:gd name="connsiteY1" fmla="*/ 188 h 10000"/>
              <a:gd name="connsiteX2" fmla="*/ 7886 w 9248"/>
              <a:gd name="connsiteY2" fmla="*/ 94 h 10000"/>
              <a:gd name="connsiteX3" fmla="*/ 7803 w 9248"/>
              <a:gd name="connsiteY3" fmla="*/ 0 h 10000"/>
              <a:gd name="connsiteX4" fmla="*/ 7275 w 9248"/>
              <a:gd name="connsiteY4" fmla="*/ 0 h 10000"/>
              <a:gd name="connsiteX5" fmla="*/ 0 w 9248"/>
              <a:gd name="connsiteY5" fmla="*/ 70 h 10000"/>
              <a:gd name="connsiteX6" fmla="*/ 25 w 9248"/>
              <a:gd name="connsiteY6" fmla="*/ 10000 h 10000"/>
              <a:gd name="connsiteX7" fmla="*/ 7275 w 9248"/>
              <a:gd name="connsiteY7" fmla="*/ 9966 h 10000"/>
              <a:gd name="connsiteX8" fmla="*/ 7803 w 9248"/>
              <a:gd name="connsiteY8" fmla="*/ 9966 h 10000"/>
              <a:gd name="connsiteX9" fmla="*/ 7886 w 9248"/>
              <a:gd name="connsiteY9" fmla="*/ 9872 h 10000"/>
              <a:gd name="connsiteX10" fmla="*/ 7915 w 9248"/>
              <a:gd name="connsiteY10" fmla="*/ 9778 h 10000"/>
              <a:gd name="connsiteX11" fmla="*/ 9248 w 9248"/>
              <a:gd name="connsiteY11" fmla="*/ 5265 h 10000"/>
              <a:gd name="connsiteX12" fmla="*/ 9248 w 9248"/>
              <a:gd name="connsiteY12" fmla="*/ 47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Slide Number Placeholder 6"/>
          <p:cNvSpPr>
            <a:spLocks noGrp="1"/>
          </p:cNvSpPr>
          <p:nvPr>
            <p:ph type="sldNum" sz="quarter" idx="12"/>
          </p:nvPr>
        </p:nvSpPr>
        <p:spPr>
          <a:xfrm>
            <a:off x="398862" y="4152575"/>
            <a:ext cx="584825" cy="304271"/>
          </a:xfrm>
        </p:spPr>
        <p:txBody>
          <a:bodyPr/>
          <a:lstStyle/>
          <a:p>
            <a:fld id="{E1DE8F6F-C06D-4B78-9A50-5DE33562D5FC}" type="slidenum">
              <a:rPr lang="vi-VN" smtClean="0"/>
              <a:t>‹#›</a:t>
            </a:fld>
            <a:endParaRPr lang="vi-VN"/>
          </a:p>
        </p:txBody>
      </p:sp>
    </p:spTree>
    <p:extLst>
      <p:ext uri="{BB962C8B-B14F-4D97-AF65-F5344CB8AC3E}">
        <p14:creationId xmlns:p14="http://schemas.microsoft.com/office/powerpoint/2010/main" val="4136526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2" y="190500"/>
            <a:ext cx="2138637" cy="5532190"/>
            <a:chOff x="2487613" y="285750"/>
            <a:chExt cx="2428875" cy="5654676"/>
          </a:xfrm>
        </p:grpSpPr>
        <p:sp>
          <p:nvSpPr>
            <p:cNvPr id="24" name="Freeform 11"/>
            <p:cNvSpPr>
              <a:spLocks/>
            </p:cNvSpPr>
            <p:nvPr/>
          </p:nvSpPr>
          <p:spPr bwMode="auto">
            <a:xfrm>
              <a:off x="2487613" y="2284413"/>
              <a:ext cx="85725" cy="533400"/>
            </a:xfrm>
            <a:custGeom>
              <a:avLst/>
              <a:gdLst>
                <a:gd name="T0" fmla="*/ 22 w 22"/>
                <a:gd name="T1" fmla="*/ 136 h 136"/>
                <a:gd name="T2" fmla="*/ 17 w 22"/>
                <a:gd name="T3" fmla="*/ 80 h 136"/>
                <a:gd name="T4" fmla="*/ 0 w 22"/>
                <a:gd name="T5" fmla="*/ 0 h 136"/>
                <a:gd name="T6" fmla="*/ 0 w 22"/>
                <a:gd name="T7" fmla="*/ 35 h 136"/>
                <a:gd name="T8" fmla="*/ 20 w 22"/>
                <a:gd name="T9" fmla="*/ 124 h 136"/>
                <a:gd name="T10" fmla="*/ 22 w 22"/>
                <a:gd name="T11" fmla="*/ 136 h 136"/>
              </a:gdLst>
              <a:ahLst/>
              <a:cxnLst>
                <a:cxn ang="0">
                  <a:pos x="T0" y="T1"/>
                </a:cxn>
                <a:cxn ang="0">
                  <a:pos x="T2" y="T3"/>
                </a:cxn>
                <a:cxn ang="0">
                  <a:pos x="T4" y="T5"/>
                </a:cxn>
                <a:cxn ang="0">
                  <a:pos x="T6" y="T7"/>
                </a:cxn>
                <a:cxn ang="0">
                  <a:pos x="T8" y="T9"/>
                </a:cxn>
                <a:cxn ang="0">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5" name="Freeform 12"/>
            <p:cNvSpPr>
              <a:spLocks/>
            </p:cNvSpPr>
            <p:nvPr/>
          </p:nvSpPr>
          <p:spPr bwMode="auto">
            <a:xfrm>
              <a:off x="2597151" y="2779713"/>
              <a:ext cx="550863" cy="1978025"/>
            </a:xfrm>
            <a:custGeom>
              <a:avLst/>
              <a:gdLst>
                <a:gd name="T0" fmla="*/ 86 w 140"/>
                <a:gd name="T1" fmla="*/ 350 h 504"/>
                <a:gd name="T2" fmla="*/ 139 w 140"/>
                <a:gd name="T3" fmla="*/ 504 h 504"/>
                <a:gd name="T4" fmla="*/ 140 w 140"/>
                <a:gd name="T5" fmla="*/ 478 h 504"/>
                <a:gd name="T6" fmla="*/ 95 w 140"/>
                <a:gd name="T7" fmla="*/ 347 h 504"/>
                <a:gd name="T8" fmla="*/ 0 w 140"/>
                <a:gd name="T9" fmla="*/ 0 h 504"/>
                <a:gd name="T10" fmla="*/ 6 w 140"/>
                <a:gd name="T11" fmla="*/ 61 h 504"/>
                <a:gd name="T12" fmla="*/ 86 w 140"/>
                <a:gd name="T13" fmla="*/ 350 h 504"/>
              </a:gdLst>
              <a:ahLst/>
              <a:cxnLst>
                <a:cxn ang="0">
                  <a:pos x="T0" y="T1"/>
                </a:cxn>
                <a:cxn ang="0">
                  <a:pos x="T2" y="T3"/>
                </a:cxn>
                <a:cxn ang="0">
                  <a:pos x="T4" y="T5"/>
                </a:cxn>
                <a:cxn ang="0">
                  <a:pos x="T6" y="T7"/>
                </a:cxn>
                <a:cxn ang="0">
                  <a:pos x="T8" y="T9"/>
                </a:cxn>
                <a:cxn ang="0">
                  <a:pos x="T10" y="T11"/>
                </a:cxn>
                <a:cxn ang="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6" name="Freeform 13"/>
            <p:cNvSpPr>
              <a:spLocks/>
            </p:cNvSpPr>
            <p:nvPr/>
          </p:nvSpPr>
          <p:spPr bwMode="auto">
            <a:xfrm>
              <a:off x="3175001" y="4730750"/>
              <a:ext cx="519113" cy="1209675"/>
            </a:xfrm>
            <a:custGeom>
              <a:avLst/>
              <a:gdLst>
                <a:gd name="T0" fmla="*/ 8 w 132"/>
                <a:gd name="T1" fmla="*/ 22 h 308"/>
                <a:gd name="T2" fmla="*/ 0 w 132"/>
                <a:gd name="T3" fmla="*/ 0 h 308"/>
                <a:gd name="T4" fmla="*/ 0 w 132"/>
                <a:gd name="T5" fmla="*/ 29 h 308"/>
                <a:gd name="T6" fmla="*/ 68 w 132"/>
                <a:gd name="T7" fmla="*/ 194 h 308"/>
                <a:gd name="T8" fmla="*/ 123 w 132"/>
                <a:gd name="T9" fmla="*/ 308 h 308"/>
                <a:gd name="T10" fmla="*/ 132 w 132"/>
                <a:gd name="T11" fmla="*/ 308 h 308"/>
                <a:gd name="T12" fmla="*/ 77 w 132"/>
                <a:gd name="T13" fmla="*/ 190 h 308"/>
                <a:gd name="T14" fmla="*/ 8 w 132"/>
                <a:gd name="T15" fmla="*/ 22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 name="Freeform 14"/>
            <p:cNvSpPr>
              <a:spLocks/>
            </p:cNvSpPr>
            <p:nvPr/>
          </p:nvSpPr>
          <p:spPr bwMode="auto">
            <a:xfrm>
              <a:off x="3305176" y="5630863"/>
              <a:ext cx="146050" cy="309563"/>
            </a:xfrm>
            <a:custGeom>
              <a:avLst/>
              <a:gdLst>
                <a:gd name="T0" fmla="*/ 28 w 37"/>
                <a:gd name="T1" fmla="*/ 79 h 79"/>
                <a:gd name="T2" fmla="*/ 37 w 37"/>
                <a:gd name="T3" fmla="*/ 79 h 79"/>
                <a:gd name="T4" fmla="*/ 0 w 37"/>
                <a:gd name="T5" fmla="*/ 0 h 79"/>
                <a:gd name="T6" fmla="*/ 28 w 37"/>
                <a:gd name="T7" fmla="*/ 79 h 79"/>
              </a:gdLst>
              <a:ahLst/>
              <a:cxnLst>
                <a:cxn ang="0">
                  <a:pos x="T0" y="T1"/>
                </a:cxn>
                <a:cxn ang="0">
                  <a:pos x="T2" y="T3"/>
                </a:cxn>
                <a:cxn ang="0">
                  <a:pos x="T4" y="T5"/>
                </a:cxn>
                <a:cxn ang="0">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Freeform 15"/>
            <p:cNvSpPr>
              <a:spLocks/>
            </p:cNvSpPr>
            <p:nvPr/>
          </p:nvSpPr>
          <p:spPr bwMode="auto">
            <a:xfrm>
              <a:off x="2573338" y="2817813"/>
              <a:ext cx="700088" cy="2835275"/>
            </a:xfrm>
            <a:custGeom>
              <a:avLst/>
              <a:gdLst>
                <a:gd name="T0" fmla="*/ 162 w 178"/>
                <a:gd name="T1" fmla="*/ 660 h 722"/>
                <a:gd name="T2" fmla="*/ 116 w 178"/>
                <a:gd name="T3" fmla="*/ 534 h 722"/>
                <a:gd name="T4" fmla="*/ 40 w 178"/>
                <a:gd name="T5" fmla="*/ 236 h 722"/>
                <a:gd name="T6" fmla="*/ 12 w 178"/>
                <a:gd name="T7" fmla="*/ 51 h 722"/>
                <a:gd name="T8" fmla="*/ 0 w 178"/>
                <a:gd name="T9" fmla="*/ 0 h 722"/>
                <a:gd name="T10" fmla="*/ 33 w 178"/>
                <a:gd name="T11" fmla="*/ 237 h 722"/>
                <a:gd name="T12" fmla="*/ 107 w 178"/>
                <a:gd name="T13" fmla="*/ 537 h 722"/>
                <a:gd name="T14" fmla="*/ 160 w 178"/>
                <a:gd name="T15" fmla="*/ 681 h 722"/>
                <a:gd name="T16" fmla="*/ 178 w 178"/>
                <a:gd name="T17" fmla="*/ 722 h 722"/>
                <a:gd name="T18" fmla="*/ 174 w 178"/>
                <a:gd name="T19" fmla="*/ 708 h 722"/>
                <a:gd name="T20" fmla="*/ 162 w 178"/>
                <a:gd name="T21" fmla="*/ 66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9" name="Freeform 16"/>
            <p:cNvSpPr>
              <a:spLocks/>
            </p:cNvSpPr>
            <p:nvPr/>
          </p:nvSpPr>
          <p:spPr bwMode="auto">
            <a:xfrm>
              <a:off x="2506663" y="285750"/>
              <a:ext cx="90488" cy="2493963"/>
            </a:xfrm>
            <a:custGeom>
              <a:avLst/>
              <a:gdLst>
                <a:gd name="T0" fmla="*/ 11 w 23"/>
                <a:gd name="T1" fmla="*/ 577 h 635"/>
                <a:gd name="T2" fmla="*/ 12 w 23"/>
                <a:gd name="T3" fmla="*/ 589 h 635"/>
                <a:gd name="T4" fmla="*/ 22 w 23"/>
                <a:gd name="T5" fmla="*/ 632 h 635"/>
                <a:gd name="T6" fmla="*/ 23 w 23"/>
                <a:gd name="T7" fmla="*/ 635 h 635"/>
                <a:gd name="T8" fmla="*/ 17 w 23"/>
                <a:gd name="T9" fmla="*/ 576 h 635"/>
                <a:gd name="T10" fmla="*/ 5 w 23"/>
                <a:gd name="T11" fmla="*/ 269 h 635"/>
                <a:gd name="T12" fmla="*/ 15 w 23"/>
                <a:gd name="T13" fmla="*/ 0 h 635"/>
                <a:gd name="T14" fmla="*/ 12 w 23"/>
                <a:gd name="T15" fmla="*/ 0 h 635"/>
                <a:gd name="T16" fmla="*/ 1 w 23"/>
                <a:gd name="T17" fmla="*/ 269 h 635"/>
                <a:gd name="T18" fmla="*/ 11 w 23"/>
                <a:gd name="T19" fmla="*/ 57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0" name="Freeform 17"/>
            <p:cNvSpPr>
              <a:spLocks/>
            </p:cNvSpPr>
            <p:nvPr/>
          </p:nvSpPr>
          <p:spPr bwMode="auto">
            <a:xfrm>
              <a:off x="2554288" y="2598738"/>
              <a:ext cx="66675" cy="420688"/>
            </a:xfrm>
            <a:custGeom>
              <a:avLst/>
              <a:gdLst>
                <a:gd name="T0" fmla="*/ 0 w 17"/>
                <a:gd name="T1" fmla="*/ 0 h 107"/>
                <a:gd name="T2" fmla="*/ 5 w 17"/>
                <a:gd name="T3" fmla="*/ 56 h 107"/>
                <a:gd name="T4" fmla="*/ 17 w 17"/>
                <a:gd name="T5" fmla="*/ 107 h 107"/>
                <a:gd name="T6" fmla="*/ 11 w 17"/>
                <a:gd name="T7" fmla="*/ 46 h 107"/>
                <a:gd name="T8" fmla="*/ 10 w 17"/>
                <a:gd name="T9" fmla="*/ 43 h 107"/>
                <a:gd name="T10" fmla="*/ 0 w 17"/>
                <a:gd name="T11" fmla="*/ 0 h 107"/>
              </a:gdLst>
              <a:ahLst/>
              <a:cxnLst>
                <a:cxn ang="0">
                  <a:pos x="T0" y="T1"/>
                </a:cxn>
                <a:cxn ang="0">
                  <a:pos x="T2" y="T3"/>
                </a:cxn>
                <a:cxn ang="0">
                  <a:pos x="T4" y="T5"/>
                </a:cxn>
                <a:cxn ang="0">
                  <a:pos x="T6" y="T7"/>
                </a:cxn>
                <a:cxn ang="0">
                  <a:pos x="T8" y="T9"/>
                </a:cxn>
                <a:cxn ang="0">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1" name="Freeform 18"/>
            <p:cNvSpPr>
              <a:spLocks/>
            </p:cNvSpPr>
            <p:nvPr/>
          </p:nvSpPr>
          <p:spPr bwMode="auto">
            <a:xfrm>
              <a:off x="3143251" y="4757738"/>
              <a:ext cx="161925" cy="873125"/>
            </a:xfrm>
            <a:custGeom>
              <a:avLst/>
              <a:gdLst>
                <a:gd name="T0" fmla="*/ 0 w 41"/>
                <a:gd name="T1" fmla="*/ 0 h 222"/>
                <a:gd name="T2" fmla="*/ 5 w 41"/>
                <a:gd name="T3" fmla="*/ 93 h 222"/>
                <a:gd name="T4" fmla="*/ 17 w 41"/>
                <a:gd name="T5" fmla="*/ 166 h 222"/>
                <a:gd name="T6" fmla="*/ 24 w 41"/>
                <a:gd name="T7" fmla="*/ 184 h 222"/>
                <a:gd name="T8" fmla="*/ 41 w 41"/>
                <a:gd name="T9" fmla="*/ 222 h 222"/>
                <a:gd name="T10" fmla="*/ 38 w 41"/>
                <a:gd name="T11" fmla="*/ 212 h 222"/>
                <a:gd name="T12" fmla="*/ 13 w 41"/>
                <a:gd name="T13" fmla="*/ 92 h 222"/>
                <a:gd name="T14" fmla="*/ 8 w 41"/>
                <a:gd name="T15" fmla="*/ 22 h 222"/>
                <a:gd name="T16" fmla="*/ 7 w 41"/>
                <a:gd name="T17" fmla="*/ 18 h 222"/>
                <a:gd name="T18" fmla="*/ 0 w 41"/>
                <a:gd name="T19"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Freeform 19"/>
            <p:cNvSpPr>
              <a:spLocks/>
            </p:cNvSpPr>
            <p:nvPr/>
          </p:nvSpPr>
          <p:spPr bwMode="auto">
            <a:xfrm>
              <a:off x="3148013" y="1282700"/>
              <a:ext cx="1768475" cy="3448050"/>
            </a:xfrm>
            <a:custGeom>
              <a:avLst/>
              <a:gdLst>
                <a:gd name="T0" fmla="*/ 7 w 450"/>
                <a:gd name="T1" fmla="*/ 854 h 878"/>
                <a:gd name="T2" fmla="*/ 50 w 450"/>
                <a:gd name="T3" fmla="*/ 613 h 878"/>
                <a:gd name="T4" fmla="*/ 149 w 450"/>
                <a:gd name="T5" fmla="*/ 388 h 878"/>
                <a:gd name="T6" fmla="*/ 285 w 450"/>
                <a:gd name="T7" fmla="*/ 183 h 878"/>
                <a:gd name="T8" fmla="*/ 364 w 450"/>
                <a:gd name="T9" fmla="*/ 89 h 878"/>
                <a:gd name="T10" fmla="*/ 406 w 450"/>
                <a:gd name="T11" fmla="*/ 44 h 878"/>
                <a:gd name="T12" fmla="*/ 450 w 450"/>
                <a:gd name="T13" fmla="*/ 1 h 878"/>
                <a:gd name="T14" fmla="*/ 450 w 450"/>
                <a:gd name="T15" fmla="*/ 0 h 878"/>
                <a:gd name="T16" fmla="*/ 405 w 450"/>
                <a:gd name="T17" fmla="*/ 43 h 878"/>
                <a:gd name="T18" fmla="*/ 363 w 450"/>
                <a:gd name="T19" fmla="*/ 88 h 878"/>
                <a:gd name="T20" fmla="*/ 283 w 450"/>
                <a:gd name="T21" fmla="*/ 181 h 878"/>
                <a:gd name="T22" fmla="*/ 145 w 450"/>
                <a:gd name="T23" fmla="*/ 386 h 878"/>
                <a:gd name="T24" fmla="*/ 45 w 450"/>
                <a:gd name="T25" fmla="*/ 611 h 878"/>
                <a:gd name="T26" fmla="*/ 0 w 450"/>
                <a:gd name="T27" fmla="*/ 854 h 878"/>
                <a:gd name="T28" fmla="*/ 0 w 450"/>
                <a:gd name="T29" fmla="*/ 859 h 878"/>
                <a:gd name="T30" fmla="*/ 7 w 450"/>
                <a:gd name="T31" fmla="*/ 878 h 878"/>
                <a:gd name="T32" fmla="*/ 7 w 450"/>
                <a:gd name="T33" fmla="*/ 854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Freeform 20"/>
            <p:cNvSpPr>
              <a:spLocks/>
            </p:cNvSpPr>
            <p:nvPr/>
          </p:nvSpPr>
          <p:spPr bwMode="auto">
            <a:xfrm>
              <a:off x="3273426" y="5653088"/>
              <a:ext cx="138113" cy="287338"/>
            </a:xfrm>
            <a:custGeom>
              <a:avLst/>
              <a:gdLst>
                <a:gd name="T0" fmla="*/ 0 w 35"/>
                <a:gd name="T1" fmla="*/ 0 h 73"/>
                <a:gd name="T2" fmla="*/ 26 w 35"/>
                <a:gd name="T3" fmla="*/ 73 h 73"/>
                <a:gd name="T4" fmla="*/ 35 w 35"/>
                <a:gd name="T5" fmla="*/ 73 h 73"/>
                <a:gd name="T6" fmla="*/ 0 w 35"/>
                <a:gd name="T7" fmla="*/ 0 h 73"/>
              </a:gdLst>
              <a:ahLst/>
              <a:cxnLst>
                <a:cxn ang="0">
                  <a:pos x="T0" y="T1"/>
                </a:cxn>
                <a:cxn ang="0">
                  <a:pos x="T2" y="T3"/>
                </a:cxn>
                <a:cxn ang="0">
                  <a:pos x="T4" y="T5"/>
                </a:cxn>
                <a:cxn ang="0">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Freeform 21"/>
            <p:cNvSpPr>
              <a:spLocks/>
            </p:cNvSpPr>
            <p:nvPr/>
          </p:nvSpPr>
          <p:spPr bwMode="auto">
            <a:xfrm>
              <a:off x="3143251" y="4656138"/>
              <a:ext cx="31750" cy="188913"/>
            </a:xfrm>
            <a:custGeom>
              <a:avLst/>
              <a:gdLst>
                <a:gd name="T0" fmla="*/ 7 w 8"/>
                <a:gd name="T1" fmla="*/ 44 h 48"/>
                <a:gd name="T2" fmla="*/ 8 w 8"/>
                <a:gd name="T3" fmla="*/ 48 h 48"/>
                <a:gd name="T4" fmla="*/ 8 w 8"/>
                <a:gd name="T5" fmla="*/ 19 h 48"/>
                <a:gd name="T6" fmla="*/ 1 w 8"/>
                <a:gd name="T7" fmla="*/ 0 h 48"/>
                <a:gd name="T8" fmla="*/ 0 w 8"/>
                <a:gd name="T9" fmla="*/ 26 h 48"/>
                <a:gd name="T10" fmla="*/ 7 w 8"/>
                <a:gd name="T11" fmla="*/ 44 h 48"/>
              </a:gdLst>
              <a:ahLst/>
              <a:cxnLst>
                <a:cxn ang="0">
                  <a:pos x="T0" y="T1"/>
                </a:cxn>
                <a:cxn ang="0">
                  <a:pos x="T2" y="T3"/>
                </a:cxn>
                <a:cxn ang="0">
                  <a:pos x="T4" y="T5"/>
                </a:cxn>
                <a:cxn ang="0">
                  <a:pos x="T6" y="T7"/>
                </a:cxn>
                <a:cxn ang="0">
                  <a:pos x="T8" y="T9"/>
                </a:cxn>
                <a:cxn ang="0">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Freeform 22"/>
            <p:cNvSpPr>
              <a:spLocks/>
            </p:cNvSpPr>
            <p:nvPr/>
          </p:nvSpPr>
          <p:spPr bwMode="auto">
            <a:xfrm>
              <a:off x="3211513" y="5410200"/>
              <a:ext cx="203200" cy="530225"/>
            </a:xfrm>
            <a:custGeom>
              <a:avLst/>
              <a:gdLst>
                <a:gd name="T0" fmla="*/ 7 w 52"/>
                <a:gd name="T1" fmla="*/ 18 h 135"/>
                <a:gd name="T2" fmla="*/ 0 w 52"/>
                <a:gd name="T3" fmla="*/ 0 h 135"/>
                <a:gd name="T4" fmla="*/ 12 w 52"/>
                <a:gd name="T5" fmla="*/ 48 h 135"/>
                <a:gd name="T6" fmla="*/ 16 w 52"/>
                <a:gd name="T7" fmla="*/ 62 h 135"/>
                <a:gd name="T8" fmla="*/ 51 w 52"/>
                <a:gd name="T9" fmla="*/ 135 h 135"/>
                <a:gd name="T10" fmla="*/ 52 w 52"/>
                <a:gd name="T11" fmla="*/ 135 h 135"/>
                <a:gd name="T12" fmla="*/ 24 w 52"/>
                <a:gd name="T13" fmla="*/ 56 h 135"/>
                <a:gd name="T14" fmla="*/ 7 w 52"/>
                <a:gd name="T15" fmla="*/ 18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20416" y="-30556"/>
            <a:ext cx="1767506" cy="5741601"/>
            <a:chOff x="6627813" y="165100"/>
            <a:chExt cx="1952625" cy="5708651"/>
          </a:xfrm>
        </p:grpSpPr>
        <p:sp>
          <p:nvSpPr>
            <p:cNvPr id="11" name="Freeform 27"/>
            <p:cNvSpPr>
              <a:spLocks/>
            </p:cNvSpPr>
            <p:nvPr/>
          </p:nvSpPr>
          <p:spPr bwMode="auto">
            <a:xfrm>
              <a:off x="6627813" y="165100"/>
              <a:ext cx="409575" cy="3646488"/>
            </a:xfrm>
            <a:custGeom>
              <a:avLst/>
              <a:gdLst>
                <a:gd name="T0" fmla="*/ 7 w 103"/>
                <a:gd name="T1" fmla="*/ 210 h 920"/>
                <a:gd name="T2" fmla="*/ 26 w 103"/>
                <a:gd name="T3" fmla="*/ 445 h 920"/>
                <a:gd name="T4" fmla="*/ 57 w 103"/>
                <a:gd name="T5" fmla="*/ 679 h 920"/>
                <a:gd name="T6" fmla="*/ 101 w 103"/>
                <a:gd name="T7" fmla="*/ 911 h 920"/>
                <a:gd name="T8" fmla="*/ 103 w 103"/>
                <a:gd name="T9" fmla="*/ 920 h 920"/>
                <a:gd name="T10" fmla="*/ 99 w 103"/>
                <a:gd name="T11" fmla="*/ 874 h 920"/>
                <a:gd name="T12" fmla="*/ 99 w 103"/>
                <a:gd name="T13" fmla="*/ 866 h 920"/>
                <a:gd name="T14" fmla="*/ 63 w 103"/>
                <a:gd name="T15" fmla="*/ 678 h 920"/>
                <a:gd name="T16" fmla="*/ 30 w 103"/>
                <a:gd name="T17" fmla="*/ 444 h 920"/>
                <a:gd name="T18" fmla="*/ 9 w 103"/>
                <a:gd name="T19" fmla="*/ 209 h 920"/>
                <a:gd name="T20" fmla="*/ 3 w 103"/>
                <a:gd name="T21" fmla="*/ 92 h 920"/>
                <a:gd name="T22" fmla="*/ 1 w 103"/>
                <a:gd name="T23" fmla="*/ 0 h 920"/>
                <a:gd name="T24" fmla="*/ 0 w 103"/>
                <a:gd name="T25" fmla="*/ 0 h 920"/>
                <a:gd name="T26" fmla="*/ 1 w 103"/>
                <a:gd name="T27" fmla="*/ 92 h 920"/>
                <a:gd name="T28" fmla="*/ 7 w 103"/>
                <a:gd name="T29" fmla="*/ 21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 name="Freeform 28"/>
            <p:cNvSpPr>
              <a:spLocks/>
            </p:cNvSpPr>
            <p:nvPr/>
          </p:nvSpPr>
          <p:spPr bwMode="auto">
            <a:xfrm>
              <a:off x="7061201" y="3771900"/>
              <a:ext cx="350838" cy="1309688"/>
            </a:xfrm>
            <a:custGeom>
              <a:avLst/>
              <a:gdLst>
                <a:gd name="T0" fmla="*/ 53 w 88"/>
                <a:gd name="T1" fmla="*/ 229 h 330"/>
                <a:gd name="T2" fmla="*/ 88 w 88"/>
                <a:gd name="T3" fmla="*/ 330 h 330"/>
                <a:gd name="T4" fmla="*/ 88 w 88"/>
                <a:gd name="T5" fmla="*/ 308 h 330"/>
                <a:gd name="T6" fmla="*/ 88 w 88"/>
                <a:gd name="T7" fmla="*/ 304 h 330"/>
                <a:gd name="T8" fmla="*/ 62 w 88"/>
                <a:gd name="T9" fmla="*/ 226 h 330"/>
                <a:gd name="T10" fmla="*/ 0 w 88"/>
                <a:gd name="T11" fmla="*/ 0 h 330"/>
                <a:gd name="T12" fmla="*/ 7 w 88"/>
                <a:gd name="T13" fmla="*/ 63 h 330"/>
                <a:gd name="T14" fmla="*/ 53 w 88"/>
                <a:gd name="T15" fmla="*/ 229 h 3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3" name="Freeform 29"/>
            <p:cNvSpPr>
              <a:spLocks/>
            </p:cNvSpPr>
            <p:nvPr/>
          </p:nvSpPr>
          <p:spPr bwMode="auto">
            <a:xfrm>
              <a:off x="7439026" y="5053013"/>
              <a:ext cx="357188" cy="820738"/>
            </a:xfrm>
            <a:custGeom>
              <a:avLst/>
              <a:gdLst>
                <a:gd name="T0" fmla="*/ 6 w 90"/>
                <a:gd name="T1" fmla="*/ 15 h 207"/>
                <a:gd name="T2" fmla="*/ 0 w 90"/>
                <a:gd name="T3" fmla="*/ 0 h 207"/>
                <a:gd name="T4" fmla="*/ 1 w 90"/>
                <a:gd name="T5" fmla="*/ 29 h 207"/>
                <a:gd name="T6" fmla="*/ 42 w 90"/>
                <a:gd name="T7" fmla="*/ 127 h 207"/>
                <a:gd name="T8" fmla="*/ 80 w 90"/>
                <a:gd name="T9" fmla="*/ 207 h 207"/>
                <a:gd name="T10" fmla="*/ 90 w 90"/>
                <a:gd name="T11" fmla="*/ 207 h 207"/>
                <a:gd name="T12" fmla="*/ 50 w 90"/>
                <a:gd name="T13" fmla="*/ 123 h 207"/>
                <a:gd name="T14" fmla="*/ 6 w 90"/>
                <a:gd name="T15" fmla="*/ 15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4" name="Freeform 30"/>
            <p:cNvSpPr>
              <a:spLocks/>
            </p:cNvSpPr>
            <p:nvPr/>
          </p:nvSpPr>
          <p:spPr bwMode="auto">
            <a:xfrm>
              <a:off x="7037388" y="3811588"/>
              <a:ext cx="457200" cy="1852613"/>
            </a:xfrm>
            <a:custGeom>
              <a:avLst/>
              <a:gdLst>
                <a:gd name="T0" fmla="*/ 101 w 115"/>
                <a:gd name="T1" fmla="*/ 409 h 467"/>
                <a:gd name="T2" fmla="*/ 78 w 115"/>
                <a:gd name="T3" fmla="*/ 344 h 467"/>
                <a:gd name="T4" fmla="*/ 29 w 115"/>
                <a:gd name="T5" fmla="*/ 151 h 467"/>
                <a:gd name="T6" fmla="*/ 13 w 115"/>
                <a:gd name="T7" fmla="*/ 53 h 467"/>
                <a:gd name="T8" fmla="*/ 0 w 115"/>
                <a:gd name="T9" fmla="*/ 0 h 467"/>
                <a:gd name="T10" fmla="*/ 21 w 115"/>
                <a:gd name="T11" fmla="*/ 152 h 467"/>
                <a:gd name="T12" fmla="*/ 69 w 115"/>
                <a:gd name="T13" fmla="*/ 347 h 467"/>
                <a:gd name="T14" fmla="*/ 103 w 115"/>
                <a:gd name="T15" fmla="*/ 441 h 467"/>
                <a:gd name="T16" fmla="*/ 115 w 115"/>
                <a:gd name="T17" fmla="*/ 467 h 467"/>
                <a:gd name="T18" fmla="*/ 112 w 115"/>
                <a:gd name="T19" fmla="*/ 458 h 467"/>
                <a:gd name="T20" fmla="*/ 101 w 115"/>
                <a:gd name="T21" fmla="*/ 40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5" name="Freeform 31"/>
            <p:cNvSpPr>
              <a:spLocks/>
            </p:cNvSpPr>
            <p:nvPr/>
          </p:nvSpPr>
          <p:spPr bwMode="auto">
            <a:xfrm>
              <a:off x="6992938" y="1263650"/>
              <a:ext cx="144463" cy="2508250"/>
            </a:xfrm>
            <a:custGeom>
              <a:avLst/>
              <a:gdLst>
                <a:gd name="T0" fmla="*/ 17 w 36"/>
                <a:gd name="T1" fmla="*/ 633 h 633"/>
                <a:gd name="T2" fmla="*/ 13 w 36"/>
                <a:gd name="T3" fmla="*/ 597 h 633"/>
                <a:gd name="T4" fmla="*/ 5 w 36"/>
                <a:gd name="T5" fmla="*/ 398 h 633"/>
                <a:gd name="T6" fmla="*/ 13 w 36"/>
                <a:gd name="T7" fmla="*/ 198 h 633"/>
                <a:gd name="T8" fmla="*/ 22 w 36"/>
                <a:gd name="T9" fmla="*/ 99 h 633"/>
                <a:gd name="T10" fmla="*/ 36 w 36"/>
                <a:gd name="T11" fmla="*/ 0 h 633"/>
                <a:gd name="T12" fmla="*/ 35 w 36"/>
                <a:gd name="T13" fmla="*/ 0 h 633"/>
                <a:gd name="T14" fmla="*/ 20 w 36"/>
                <a:gd name="T15" fmla="*/ 99 h 633"/>
                <a:gd name="T16" fmla="*/ 10 w 36"/>
                <a:gd name="T17" fmla="*/ 198 h 633"/>
                <a:gd name="T18" fmla="*/ 1 w 36"/>
                <a:gd name="T19" fmla="*/ 398 h 633"/>
                <a:gd name="T20" fmla="*/ 7 w 36"/>
                <a:gd name="T21" fmla="*/ 589 h 633"/>
                <a:gd name="T22" fmla="*/ 16 w 36"/>
                <a:gd name="T23" fmla="*/ 632 h 633"/>
                <a:gd name="T24" fmla="*/ 17 w 36"/>
                <a:gd name="T25"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6" name="Freeform 32"/>
            <p:cNvSpPr>
              <a:spLocks/>
            </p:cNvSpPr>
            <p:nvPr/>
          </p:nvSpPr>
          <p:spPr bwMode="auto">
            <a:xfrm>
              <a:off x="7526338" y="5640388"/>
              <a:ext cx="111125" cy="233363"/>
            </a:xfrm>
            <a:custGeom>
              <a:avLst/>
              <a:gdLst>
                <a:gd name="T0" fmla="*/ 22 w 28"/>
                <a:gd name="T1" fmla="*/ 59 h 59"/>
                <a:gd name="T2" fmla="*/ 28 w 28"/>
                <a:gd name="T3" fmla="*/ 59 h 59"/>
                <a:gd name="T4" fmla="*/ 0 w 28"/>
                <a:gd name="T5" fmla="*/ 0 h 59"/>
                <a:gd name="T6" fmla="*/ 22 w 28"/>
                <a:gd name="T7" fmla="*/ 59 h 59"/>
              </a:gdLst>
              <a:ahLst/>
              <a:cxnLst>
                <a:cxn ang="0">
                  <a:pos x="T0" y="T1"/>
                </a:cxn>
                <a:cxn ang="0">
                  <a:pos x="T2" y="T3"/>
                </a:cxn>
                <a:cxn ang="0">
                  <a:pos x="T4" y="T5"/>
                </a:cxn>
                <a:cxn ang="0">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7" name="Freeform 33"/>
            <p:cNvSpPr>
              <a:spLocks/>
            </p:cNvSpPr>
            <p:nvPr/>
          </p:nvSpPr>
          <p:spPr bwMode="auto">
            <a:xfrm>
              <a:off x="7021513" y="3598863"/>
              <a:ext cx="68263" cy="423863"/>
            </a:xfrm>
            <a:custGeom>
              <a:avLst/>
              <a:gdLst>
                <a:gd name="T0" fmla="*/ 4 w 17"/>
                <a:gd name="T1" fmla="*/ 54 h 107"/>
                <a:gd name="T2" fmla="*/ 17 w 17"/>
                <a:gd name="T3" fmla="*/ 107 h 107"/>
                <a:gd name="T4" fmla="*/ 10 w 17"/>
                <a:gd name="T5" fmla="*/ 44 h 107"/>
                <a:gd name="T6" fmla="*/ 9 w 17"/>
                <a:gd name="T7" fmla="*/ 43 h 107"/>
                <a:gd name="T8" fmla="*/ 0 w 17"/>
                <a:gd name="T9" fmla="*/ 0 h 107"/>
                <a:gd name="T10" fmla="*/ 0 w 17"/>
                <a:gd name="T11" fmla="*/ 8 h 107"/>
                <a:gd name="T12" fmla="*/ 4 w 17"/>
                <a:gd name="T13" fmla="*/ 54 h 107"/>
              </a:gdLst>
              <a:ahLst/>
              <a:cxnLst>
                <a:cxn ang="0">
                  <a:pos x="T0" y="T1"/>
                </a:cxn>
                <a:cxn ang="0">
                  <a:pos x="T2" y="T3"/>
                </a:cxn>
                <a:cxn ang="0">
                  <a:pos x="T4" y="T5"/>
                </a:cxn>
                <a:cxn ang="0">
                  <a:pos x="T6" y="T7"/>
                </a:cxn>
                <a:cxn ang="0">
                  <a:pos x="T8" y="T9"/>
                </a:cxn>
                <a:cxn ang="0">
                  <a:pos x="T10" y="T11"/>
                </a:cxn>
                <a:cxn ang="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8" name="Freeform 34"/>
            <p:cNvSpPr>
              <a:spLocks/>
            </p:cNvSpPr>
            <p:nvPr/>
          </p:nvSpPr>
          <p:spPr bwMode="auto">
            <a:xfrm>
              <a:off x="7412038" y="2801938"/>
              <a:ext cx="1168400" cy="2251075"/>
            </a:xfrm>
            <a:custGeom>
              <a:avLst/>
              <a:gdLst>
                <a:gd name="T0" fmla="*/ 8 w 294"/>
                <a:gd name="T1" fmla="*/ 553 h 568"/>
                <a:gd name="T2" fmla="*/ 35 w 294"/>
                <a:gd name="T3" fmla="*/ 397 h 568"/>
                <a:gd name="T4" fmla="*/ 99 w 294"/>
                <a:gd name="T5" fmla="*/ 252 h 568"/>
                <a:gd name="T6" fmla="*/ 187 w 294"/>
                <a:gd name="T7" fmla="*/ 119 h 568"/>
                <a:gd name="T8" fmla="*/ 238 w 294"/>
                <a:gd name="T9" fmla="*/ 58 h 568"/>
                <a:gd name="T10" fmla="*/ 265 w 294"/>
                <a:gd name="T11" fmla="*/ 28 h 568"/>
                <a:gd name="T12" fmla="*/ 294 w 294"/>
                <a:gd name="T13" fmla="*/ 0 h 568"/>
                <a:gd name="T14" fmla="*/ 293 w 294"/>
                <a:gd name="T15" fmla="*/ 0 h 568"/>
                <a:gd name="T16" fmla="*/ 264 w 294"/>
                <a:gd name="T17" fmla="*/ 27 h 568"/>
                <a:gd name="T18" fmla="*/ 237 w 294"/>
                <a:gd name="T19" fmla="*/ 56 h 568"/>
                <a:gd name="T20" fmla="*/ 185 w 294"/>
                <a:gd name="T21" fmla="*/ 117 h 568"/>
                <a:gd name="T22" fmla="*/ 95 w 294"/>
                <a:gd name="T23" fmla="*/ 249 h 568"/>
                <a:gd name="T24" fmla="*/ 30 w 294"/>
                <a:gd name="T25" fmla="*/ 396 h 568"/>
                <a:gd name="T26" fmla="*/ 0 w 294"/>
                <a:gd name="T27" fmla="*/ 549 h 568"/>
                <a:gd name="T28" fmla="*/ 7 w 294"/>
                <a:gd name="T29" fmla="*/ 568 h 568"/>
                <a:gd name="T30" fmla="*/ 8 w 294"/>
                <a:gd name="T31" fmla="*/ 553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9" name="Freeform 35"/>
            <p:cNvSpPr>
              <a:spLocks/>
            </p:cNvSpPr>
            <p:nvPr/>
          </p:nvSpPr>
          <p:spPr bwMode="auto">
            <a:xfrm>
              <a:off x="7494588" y="5664200"/>
              <a:ext cx="100013" cy="209550"/>
            </a:xfrm>
            <a:custGeom>
              <a:avLst/>
              <a:gdLst>
                <a:gd name="T0" fmla="*/ 0 w 25"/>
                <a:gd name="T1" fmla="*/ 0 h 53"/>
                <a:gd name="T2" fmla="*/ 19 w 25"/>
                <a:gd name="T3" fmla="*/ 53 h 53"/>
                <a:gd name="T4" fmla="*/ 25 w 25"/>
                <a:gd name="T5" fmla="*/ 53 h 53"/>
                <a:gd name="T6" fmla="*/ 0 w 25"/>
                <a:gd name="T7" fmla="*/ 0 h 53"/>
              </a:gdLst>
              <a:ahLst/>
              <a:cxnLst>
                <a:cxn ang="0">
                  <a:pos x="T0" y="T1"/>
                </a:cxn>
                <a:cxn ang="0">
                  <a:pos x="T2" y="T3"/>
                </a:cxn>
                <a:cxn ang="0">
                  <a:pos x="T4" y="T5"/>
                </a:cxn>
                <a:cxn ang="0">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0" name="Freeform 36"/>
            <p:cNvSpPr>
              <a:spLocks/>
            </p:cNvSpPr>
            <p:nvPr/>
          </p:nvSpPr>
          <p:spPr bwMode="auto">
            <a:xfrm>
              <a:off x="7412038" y="5081588"/>
              <a:ext cx="114300" cy="558800"/>
            </a:xfrm>
            <a:custGeom>
              <a:avLst/>
              <a:gdLst>
                <a:gd name="T0" fmla="*/ 0 w 29"/>
                <a:gd name="T1" fmla="*/ 0 h 141"/>
                <a:gd name="T2" fmla="*/ 7 w 29"/>
                <a:gd name="T3" fmla="*/ 89 h 141"/>
                <a:gd name="T4" fmla="*/ 18 w 29"/>
                <a:gd name="T5" fmla="*/ 117 h 141"/>
                <a:gd name="T6" fmla="*/ 29 w 29"/>
                <a:gd name="T7" fmla="*/ 141 h 141"/>
                <a:gd name="T8" fmla="*/ 27 w 29"/>
                <a:gd name="T9" fmla="*/ 135 h 141"/>
                <a:gd name="T10" fmla="*/ 8 w 29"/>
                <a:gd name="T11" fmla="*/ 22 h 141"/>
                <a:gd name="T12" fmla="*/ 4 w 29"/>
                <a:gd name="T13" fmla="*/ 11 h 141"/>
                <a:gd name="T14" fmla="*/ 0 w 29"/>
                <a:gd name="T15" fmla="*/ 0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1" name="Freeform 37"/>
            <p:cNvSpPr>
              <a:spLocks/>
            </p:cNvSpPr>
            <p:nvPr/>
          </p:nvSpPr>
          <p:spPr bwMode="auto">
            <a:xfrm>
              <a:off x="7412038" y="4978400"/>
              <a:ext cx="31750" cy="188913"/>
            </a:xfrm>
            <a:custGeom>
              <a:avLst/>
              <a:gdLst>
                <a:gd name="T0" fmla="*/ 0 w 8"/>
                <a:gd name="T1" fmla="*/ 26 h 48"/>
                <a:gd name="T2" fmla="*/ 4 w 8"/>
                <a:gd name="T3" fmla="*/ 37 h 48"/>
                <a:gd name="T4" fmla="*/ 8 w 8"/>
                <a:gd name="T5" fmla="*/ 48 h 48"/>
                <a:gd name="T6" fmla="*/ 7 w 8"/>
                <a:gd name="T7" fmla="*/ 19 h 48"/>
                <a:gd name="T8" fmla="*/ 0 w 8"/>
                <a:gd name="T9" fmla="*/ 0 h 48"/>
                <a:gd name="T10" fmla="*/ 0 w 8"/>
                <a:gd name="T11" fmla="*/ 4 h 48"/>
                <a:gd name="T12" fmla="*/ 0 w 8"/>
                <a:gd name="T13" fmla="*/ 26 h 48"/>
              </a:gdLst>
              <a:ahLst/>
              <a:cxnLst>
                <a:cxn ang="0">
                  <a:pos x="T0" y="T1"/>
                </a:cxn>
                <a:cxn ang="0">
                  <a:pos x="T2" y="T3"/>
                </a:cxn>
                <a:cxn ang="0">
                  <a:pos x="T4" y="T5"/>
                </a:cxn>
                <a:cxn ang="0">
                  <a:pos x="T6" y="T7"/>
                </a:cxn>
                <a:cxn ang="0">
                  <a:pos x="T8" y="T9"/>
                </a:cxn>
                <a:cxn ang="0">
                  <a:pos x="T10" y="T11"/>
                </a:cxn>
                <a:cxn ang="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2" name="Freeform 38"/>
            <p:cNvSpPr>
              <a:spLocks/>
            </p:cNvSpPr>
            <p:nvPr/>
          </p:nvSpPr>
          <p:spPr bwMode="auto">
            <a:xfrm>
              <a:off x="7439026" y="5434013"/>
              <a:ext cx="174625" cy="439738"/>
            </a:xfrm>
            <a:custGeom>
              <a:avLst/>
              <a:gdLst>
                <a:gd name="T0" fmla="*/ 11 w 44"/>
                <a:gd name="T1" fmla="*/ 28 h 111"/>
                <a:gd name="T2" fmla="*/ 0 w 44"/>
                <a:gd name="T3" fmla="*/ 0 h 111"/>
                <a:gd name="T4" fmla="*/ 11 w 44"/>
                <a:gd name="T5" fmla="*/ 49 h 111"/>
                <a:gd name="T6" fmla="*/ 14 w 44"/>
                <a:gd name="T7" fmla="*/ 58 h 111"/>
                <a:gd name="T8" fmla="*/ 39 w 44"/>
                <a:gd name="T9" fmla="*/ 111 h 111"/>
                <a:gd name="T10" fmla="*/ 44 w 44"/>
                <a:gd name="T11" fmla="*/ 111 h 111"/>
                <a:gd name="T12" fmla="*/ 22 w 44"/>
                <a:gd name="T13" fmla="*/ 52 h 111"/>
                <a:gd name="T14" fmla="*/ 11 w 44"/>
                <a:gd name="T15" fmla="*/ 28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7" name="Rectangle 6"/>
          <p:cNvSpPr/>
          <p:nvPr/>
        </p:nvSpPr>
        <p:spPr>
          <a:xfrm>
            <a:off x="0" y="0"/>
            <a:ext cx="137160" cy="5715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944695" y="520092"/>
            <a:ext cx="6683765" cy="1067408"/>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1909" y="1778000"/>
            <a:ext cx="6686550" cy="32385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1210" y="5108698"/>
            <a:ext cx="859712" cy="308663"/>
          </a:xfrm>
          <a:prstGeom prst="rect">
            <a:avLst/>
          </a:prstGeom>
        </p:spPr>
        <p:txBody>
          <a:bodyPr vert="horz" lIns="91440" tIns="45720" rIns="91440" bIns="45720" rtlCol="0" anchor="ctr"/>
          <a:lstStyle>
            <a:lvl1pPr algn="r">
              <a:defRPr sz="900">
                <a:solidFill>
                  <a:schemeClr val="tx1">
                    <a:tint val="75000"/>
                  </a:schemeClr>
                </a:solidFill>
              </a:defRPr>
            </a:lvl1pPr>
          </a:lstStyle>
          <a:p>
            <a:fld id="{CC4D1B6C-2D76-4721-B749-E29219B24805}" type="datetimeFigureOut">
              <a:rPr lang="vi-VN" smtClean="0"/>
              <a:t>24/10/2012</a:t>
            </a:fld>
            <a:endParaRPr lang="vi-VN"/>
          </a:p>
        </p:txBody>
      </p:sp>
      <p:sp>
        <p:nvSpPr>
          <p:cNvPr id="5" name="Footer Placeholder 4"/>
          <p:cNvSpPr>
            <a:spLocks noGrp="1"/>
          </p:cNvSpPr>
          <p:nvPr>
            <p:ph type="ftr" sz="quarter" idx="3"/>
          </p:nvPr>
        </p:nvSpPr>
        <p:spPr>
          <a:xfrm>
            <a:off x="1941911" y="5113175"/>
            <a:ext cx="5714999" cy="304271"/>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398861" y="656486"/>
            <a:ext cx="584825" cy="304271"/>
          </a:xfrm>
          <a:prstGeom prst="rect">
            <a:avLst/>
          </a:prstGeom>
        </p:spPr>
        <p:txBody>
          <a:bodyPr vert="horz" lIns="91440" tIns="45720" rIns="91440" bIns="45720" rtlCol="0" anchor="ctr"/>
          <a:lstStyle>
            <a:lvl1pPr algn="r">
              <a:defRPr sz="2000">
                <a:solidFill>
                  <a:srgbClr val="FEFFFF"/>
                </a:solidFill>
              </a:defRPr>
            </a:lvl1pPr>
          </a:lstStyle>
          <a:p>
            <a:fld id="{E1DE8F6F-C06D-4B78-9A50-5DE33562D5FC}" type="slidenum">
              <a:rPr lang="vi-VN" smtClean="0"/>
              <a:t>‹#›</a:t>
            </a:fld>
            <a:endParaRPr lang="vi-VN"/>
          </a:p>
        </p:txBody>
      </p:sp>
      <p:pic>
        <p:nvPicPr>
          <p:cNvPr id="36" name="Picture 2" descr="http://www.shukokai.com/MainImages/Dojo1.jpg"/>
          <p:cNvPicPr>
            <a:picLocks noChangeAspect="1" noChangeArrowheads="1"/>
          </p:cNvPicPr>
          <p:nvPr userDrawn="1"/>
        </p:nvPicPr>
        <p:blipFill>
          <a:blip r:embed="rId18" cstate="email">
            <a:extLst>
              <a:ext uri="{28A0092B-C50C-407E-A947-70E740481C1C}">
                <a14:useLocalDpi xmlns:a14="http://schemas.microsoft.com/office/drawing/2010/main" val="0"/>
              </a:ext>
            </a:extLst>
          </a:blip>
          <a:srcRect/>
          <a:stretch>
            <a:fillRect/>
          </a:stretch>
        </p:blipFill>
        <p:spPr bwMode="auto">
          <a:xfrm>
            <a:off x="139496" y="-4243"/>
            <a:ext cx="1303926" cy="108821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855047470"/>
      </p:ext>
    </p:extLst>
  </p:cSld>
  <p:clrMap bg1="lt1" tx1="dk1" bg2="lt2" tx2="dk2" accent1="accent1" accent2="accent2" accent3="accent3" accent4="accent4" accent5="accent5" accent6="accent6" hlink="hlink" folHlink="folHlink"/>
  <p:sldLayoutIdLst>
    <p:sldLayoutId id="2147484124" r:id="rId1"/>
    <p:sldLayoutId id="2147484125" r:id="rId2"/>
    <p:sldLayoutId id="2147484126" r:id="rId3"/>
    <p:sldLayoutId id="2147484127" r:id="rId4"/>
    <p:sldLayoutId id="2147484128" r:id="rId5"/>
    <p:sldLayoutId id="2147484129" r:id="rId6"/>
    <p:sldLayoutId id="2147484130" r:id="rId7"/>
    <p:sldLayoutId id="2147484131" r:id="rId8"/>
    <p:sldLayoutId id="2147484132" r:id="rId9"/>
    <p:sldLayoutId id="2147484133" r:id="rId10"/>
    <p:sldLayoutId id="2147484134" r:id="rId11"/>
    <p:sldLayoutId id="2147484135" r:id="rId12"/>
    <p:sldLayoutId id="2147484136" r:id="rId13"/>
    <p:sldLayoutId id="2147484137" r:id="rId14"/>
    <p:sldLayoutId id="2147484138" r:id="rId15"/>
    <p:sldLayoutId id="214748413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spcAft>
          <a:spcPts val="600"/>
        </a:spcAft>
        <a:buClr>
          <a:schemeClr val="accent1"/>
        </a:buClr>
        <a:buFont typeface="Wingdings 3" charset="2"/>
        <a:buChar char=""/>
        <a:defRPr sz="1200" kern="1200">
          <a:solidFill>
            <a:schemeClr val="tx1"/>
          </a:solidFill>
          <a:latin typeface="+mn-lt"/>
          <a:ea typeface="+mn-ea"/>
          <a:cs typeface="+mn-cs"/>
        </a:defRPr>
      </a:lvl6pPr>
      <a:lvl7pPr marL="2971800" indent="-228600" algn="l" defTabSz="457200" rtl="0" eaLnBrk="1" latinLnBrk="0" hangingPunct="1">
        <a:spcBef>
          <a:spcPct val="20000"/>
        </a:spcBef>
        <a:spcAft>
          <a:spcPts val="600"/>
        </a:spcAft>
        <a:buClr>
          <a:schemeClr val="accent1"/>
        </a:buClr>
        <a:buFont typeface="Wingdings 3" charset="2"/>
        <a:buChar char=""/>
        <a:defRPr sz="1200" kern="1200">
          <a:solidFill>
            <a:schemeClr val="tx1"/>
          </a:solidFill>
          <a:latin typeface="+mn-lt"/>
          <a:ea typeface="+mn-ea"/>
          <a:cs typeface="+mn-cs"/>
        </a:defRPr>
      </a:lvl7pPr>
      <a:lvl8pPr marL="3429000" indent="-228600" algn="l" defTabSz="457200" rtl="0" eaLnBrk="1" latinLnBrk="0" hangingPunct="1">
        <a:spcBef>
          <a:spcPct val="20000"/>
        </a:spcBef>
        <a:spcAft>
          <a:spcPts val="600"/>
        </a:spcAft>
        <a:buClr>
          <a:schemeClr val="accent1"/>
        </a:buClr>
        <a:buFont typeface="Wingdings 3" charset="2"/>
        <a:buChar char=""/>
        <a:defRPr sz="1200" kern="1200">
          <a:solidFill>
            <a:schemeClr val="tx1"/>
          </a:solidFill>
          <a:latin typeface="+mn-lt"/>
          <a:ea typeface="+mn-ea"/>
          <a:cs typeface="+mn-cs"/>
        </a:defRPr>
      </a:lvl8pPr>
      <a:lvl9pPr marL="3886200" indent="-228600" algn="l" defTabSz="457200" rtl="0" eaLnBrk="1" latinLnBrk="0" hangingPunct="1">
        <a:spcBef>
          <a:spcPct val="20000"/>
        </a:spcBef>
        <a:spcAft>
          <a:spcPts val="600"/>
        </a:spcAft>
        <a:buClr>
          <a:schemeClr val="accent1"/>
        </a:buClr>
        <a:buFont typeface="Wingdings 3"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topendsports.com/sport/tenpin/scoring.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1912" y="1459907"/>
            <a:ext cx="6686549" cy="2100841"/>
          </a:xfrm>
        </p:spPr>
        <p:txBody>
          <a:bodyPr/>
          <a:lstStyle/>
          <a:p>
            <a:r>
              <a:rPr lang="en-US" dirty="0" smtClean="0"/>
              <a:t>Kata for #3</a:t>
            </a:r>
            <a:endParaRPr lang="en-US" dirty="0"/>
          </a:p>
        </p:txBody>
      </p:sp>
      <p:sp>
        <p:nvSpPr>
          <p:cNvPr id="3" name="Subtitle 2"/>
          <p:cNvSpPr>
            <a:spLocks noGrp="1"/>
          </p:cNvSpPr>
          <p:nvPr>
            <p:ph type="subTitle" idx="1"/>
          </p:nvPr>
        </p:nvSpPr>
        <p:spPr>
          <a:xfrm>
            <a:off x="1941912" y="3691308"/>
            <a:ext cx="6686549" cy="1542991"/>
          </a:xfrm>
        </p:spPr>
        <p:txBody>
          <a:bodyPr>
            <a:normAutofit/>
          </a:bodyPr>
          <a:lstStyle/>
          <a:p>
            <a:pPr algn="r"/>
            <a:r>
              <a:rPr lang="en-US" dirty="0" err="1" smtClean="0"/>
              <a:t>Nguyễn</a:t>
            </a:r>
            <a:r>
              <a:rPr lang="en-US" dirty="0" smtClean="0"/>
              <a:t> </a:t>
            </a:r>
            <a:r>
              <a:rPr lang="en-US" dirty="0" err="1" smtClean="0"/>
              <a:t>Xuân</a:t>
            </a:r>
            <a:r>
              <a:rPr lang="en-US" dirty="0" smtClean="0"/>
              <a:t> </a:t>
            </a:r>
            <a:r>
              <a:rPr lang="en-US" dirty="0" err="1" smtClean="0"/>
              <a:t>Sinh</a:t>
            </a:r>
            <a:endParaRPr lang="en-US" dirty="0" smtClean="0"/>
          </a:p>
          <a:p>
            <a:pPr algn="r"/>
            <a:r>
              <a:rPr lang="en-US" dirty="0" err="1" smtClean="0"/>
              <a:t>Phạm</a:t>
            </a:r>
            <a:r>
              <a:rPr lang="en-US" dirty="0" smtClean="0"/>
              <a:t> </a:t>
            </a:r>
            <a:r>
              <a:rPr lang="en-US" dirty="0" err="1" smtClean="0"/>
              <a:t>Anh</a:t>
            </a:r>
            <a:r>
              <a:rPr lang="en-US" dirty="0" smtClean="0"/>
              <a:t> </a:t>
            </a:r>
            <a:r>
              <a:rPr lang="en-US" dirty="0" err="1" smtClean="0"/>
              <a:t>Đới</a:t>
            </a:r>
            <a:endParaRPr lang="en-US" dirty="0"/>
          </a:p>
        </p:txBody>
      </p:sp>
    </p:spTree>
    <p:extLst>
      <p:ext uri="{BB962C8B-B14F-4D97-AF65-F5344CB8AC3E}">
        <p14:creationId xmlns:p14="http://schemas.microsoft.com/office/powerpoint/2010/main" val="1881493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Kata Options</a:t>
            </a:r>
            <a:endParaRPr lang="vi-VN" dirty="0"/>
          </a:p>
        </p:txBody>
      </p:sp>
      <p:sp>
        <p:nvSpPr>
          <p:cNvPr id="3" name="Content Placeholder 2"/>
          <p:cNvSpPr>
            <a:spLocks noGrp="1"/>
          </p:cNvSpPr>
          <p:nvPr>
            <p:ph idx="1"/>
          </p:nvPr>
        </p:nvSpPr>
        <p:spPr/>
        <p:txBody>
          <a:bodyPr/>
          <a:lstStyle/>
          <a:p>
            <a:r>
              <a:rPr lang="en-US" dirty="0" err="1" smtClean="0"/>
              <a:t>RomanCalculator</a:t>
            </a:r>
            <a:endParaRPr lang="en-US" dirty="0"/>
          </a:p>
          <a:p>
            <a:r>
              <a:rPr lang="en-US" dirty="0" smtClean="0"/>
              <a:t>Bowling</a:t>
            </a:r>
            <a:endParaRPr lang="en-US" dirty="0"/>
          </a:p>
          <a:p>
            <a:r>
              <a:rPr lang="en-US" dirty="0" err="1" smtClean="0"/>
              <a:t>BankOCR</a:t>
            </a:r>
            <a:endParaRPr lang="en-US" dirty="0"/>
          </a:p>
          <a:p>
            <a:pPr marL="0" indent="0">
              <a:buNone/>
            </a:pPr>
            <a:endParaRPr lang="vi-VN" dirty="0"/>
          </a:p>
        </p:txBody>
      </p:sp>
    </p:spTree>
    <p:extLst>
      <p:ext uri="{BB962C8B-B14F-4D97-AF65-F5344CB8AC3E}">
        <p14:creationId xmlns:p14="http://schemas.microsoft.com/office/powerpoint/2010/main" val="154867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RomanCalculator</a:t>
            </a:r>
            <a:endParaRPr lang="en-US" dirty="0"/>
          </a:p>
        </p:txBody>
      </p:sp>
      <p:sp>
        <p:nvSpPr>
          <p:cNvPr id="3" name="Content Placeholder 2"/>
          <p:cNvSpPr>
            <a:spLocks noGrp="1"/>
          </p:cNvSpPr>
          <p:nvPr>
            <p:ph idx="1"/>
          </p:nvPr>
        </p:nvSpPr>
        <p:spPr>
          <a:xfrm>
            <a:off x="1941909" y="1453299"/>
            <a:ext cx="6686550" cy="3744536"/>
          </a:xfrm>
        </p:spPr>
        <p:txBody>
          <a:bodyPr>
            <a:normAutofit lnSpcReduction="10000"/>
          </a:bodyPr>
          <a:lstStyle/>
          <a:p>
            <a:r>
              <a:rPr lang="en-US" b="1" dirty="0" err="1">
                <a:latin typeface="Arial"/>
                <a:cs typeface="Arial"/>
              </a:rPr>
              <a:t>Mô</a:t>
            </a:r>
            <a:r>
              <a:rPr lang="en-US" b="1" dirty="0">
                <a:latin typeface="Arial"/>
                <a:cs typeface="Arial"/>
              </a:rPr>
              <a:t> </a:t>
            </a:r>
            <a:r>
              <a:rPr lang="en-US" b="1" dirty="0" err="1">
                <a:latin typeface="Arial"/>
                <a:cs typeface="Arial"/>
              </a:rPr>
              <a:t>tả</a:t>
            </a:r>
            <a:r>
              <a:rPr lang="en-US" b="1" dirty="0">
                <a:latin typeface="Arial"/>
                <a:cs typeface="Arial"/>
              </a:rPr>
              <a:t> </a:t>
            </a:r>
            <a:r>
              <a:rPr lang="en-US" b="1" dirty="0" err="1">
                <a:latin typeface="Arial"/>
                <a:cs typeface="Arial"/>
              </a:rPr>
              <a:t>vấn</a:t>
            </a:r>
            <a:r>
              <a:rPr lang="en-US" b="1" dirty="0">
                <a:latin typeface="Arial"/>
                <a:cs typeface="Arial"/>
              </a:rPr>
              <a:t> </a:t>
            </a:r>
            <a:r>
              <a:rPr lang="en-US" b="1" dirty="0" err="1">
                <a:latin typeface="Arial"/>
                <a:cs typeface="Arial"/>
              </a:rPr>
              <a:t>đề</a:t>
            </a:r>
            <a:r>
              <a:rPr lang="en-US" b="1" dirty="0">
                <a:latin typeface="Arial"/>
                <a:cs typeface="Arial"/>
              </a:rPr>
              <a:t>: </a:t>
            </a:r>
            <a:r>
              <a:rPr lang="en-US" dirty="0" err="1">
                <a:latin typeface="Arial"/>
                <a:cs typeface="Arial"/>
              </a:rPr>
              <a:t>Viết</a:t>
            </a:r>
            <a:r>
              <a:rPr lang="en-US" dirty="0">
                <a:latin typeface="Arial"/>
                <a:cs typeface="Arial"/>
              </a:rPr>
              <a:t> </a:t>
            </a:r>
            <a:r>
              <a:rPr lang="en-US" dirty="0" err="1">
                <a:latin typeface="Arial"/>
                <a:cs typeface="Arial"/>
              </a:rPr>
              <a:t>chương</a:t>
            </a:r>
            <a:r>
              <a:rPr lang="en-US" dirty="0">
                <a:latin typeface="Arial"/>
                <a:cs typeface="Arial"/>
              </a:rPr>
              <a:t> </a:t>
            </a:r>
            <a:r>
              <a:rPr lang="en-US" dirty="0" err="1">
                <a:latin typeface="Arial"/>
                <a:cs typeface="Arial"/>
              </a:rPr>
              <a:t>trình</a:t>
            </a:r>
            <a:r>
              <a:rPr lang="en-US" dirty="0">
                <a:latin typeface="Arial"/>
                <a:cs typeface="Arial"/>
              </a:rPr>
              <a:t> </a:t>
            </a:r>
            <a:r>
              <a:rPr lang="en-US" dirty="0" err="1">
                <a:latin typeface="Arial"/>
                <a:cs typeface="Arial"/>
              </a:rPr>
              <a:t>thực</a:t>
            </a:r>
            <a:r>
              <a:rPr lang="en-US" dirty="0">
                <a:latin typeface="Arial"/>
                <a:cs typeface="Arial"/>
              </a:rPr>
              <a:t> </a:t>
            </a:r>
            <a:r>
              <a:rPr lang="en-US" dirty="0" err="1">
                <a:latin typeface="Arial"/>
                <a:cs typeface="Arial"/>
              </a:rPr>
              <a:t>hiện</a:t>
            </a:r>
            <a:r>
              <a:rPr lang="en-US" dirty="0">
                <a:latin typeface="Arial"/>
                <a:cs typeface="Arial"/>
              </a:rPr>
              <a:t> </a:t>
            </a:r>
            <a:r>
              <a:rPr lang="en-US" dirty="0" err="1">
                <a:latin typeface="Arial"/>
                <a:cs typeface="Arial"/>
              </a:rPr>
              <a:t>phép</a:t>
            </a:r>
            <a:r>
              <a:rPr lang="en-US" dirty="0">
                <a:latin typeface="Arial"/>
                <a:cs typeface="Arial"/>
              </a:rPr>
              <a:t> </a:t>
            </a:r>
            <a:r>
              <a:rPr lang="en-US" dirty="0" err="1">
                <a:latin typeface="Arial"/>
                <a:cs typeface="Arial"/>
              </a:rPr>
              <a:t>cộng</a:t>
            </a:r>
            <a:r>
              <a:rPr lang="en-US" dirty="0">
                <a:latin typeface="Arial"/>
                <a:cs typeface="Arial"/>
              </a:rPr>
              <a:t> </a:t>
            </a:r>
            <a:r>
              <a:rPr lang="en-US" dirty="0" err="1">
                <a:latin typeface="Arial"/>
                <a:cs typeface="Arial"/>
              </a:rPr>
              <a:t>số</a:t>
            </a:r>
            <a:r>
              <a:rPr lang="en-US" dirty="0">
                <a:latin typeface="Arial"/>
                <a:cs typeface="Arial"/>
              </a:rPr>
              <a:t> La </a:t>
            </a:r>
            <a:r>
              <a:rPr lang="en-US" dirty="0" err="1">
                <a:latin typeface="Arial"/>
                <a:cs typeface="Arial"/>
              </a:rPr>
              <a:t>Mã</a:t>
            </a:r>
            <a:r>
              <a:rPr lang="en-US" dirty="0">
                <a:latin typeface="Arial"/>
                <a:cs typeface="Arial"/>
              </a:rPr>
              <a:t>. </a:t>
            </a:r>
            <a:r>
              <a:rPr lang="en-US" dirty="0" err="1">
                <a:latin typeface="Arial"/>
                <a:cs typeface="Arial"/>
              </a:rPr>
              <a:t>Đây</a:t>
            </a:r>
            <a:r>
              <a:rPr lang="en-US" dirty="0">
                <a:latin typeface="Arial"/>
                <a:cs typeface="Arial"/>
              </a:rPr>
              <a:t> </a:t>
            </a:r>
            <a:r>
              <a:rPr lang="en-US" dirty="0" err="1">
                <a:latin typeface="Arial"/>
                <a:cs typeface="Arial"/>
              </a:rPr>
              <a:t>là</a:t>
            </a:r>
            <a:r>
              <a:rPr lang="en-US" dirty="0">
                <a:latin typeface="Arial"/>
                <a:cs typeface="Arial"/>
              </a:rPr>
              <a:t> </a:t>
            </a:r>
            <a:r>
              <a:rPr lang="en-US" dirty="0" err="1">
                <a:latin typeface="Arial"/>
                <a:cs typeface="Arial"/>
              </a:rPr>
              <a:t>cách</a:t>
            </a:r>
            <a:r>
              <a:rPr lang="en-US" dirty="0">
                <a:latin typeface="Arial"/>
                <a:cs typeface="Arial"/>
              </a:rPr>
              <a:t> </a:t>
            </a:r>
            <a:r>
              <a:rPr lang="en-US" dirty="0" err="1">
                <a:latin typeface="Arial"/>
                <a:cs typeface="Arial"/>
              </a:rPr>
              <a:t>thực</a:t>
            </a:r>
            <a:r>
              <a:rPr lang="en-US" dirty="0">
                <a:latin typeface="Arial"/>
                <a:cs typeface="Arial"/>
              </a:rPr>
              <a:t> </a:t>
            </a:r>
            <a:r>
              <a:rPr lang="en-US" dirty="0" err="1">
                <a:latin typeface="Arial"/>
                <a:cs typeface="Arial"/>
              </a:rPr>
              <a:t>hiện</a:t>
            </a:r>
            <a:r>
              <a:rPr lang="en-US" dirty="0">
                <a:latin typeface="Arial"/>
                <a:cs typeface="Arial"/>
              </a:rPr>
              <a:t> </a:t>
            </a:r>
            <a:r>
              <a:rPr lang="en-US" dirty="0" err="1">
                <a:latin typeface="Arial"/>
                <a:cs typeface="Arial"/>
              </a:rPr>
              <a:t>việc</a:t>
            </a:r>
            <a:r>
              <a:rPr lang="en-US" dirty="0">
                <a:latin typeface="Arial"/>
                <a:cs typeface="Arial"/>
              </a:rPr>
              <a:t> </a:t>
            </a:r>
            <a:r>
              <a:rPr lang="en-US" dirty="0" err="1">
                <a:latin typeface="Arial"/>
                <a:cs typeface="Arial"/>
              </a:rPr>
              <a:t>ghép</a:t>
            </a:r>
            <a:r>
              <a:rPr lang="en-US" dirty="0">
                <a:latin typeface="Arial"/>
                <a:cs typeface="Arial"/>
              </a:rPr>
              <a:t> </a:t>
            </a:r>
            <a:r>
              <a:rPr lang="en-US" dirty="0" err="1">
                <a:latin typeface="Arial"/>
                <a:cs typeface="Arial"/>
              </a:rPr>
              <a:t>chuỗi</a:t>
            </a:r>
            <a:r>
              <a:rPr lang="en-US" dirty="0">
                <a:latin typeface="Arial"/>
                <a:cs typeface="Arial"/>
              </a:rPr>
              <a:t> </a:t>
            </a:r>
            <a:r>
              <a:rPr lang="en-US" dirty="0" err="1">
                <a:latin typeface="Arial"/>
                <a:cs typeface="Arial"/>
              </a:rPr>
              <a:t>trên</a:t>
            </a:r>
            <a:r>
              <a:rPr lang="en-US" dirty="0">
                <a:latin typeface="Arial"/>
                <a:cs typeface="Arial"/>
              </a:rPr>
              <a:t> </a:t>
            </a:r>
            <a:r>
              <a:rPr lang="en-US" dirty="0" err="1">
                <a:latin typeface="Arial"/>
                <a:cs typeface="Arial"/>
              </a:rPr>
              <a:t>các</a:t>
            </a:r>
            <a:r>
              <a:rPr lang="en-US" dirty="0">
                <a:latin typeface="Arial"/>
                <a:cs typeface="Arial"/>
              </a:rPr>
              <a:t> </a:t>
            </a:r>
            <a:r>
              <a:rPr lang="en-US" dirty="0" err="1">
                <a:latin typeface="Arial"/>
                <a:cs typeface="Arial"/>
              </a:rPr>
              <a:t>chữ</a:t>
            </a:r>
            <a:r>
              <a:rPr lang="en-US" dirty="0">
                <a:latin typeface="Arial"/>
                <a:cs typeface="Arial"/>
              </a:rPr>
              <a:t> </a:t>
            </a:r>
            <a:r>
              <a:rPr lang="en-US" dirty="0" err="1">
                <a:latin typeface="Arial"/>
                <a:cs typeface="Arial"/>
              </a:rPr>
              <a:t>số</a:t>
            </a:r>
            <a:r>
              <a:rPr lang="en-US" dirty="0">
                <a:latin typeface="Arial"/>
                <a:cs typeface="Arial"/>
              </a:rPr>
              <a:t> La </a:t>
            </a:r>
            <a:r>
              <a:rPr lang="en-US" dirty="0" err="1">
                <a:latin typeface="Arial"/>
                <a:cs typeface="Arial"/>
              </a:rPr>
              <a:t>Mã</a:t>
            </a:r>
            <a:r>
              <a:rPr lang="en-US" dirty="0">
                <a:latin typeface="Arial"/>
                <a:cs typeface="Arial"/>
              </a:rPr>
              <a:t>.</a:t>
            </a:r>
          </a:p>
          <a:p>
            <a:r>
              <a:rPr lang="en-US" b="1" dirty="0" err="1">
                <a:latin typeface="Arial"/>
                <a:cs typeface="Arial"/>
              </a:rPr>
              <a:t>Quy</a:t>
            </a:r>
            <a:r>
              <a:rPr lang="en-US" b="1" dirty="0">
                <a:latin typeface="Arial"/>
                <a:cs typeface="Arial"/>
              </a:rPr>
              <a:t> </a:t>
            </a:r>
            <a:r>
              <a:rPr lang="en-US" b="1" dirty="0" err="1">
                <a:latin typeface="Arial"/>
                <a:cs typeface="Arial"/>
              </a:rPr>
              <a:t>tắc</a:t>
            </a:r>
            <a:r>
              <a:rPr lang="en-US" b="1" dirty="0">
                <a:latin typeface="Arial"/>
                <a:cs typeface="Arial"/>
              </a:rPr>
              <a:t> </a:t>
            </a:r>
            <a:r>
              <a:rPr lang="en-US" b="1" dirty="0" err="1">
                <a:latin typeface="Arial"/>
                <a:cs typeface="Arial"/>
              </a:rPr>
              <a:t>cộng</a:t>
            </a:r>
            <a:r>
              <a:rPr lang="en-US" b="1" dirty="0">
                <a:latin typeface="Arial"/>
                <a:cs typeface="Arial"/>
              </a:rPr>
              <a:t> </a:t>
            </a:r>
            <a:r>
              <a:rPr lang="en-US" b="1" dirty="0" err="1">
                <a:latin typeface="Arial"/>
                <a:cs typeface="Arial"/>
              </a:rPr>
              <a:t>số</a:t>
            </a:r>
            <a:r>
              <a:rPr lang="en-US" b="1" dirty="0">
                <a:latin typeface="Arial"/>
                <a:cs typeface="Arial"/>
              </a:rPr>
              <a:t> la </a:t>
            </a:r>
            <a:r>
              <a:rPr lang="en-US" b="1" dirty="0" err="1">
                <a:latin typeface="Arial"/>
                <a:cs typeface="Arial"/>
              </a:rPr>
              <a:t>mã</a:t>
            </a:r>
            <a:r>
              <a:rPr lang="en-US" b="1" dirty="0">
                <a:latin typeface="Arial"/>
                <a:cs typeface="Arial"/>
              </a:rPr>
              <a:t>:</a:t>
            </a:r>
          </a:p>
          <a:p>
            <a:pPr lvl="1"/>
            <a:r>
              <a:rPr lang="en-US" dirty="0" err="1">
                <a:latin typeface="Arial"/>
                <a:cs typeface="Arial"/>
              </a:rPr>
              <a:t>Chữ</a:t>
            </a:r>
            <a:r>
              <a:rPr lang="en-US" dirty="0">
                <a:latin typeface="Arial"/>
                <a:cs typeface="Arial"/>
              </a:rPr>
              <a:t> </a:t>
            </a:r>
            <a:r>
              <a:rPr lang="en-US" dirty="0" err="1">
                <a:latin typeface="Arial"/>
                <a:cs typeface="Arial"/>
              </a:rPr>
              <a:t>số</a:t>
            </a:r>
            <a:r>
              <a:rPr lang="en-US" dirty="0">
                <a:latin typeface="Arial"/>
                <a:cs typeface="Arial"/>
              </a:rPr>
              <a:t> </a:t>
            </a:r>
            <a:r>
              <a:rPr lang="en-US" dirty="0" err="1">
                <a:latin typeface="Arial"/>
                <a:cs typeface="Arial"/>
              </a:rPr>
              <a:t>có</a:t>
            </a:r>
            <a:r>
              <a:rPr lang="en-US" dirty="0">
                <a:latin typeface="Arial"/>
                <a:cs typeface="Arial"/>
              </a:rPr>
              <a:t> </a:t>
            </a:r>
            <a:r>
              <a:rPr lang="en-US" dirty="0" err="1">
                <a:latin typeface="Arial"/>
                <a:cs typeface="Arial"/>
              </a:rPr>
              <a:t>thể</a:t>
            </a:r>
            <a:r>
              <a:rPr lang="en-US" dirty="0">
                <a:latin typeface="Arial"/>
                <a:cs typeface="Arial"/>
              </a:rPr>
              <a:t> </a:t>
            </a:r>
            <a:r>
              <a:rPr lang="en-US" dirty="0" err="1">
                <a:latin typeface="Arial"/>
                <a:cs typeface="Arial"/>
              </a:rPr>
              <a:t>được</a:t>
            </a:r>
            <a:r>
              <a:rPr lang="en-US" dirty="0">
                <a:latin typeface="Arial"/>
                <a:cs typeface="Arial"/>
              </a:rPr>
              <a:t> </a:t>
            </a:r>
            <a:r>
              <a:rPr lang="en-US" dirty="0" err="1">
                <a:latin typeface="Arial"/>
                <a:cs typeface="Arial"/>
              </a:rPr>
              <a:t>nối</a:t>
            </a:r>
            <a:r>
              <a:rPr lang="en-US" dirty="0">
                <a:latin typeface="Arial"/>
                <a:cs typeface="Arial"/>
              </a:rPr>
              <a:t> </a:t>
            </a:r>
            <a:r>
              <a:rPr lang="en-US" dirty="0" err="1">
                <a:latin typeface="Arial"/>
                <a:cs typeface="Arial"/>
              </a:rPr>
              <a:t>để</a:t>
            </a:r>
            <a:r>
              <a:rPr lang="en-US" dirty="0">
                <a:latin typeface="Arial"/>
                <a:cs typeface="Arial"/>
              </a:rPr>
              <a:t> </a:t>
            </a:r>
            <a:r>
              <a:rPr lang="en-US" dirty="0" err="1">
                <a:latin typeface="Arial"/>
                <a:cs typeface="Arial"/>
              </a:rPr>
              <a:t>tạo</a:t>
            </a:r>
            <a:r>
              <a:rPr lang="en-US" dirty="0">
                <a:latin typeface="Arial"/>
                <a:cs typeface="Arial"/>
              </a:rPr>
              <a:t> </a:t>
            </a:r>
            <a:r>
              <a:rPr lang="en-US" dirty="0" err="1">
                <a:latin typeface="Arial"/>
                <a:cs typeface="Arial"/>
              </a:rPr>
              <a:t>thành</a:t>
            </a:r>
            <a:r>
              <a:rPr lang="en-US" dirty="0">
                <a:latin typeface="Arial"/>
                <a:cs typeface="Arial"/>
              </a:rPr>
              <a:t> </a:t>
            </a:r>
            <a:r>
              <a:rPr lang="en-US" dirty="0" err="1">
                <a:latin typeface="Arial"/>
                <a:cs typeface="Arial"/>
              </a:rPr>
              <a:t>số</a:t>
            </a:r>
            <a:r>
              <a:rPr lang="en-US" dirty="0">
                <a:latin typeface="Arial"/>
                <a:cs typeface="Arial"/>
              </a:rPr>
              <a:t> </a:t>
            </a:r>
            <a:r>
              <a:rPr lang="en-US" dirty="0" err="1">
                <a:latin typeface="Arial"/>
                <a:cs typeface="Arial"/>
              </a:rPr>
              <a:t>lớn</a:t>
            </a:r>
            <a:r>
              <a:rPr lang="en-US" dirty="0">
                <a:latin typeface="Arial"/>
                <a:cs typeface="Arial"/>
              </a:rPr>
              <a:t> </a:t>
            </a:r>
            <a:r>
              <a:rPr lang="en-US" dirty="0" err="1">
                <a:latin typeface="Arial"/>
                <a:cs typeface="Arial"/>
              </a:rPr>
              <a:t>hơn</a:t>
            </a:r>
            <a:r>
              <a:rPr lang="en-US" dirty="0">
                <a:latin typeface="Arial"/>
                <a:cs typeface="Arial"/>
              </a:rPr>
              <a:t>. </a:t>
            </a:r>
            <a:br>
              <a:rPr lang="en-US" dirty="0">
                <a:latin typeface="Arial"/>
                <a:cs typeface="Arial"/>
              </a:rPr>
            </a:br>
            <a:r>
              <a:rPr lang="en-US" dirty="0" err="1">
                <a:latin typeface="Arial"/>
                <a:cs typeface="Arial"/>
              </a:rPr>
              <a:t>Ví</a:t>
            </a:r>
            <a:r>
              <a:rPr lang="en-US" dirty="0">
                <a:latin typeface="Arial"/>
                <a:cs typeface="Arial"/>
              </a:rPr>
              <a:t> </a:t>
            </a:r>
            <a:r>
              <a:rPr lang="en-US" dirty="0" err="1">
                <a:latin typeface="Arial"/>
                <a:cs typeface="Arial"/>
              </a:rPr>
              <a:t>dụ</a:t>
            </a:r>
            <a:r>
              <a:rPr lang="en-US" dirty="0">
                <a:latin typeface="Arial"/>
                <a:cs typeface="Arial"/>
              </a:rPr>
              <a:t>: </a:t>
            </a:r>
            <a:r>
              <a:rPr lang="en-US" b="1" i="1" dirty="0">
                <a:solidFill>
                  <a:srgbClr val="0000FF"/>
                </a:solidFill>
              </a:rPr>
              <a:t>“XX” + “II” = “XXII”</a:t>
            </a:r>
          </a:p>
          <a:p>
            <a:pPr lvl="1"/>
            <a:r>
              <a:rPr lang="en-US" dirty="0" err="1">
                <a:latin typeface="Arial"/>
                <a:cs typeface="Arial"/>
              </a:rPr>
              <a:t>Một</a:t>
            </a:r>
            <a:r>
              <a:rPr lang="en-US" dirty="0">
                <a:latin typeface="Arial"/>
                <a:cs typeface="Arial"/>
              </a:rPr>
              <a:t> </a:t>
            </a:r>
            <a:r>
              <a:rPr lang="en-US" dirty="0" err="1">
                <a:latin typeface="Arial"/>
                <a:cs typeface="Arial"/>
              </a:rPr>
              <a:t>chữ</a:t>
            </a:r>
            <a:r>
              <a:rPr lang="en-US" dirty="0">
                <a:latin typeface="Arial"/>
                <a:cs typeface="Arial"/>
              </a:rPr>
              <a:t> </a:t>
            </a:r>
            <a:r>
              <a:rPr lang="en-US" dirty="0" err="1">
                <a:latin typeface="Arial"/>
                <a:cs typeface="Arial"/>
              </a:rPr>
              <a:t>số</a:t>
            </a:r>
            <a:r>
              <a:rPr lang="en-US" dirty="0">
                <a:latin typeface="Arial"/>
                <a:cs typeface="Arial"/>
              </a:rPr>
              <a:t> </a:t>
            </a:r>
            <a:r>
              <a:rPr lang="en-US" dirty="0" err="1">
                <a:latin typeface="Arial"/>
                <a:cs typeface="Arial"/>
              </a:rPr>
              <a:t>nhỏ</a:t>
            </a:r>
            <a:r>
              <a:rPr lang="en-US" dirty="0">
                <a:latin typeface="Arial"/>
                <a:cs typeface="Arial"/>
              </a:rPr>
              <a:t> </a:t>
            </a:r>
            <a:r>
              <a:rPr lang="en-US" dirty="0" err="1">
                <a:latin typeface="Arial"/>
                <a:cs typeface="Arial"/>
              </a:rPr>
              <a:t>hơn</a:t>
            </a:r>
            <a:r>
              <a:rPr lang="en-US" dirty="0">
                <a:latin typeface="Arial"/>
                <a:cs typeface="Arial"/>
              </a:rPr>
              <a:t> </a:t>
            </a:r>
            <a:r>
              <a:rPr lang="en-US" dirty="0" err="1">
                <a:latin typeface="Arial"/>
                <a:cs typeface="Arial"/>
              </a:rPr>
              <a:t>được</a:t>
            </a:r>
            <a:r>
              <a:rPr lang="en-US" dirty="0">
                <a:latin typeface="Arial"/>
                <a:cs typeface="Arial"/>
              </a:rPr>
              <a:t> </a:t>
            </a:r>
            <a:r>
              <a:rPr lang="en-US" dirty="0" err="1">
                <a:latin typeface="Arial"/>
                <a:cs typeface="Arial"/>
              </a:rPr>
              <a:t>đặt</a:t>
            </a:r>
            <a:r>
              <a:rPr lang="en-US" dirty="0">
                <a:latin typeface="Arial"/>
                <a:cs typeface="Arial"/>
              </a:rPr>
              <a:t> </a:t>
            </a:r>
            <a:r>
              <a:rPr lang="en-US" dirty="0" err="1">
                <a:latin typeface="Arial"/>
                <a:cs typeface="Arial"/>
              </a:rPr>
              <a:t>trước</a:t>
            </a:r>
            <a:r>
              <a:rPr lang="en-US" dirty="0">
                <a:latin typeface="Arial"/>
                <a:cs typeface="Arial"/>
              </a:rPr>
              <a:t> </a:t>
            </a:r>
            <a:r>
              <a:rPr lang="en-US" dirty="0" err="1">
                <a:latin typeface="Arial"/>
                <a:cs typeface="Arial"/>
              </a:rPr>
              <a:t>một</a:t>
            </a:r>
            <a:r>
              <a:rPr lang="en-US" dirty="0">
                <a:latin typeface="Arial"/>
                <a:cs typeface="Arial"/>
              </a:rPr>
              <a:t> </a:t>
            </a:r>
            <a:r>
              <a:rPr lang="en-US" dirty="0" err="1">
                <a:latin typeface="Arial"/>
                <a:cs typeface="Arial"/>
              </a:rPr>
              <a:t>lớn</a:t>
            </a:r>
            <a:r>
              <a:rPr lang="en-US" dirty="0">
                <a:latin typeface="Arial"/>
                <a:cs typeface="Arial"/>
              </a:rPr>
              <a:t> </a:t>
            </a:r>
            <a:r>
              <a:rPr lang="en-US" dirty="0" err="1">
                <a:latin typeface="Arial"/>
                <a:cs typeface="Arial"/>
              </a:rPr>
              <a:t>hơn</a:t>
            </a:r>
            <a:r>
              <a:rPr lang="en-US" dirty="0">
                <a:latin typeface="Arial"/>
                <a:cs typeface="Arial"/>
              </a:rPr>
              <a:t> </a:t>
            </a:r>
            <a:r>
              <a:rPr lang="en-US" dirty="0" err="1">
                <a:latin typeface="Arial"/>
                <a:cs typeface="Arial"/>
              </a:rPr>
              <a:t>thì</a:t>
            </a:r>
            <a:r>
              <a:rPr lang="en-US" dirty="0">
                <a:latin typeface="Arial"/>
                <a:cs typeface="Arial"/>
              </a:rPr>
              <a:t> </a:t>
            </a:r>
            <a:r>
              <a:rPr lang="en-US" dirty="0" err="1">
                <a:latin typeface="Arial"/>
                <a:cs typeface="Arial"/>
              </a:rPr>
              <a:t>phải</a:t>
            </a:r>
            <a:r>
              <a:rPr lang="en-US" dirty="0">
                <a:latin typeface="Arial"/>
                <a:cs typeface="Arial"/>
              </a:rPr>
              <a:t> </a:t>
            </a:r>
            <a:r>
              <a:rPr lang="en-US" dirty="0" err="1">
                <a:latin typeface="Arial"/>
                <a:cs typeface="Arial"/>
              </a:rPr>
              <a:t>đổi</a:t>
            </a:r>
            <a:r>
              <a:rPr lang="en-US" dirty="0">
                <a:latin typeface="Arial"/>
                <a:cs typeface="Arial"/>
              </a:rPr>
              <a:t> </a:t>
            </a:r>
            <a:r>
              <a:rPr lang="en-US" dirty="0" err="1">
                <a:latin typeface="Arial"/>
                <a:cs typeface="Arial"/>
              </a:rPr>
              <a:t>vị</a:t>
            </a:r>
            <a:r>
              <a:rPr lang="en-US" dirty="0">
                <a:latin typeface="Arial"/>
                <a:cs typeface="Arial"/>
              </a:rPr>
              <a:t> </a:t>
            </a:r>
            <a:r>
              <a:rPr lang="en-US" dirty="0" err="1">
                <a:latin typeface="Arial"/>
                <a:cs typeface="Arial"/>
              </a:rPr>
              <a:t>trí</a:t>
            </a:r>
            <a:r>
              <a:rPr lang="en-US" dirty="0">
                <a:latin typeface="Arial"/>
                <a:cs typeface="Arial"/>
              </a:rPr>
              <a:t> </a:t>
            </a:r>
            <a:r>
              <a:rPr lang="en-US" dirty="0" err="1">
                <a:latin typeface="Arial"/>
                <a:cs typeface="Arial"/>
              </a:rPr>
              <a:t>hai</a:t>
            </a:r>
            <a:r>
              <a:rPr lang="en-US" dirty="0">
                <a:latin typeface="Arial"/>
                <a:cs typeface="Arial"/>
              </a:rPr>
              <a:t> </a:t>
            </a:r>
            <a:r>
              <a:rPr lang="en-US" dirty="0" err="1">
                <a:latin typeface="Arial"/>
                <a:cs typeface="Arial"/>
              </a:rPr>
              <a:t>số</a:t>
            </a:r>
            <a:r>
              <a:rPr lang="en-US" dirty="0">
                <a:latin typeface="Arial"/>
                <a:cs typeface="Arial"/>
              </a:rPr>
              <a:t>. </a:t>
            </a:r>
            <a:r>
              <a:rPr lang="en-US" dirty="0" err="1">
                <a:latin typeface="Arial"/>
                <a:cs typeface="Arial"/>
              </a:rPr>
              <a:t>Ví</a:t>
            </a:r>
            <a:r>
              <a:rPr lang="en-US" dirty="0">
                <a:latin typeface="Arial"/>
                <a:cs typeface="Arial"/>
              </a:rPr>
              <a:t> </a:t>
            </a:r>
            <a:r>
              <a:rPr lang="en-US" dirty="0" err="1">
                <a:latin typeface="Arial"/>
                <a:cs typeface="Arial"/>
              </a:rPr>
              <a:t>dụ</a:t>
            </a:r>
            <a:r>
              <a:rPr lang="en-US" dirty="0">
                <a:latin typeface="Arial"/>
                <a:cs typeface="Arial"/>
              </a:rPr>
              <a:t>: </a:t>
            </a:r>
            <a:r>
              <a:rPr lang="en-US" b="1" i="1" dirty="0">
                <a:solidFill>
                  <a:srgbClr val="0000FF"/>
                </a:solidFill>
                <a:latin typeface="Arial"/>
                <a:cs typeface="Arial"/>
              </a:rPr>
              <a:t>“IV” + “CM” = “CMIV”</a:t>
            </a:r>
          </a:p>
          <a:p>
            <a:pPr lvl="1"/>
            <a:r>
              <a:rPr lang="en-US" dirty="0" err="1">
                <a:latin typeface="Arial"/>
                <a:cs typeface="Arial"/>
              </a:rPr>
              <a:t>Chữ</a:t>
            </a:r>
            <a:r>
              <a:rPr lang="en-US" dirty="0">
                <a:latin typeface="Arial"/>
                <a:cs typeface="Arial"/>
              </a:rPr>
              <a:t> </a:t>
            </a:r>
            <a:r>
              <a:rPr lang="en-US" dirty="0" err="1">
                <a:latin typeface="Arial"/>
                <a:cs typeface="Arial"/>
              </a:rPr>
              <a:t>số</a:t>
            </a:r>
            <a:r>
              <a:rPr lang="en-US" dirty="0">
                <a:latin typeface="Arial"/>
                <a:cs typeface="Arial"/>
              </a:rPr>
              <a:t> I, X </a:t>
            </a:r>
            <a:r>
              <a:rPr lang="en-US" dirty="0" err="1">
                <a:latin typeface="Arial"/>
                <a:cs typeface="Arial"/>
              </a:rPr>
              <a:t>hoặc</a:t>
            </a:r>
            <a:r>
              <a:rPr lang="en-US" dirty="0">
                <a:latin typeface="Arial"/>
                <a:cs typeface="Arial"/>
              </a:rPr>
              <a:t> C, </a:t>
            </a:r>
            <a:r>
              <a:rPr lang="en-US" dirty="0" err="1">
                <a:latin typeface="Arial"/>
                <a:cs typeface="Arial"/>
              </a:rPr>
              <a:t>bạn</a:t>
            </a:r>
            <a:r>
              <a:rPr lang="en-US" dirty="0">
                <a:latin typeface="Arial"/>
                <a:cs typeface="Arial"/>
              </a:rPr>
              <a:t> </a:t>
            </a:r>
            <a:r>
              <a:rPr lang="en-US" dirty="0" err="1">
                <a:latin typeface="Arial"/>
                <a:cs typeface="Arial"/>
              </a:rPr>
              <a:t>không</a:t>
            </a:r>
            <a:r>
              <a:rPr lang="en-US" dirty="0">
                <a:latin typeface="Arial"/>
                <a:cs typeface="Arial"/>
              </a:rPr>
              <a:t> </a:t>
            </a:r>
            <a:r>
              <a:rPr lang="en-US" dirty="0" err="1">
                <a:latin typeface="Arial"/>
                <a:cs typeface="Arial"/>
              </a:rPr>
              <a:t>thể</a:t>
            </a:r>
            <a:r>
              <a:rPr lang="en-US" dirty="0">
                <a:latin typeface="Arial"/>
                <a:cs typeface="Arial"/>
              </a:rPr>
              <a:t> </a:t>
            </a:r>
            <a:r>
              <a:rPr lang="en-US" dirty="0" err="1">
                <a:latin typeface="Arial"/>
                <a:cs typeface="Arial"/>
              </a:rPr>
              <a:t>có</a:t>
            </a:r>
            <a:r>
              <a:rPr lang="en-US" dirty="0">
                <a:latin typeface="Arial"/>
                <a:cs typeface="Arial"/>
              </a:rPr>
              <a:t> </a:t>
            </a:r>
            <a:r>
              <a:rPr lang="en-US" dirty="0" err="1">
                <a:latin typeface="Arial"/>
                <a:cs typeface="Arial"/>
              </a:rPr>
              <a:t>nhiều</a:t>
            </a:r>
            <a:r>
              <a:rPr lang="en-US" dirty="0">
                <a:latin typeface="Arial"/>
                <a:cs typeface="Arial"/>
              </a:rPr>
              <a:t> </a:t>
            </a:r>
            <a:r>
              <a:rPr lang="en-US" dirty="0" err="1">
                <a:latin typeface="Arial"/>
                <a:cs typeface="Arial"/>
              </a:rPr>
              <a:t>hơn</a:t>
            </a:r>
            <a:r>
              <a:rPr lang="en-US" dirty="0">
                <a:latin typeface="Arial"/>
                <a:cs typeface="Arial"/>
              </a:rPr>
              <a:t> </a:t>
            </a:r>
            <a:r>
              <a:rPr lang="en-US" dirty="0" err="1">
                <a:latin typeface="Arial"/>
                <a:cs typeface="Arial"/>
              </a:rPr>
              <a:t>ba</a:t>
            </a:r>
            <a:r>
              <a:rPr lang="en-US" dirty="0">
                <a:latin typeface="Arial"/>
                <a:cs typeface="Arial"/>
              </a:rPr>
              <a:t>.</a:t>
            </a:r>
            <a:br>
              <a:rPr lang="en-US" dirty="0">
                <a:latin typeface="Arial"/>
                <a:cs typeface="Arial"/>
              </a:rPr>
            </a:br>
            <a:r>
              <a:rPr lang="en-US" dirty="0" err="1">
                <a:latin typeface="Arial"/>
                <a:cs typeface="Arial"/>
              </a:rPr>
              <a:t>Ví</a:t>
            </a:r>
            <a:r>
              <a:rPr lang="en-US" dirty="0">
                <a:latin typeface="Arial"/>
                <a:cs typeface="Arial"/>
              </a:rPr>
              <a:t> </a:t>
            </a:r>
            <a:r>
              <a:rPr lang="en-US" dirty="0" err="1">
                <a:latin typeface="Arial"/>
                <a:cs typeface="Arial"/>
              </a:rPr>
              <a:t>dụ</a:t>
            </a:r>
            <a:r>
              <a:rPr lang="en-US" dirty="0">
                <a:latin typeface="Arial"/>
                <a:cs typeface="Arial"/>
              </a:rPr>
              <a:t>: </a:t>
            </a:r>
            <a:r>
              <a:rPr lang="en-US" b="1" i="1" dirty="0">
                <a:solidFill>
                  <a:srgbClr val="0000FF"/>
                </a:solidFill>
                <a:latin typeface="Arial"/>
                <a:cs typeface="Arial"/>
              </a:rPr>
              <a:t>“II” + “II” = “IV”</a:t>
            </a:r>
            <a:endParaRPr lang="en-US" dirty="0">
              <a:latin typeface="Arial"/>
              <a:cs typeface="Arial"/>
            </a:endParaRPr>
          </a:p>
          <a:p>
            <a:pPr lvl="1"/>
            <a:r>
              <a:rPr lang="en-US" dirty="0" err="1">
                <a:latin typeface="Arial"/>
                <a:cs typeface="Arial"/>
              </a:rPr>
              <a:t>Chữ</a:t>
            </a:r>
            <a:r>
              <a:rPr lang="en-US" dirty="0">
                <a:latin typeface="Arial"/>
                <a:cs typeface="Arial"/>
              </a:rPr>
              <a:t> </a:t>
            </a:r>
            <a:r>
              <a:rPr lang="en-US" dirty="0" err="1">
                <a:latin typeface="Arial"/>
                <a:cs typeface="Arial"/>
              </a:rPr>
              <a:t>số</a:t>
            </a:r>
            <a:r>
              <a:rPr lang="en-US" dirty="0">
                <a:latin typeface="Arial"/>
                <a:cs typeface="Arial"/>
              </a:rPr>
              <a:t> V, L </a:t>
            </a:r>
            <a:r>
              <a:rPr lang="en-US" dirty="0" err="1">
                <a:latin typeface="Arial"/>
                <a:cs typeface="Arial"/>
              </a:rPr>
              <a:t>hoặc</a:t>
            </a:r>
            <a:r>
              <a:rPr lang="en-US" dirty="0">
                <a:latin typeface="Arial"/>
                <a:cs typeface="Arial"/>
              </a:rPr>
              <a:t> D </a:t>
            </a:r>
            <a:r>
              <a:rPr lang="en-US" dirty="0" err="1">
                <a:latin typeface="Arial"/>
                <a:cs typeface="Arial"/>
              </a:rPr>
              <a:t>bạn</a:t>
            </a:r>
            <a:r>
              <a:rPr lang="en-US" dirty="0">
                <a:latin typeface="Arial"/>
                <a:cs typeface="Arial"/>
              </a:rPr>
              <a:t> </a:t>
            </a:r>
            <a:r>
              <a:rPr lang="en-US" dirty="0" err="1">
                <a:latin typeface="Arial"/>
                <a:cs typeface="Arial"/>
              </a:rPr>
              <a:t>không</a:t>
            </a:r>
            <a:r>
              <a:rPr lang="en-US" dirty="0">
                <a:latin typeface="Arial"/>
                <a:cs typeface="Arial"/>
              </a:rPr>
              <a:t> </a:t>
            </a:r>
            <a:r>
              <a:rPr lang="en-US" dirty="0" err="1">
                <a:latin typeface="Arial"/>
                <a:cs typeface="Arial"/>
              </a:rPr>
              <a:t>thể</a:t>
            </a:r>
            <a:r>
              <a:rPr lang="en-US" dirty="0">
                <a:latin typeface="Arial"/>
                <a:cs typeface="Arial"/>
              </a:rPr>
              <a:t> </a:t>
            </a:r>
            <a:r>
              <a:rPr lang="en-US" dirty="0" err="1">
                <a:latin typeface="Arial"/>
                <a:cs typeface="Arial"/>
              </a:rPr>
              <a:t>có</a:t>
            </a:r>
            <a:r>
              <a:rPr lang="en-US" dirty="0">
                <a:latin typeface="Arial"/>
                <a:cs typeface="Arial"/>
              </a:rPr>
              <a:t> </a:t>
            </a:r>
            <a:r>
              <a:rPr lang="en-US" dirty="0" err="1">
                <a:latin typeface="Arial"/>
                <a:cs typeface="Arial"/>
              </a:rPr>
              <a:t>nhiều</a:t>
            </a:r>
            <a:r>
              <a:rPr lang="en-US" dirty="0">
                <a:latin typeface="Arial"/>
                <a:cs typeface="Arial"/>
              </a:rPr>
              <a:t> </a:t>
            </a:r>
            <a:r>
              <a:rPr lang="en-US" dirty="0" err="1">
                <a:latin typeface="Arial"/>
                <a:cs typeface="Arial"/>
              </a:rPr>
              <a:t>hơn</a:t>
            </a:r>
            <a:r>
              <a:rPr lang="en-US" dirty="0">
                <a:latin typeface="Arial"/>
                <a:cs typeface="Arial"/>
              </a:rPr>
              <a:t> </a:t>
            </a:r>
            <a:r>
              <a:rPr lang="en-US" dirty="0" err="1">
                <a:latin typeface="Arial"/>
                <a:cs typeface="Arial"/>
              </a:rPr>
              <a:t>một</a:t>
            </a:r>
            <a:r>
              <a:rPr lang="en-US" dirty="0">
                <a:latin typeface="Arial"/>
                <a:cs typeface="Arial"/>
              </a:rPr>
              <a:t>.</a:t>
            </a:r>
            <a:br>
              <a:rPr lang="en-US" dirty="0">
                <a:latin typeface="Arial"/>
                <a:cs typeface="Arial"/>
              </a:rPr>
            </a:br>
            <a:r>
              <a:rPr lang="en-US" dirty="0" err="1">
                <a:latin typeface="Arial"/>
                <a:cs typeface="Arial"/>
              </a:rPr>
              <a:t>Ví</a:t>
            </a:r>
            <a:r>
              <a:rPr lang="en-US" dirty="0">
                <a:latin typeface="Arial"/>
                <a:cs typeface="Arial"/>
              </a:rPr>
              <a:t> </a:t>
            </a:r>
            <a:r>
              <a:rPr lang="en-US" dirty="0" err="1">
                <a:latin typeface="Arial"/>
                <a:cs typeface="Arial"/>
              </a:rPr>
              <a:t>dụ</a:t>
            </a:r>
            <a:r>
              <a:rPr lang="en-US" dirty="0">
                <a:latin typeface="Arial"/>
                <a:cs typeface="Arial"/>
              </a:rPr>
              <a:t>: </a:t>
            </a:r>
            <a:r>
              <a:rPr lang="en-US" b="1" i="1" dirty="0">
                <a:solidFill>
                  <a:srgbClr val="0000FF"/>
                </a:solidFill>
                <a:latin typeface="Arial"/>
                <a:cs typeface="Arial"/>
              </a:rPr>
              <a:t>“D” + “D” = “M”</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42263513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Bowling -1</a:t>
            </a:r>
            <a:endParaRPr lang="en-US" dirty="0"/>
          </a:p>
        </p:txBody>
      </p:sp>
      <p:sp>
        <p:nvSpPr>
          <p:cNvPr id="3" name="Content Placeholder 2"/>
          <p:cNvSpPr>
            <a:spLocks noGrp="1"/>
          </p:cNvSpPr>
          <p:nvPr>
            <p:ph idx="1"/>
          </p:nvPr>
        </p:nvSpPr>
        <p:spPr/>
        <p:txBody>
          <a:bodyPr/>
          <a:lstStyle/>
          <a:p>
            <a:r>
              <a:rPr lang="en-US" b="1" dirty="0" err="1">
                <a:latin typeface="Arial"/>
                <a:cs typeface="Arial"/>
              </a:rPr>
              <a:t>Mô</a:t>
            </a:r>
            <a:r>
              <a:rPr lang="en-US" b="1" dirty="0">
                <a:latin typeface="Arial"/>
                <a:cs typeface="Arial"/>
              </a:rPr>
              <a:t> </a:t>
            </a:r>
            <a:r>
              <a:rPr lang="en-US" b="1" dirty="0" err="1">
                <a:latin typeface="Arial"/>
                <a:cs typeface="Arial"/>
              </a:rPr>
              <a:t>tả</a:t>
            </a:r>
            <a:r>
              <a:rPr lang="en-US" b="1" dirty="0">
                <a:latin typeface="Arial"/>
                <a:cs typeface="Arial"/>
              </a:rPr>
              <a:t> </a:t>
            </a:r>
            <a:r>
              <a:rPr lang="en-US" b="1" dirty="0" err="1">
                <a:latin typeface="Arial"/>
                <a:cs typeface="Arial"/>
              </a:rPr>
              <a:t>vấn</a:t>
            </a:r>
            <a:r>
              <a:rPr lang="en-US" b="1" dirty="0">
                <a:latin typeface="Arial"/>
                <a:cs typeface="Arial"/>
              </a:rPr>
              <a:t> </a:t>
            </a:r>
            <a:r>
              <a:rPr lang="en-US" b="1" dirty="0" err="1">
                <a:latin typeface="Arial"/>
                <a:cs typeface="Arial"/>
              </a:rPr>
              <a:t>đề</a:t>
            </a:r>
            <a:r>
              <a:rPr lang="en-US" b="1" dirty="0">
                <a:latin typeface="Arial"/>
                <a:cs typeface="Arial"/>
              </a:rPr>
              <a:t>: </a:t>
            </a:r>
            <a:r>
              <a:rPr lang="en-US" dirty="0" err="1">
                <a:latin typeface="Arial"/>
                <a:cs typeface="Arial"/>
              </a:rPr>
              <a:t>Viết</a:t>
            </a:r>
            <a:r>
              <a:rPr lang="en-US" dirty="0">
                <a:latin typeface="Arial"/>
                <a:cs typeface="Arial"/>
              </a:rPr>
              <a:t> </a:t>
            </a:r>
            <a:r>
              <a:rPr lang="en-US" dirty="0" err="1">
                <a:latin typeface="Arial"/>
                <a:cs typeface="Arial"/>
              </a:rPr>
              <a:t>chương</a:t>
            </a:r>
            <a:r>
              <a:rPr lang="en-US" dirty="0">
                <a:latin typeface="Arial"/>
                <a:cs typeface="Arial"/>
              </a:rPr>
              <a:t> </a:t>
            </a:r>
            <a:r>
              <a:rPr lang="en-US" dirty="0" err="1">
                <a:latin typeface="Arial"/>
                <a:cs typeface="Arial"/>
              </a:rPr>
              <a:t>trình</a:t>
            </a:r>
            <a:r>
              <a:rPr lang="en-US" dirty="0">
                <a:latin typeface="Arial"/>
                <a:cs typeface="Arial"/>
              </a:rPr>
              <a:t> </a:t>
            </a:r>
            <a:r>
              <a:rPr lang="en-US" dirty="0" err="1">
                <a:latin typeface="Arial"/>
                <a:cs typeface="Arial"/>
              </a:rPr>
              <a:t>tính</a:t>
            </a:r>
            <a:r>
              <a:rPr lang="en-US" dirty="0">
                <a:latin typeface="Arial"/>
                <a:cs typeface="Arial"/>
              </a:rPr>
              <a:t> </a:t>
            </a:r>
            <a:r>
              <a:rPr lang="en-US" dirty="0" err="1">
                <a:latin typeface="Arial"/>
                <a:cs typeface="Arial"/>
              </a:rPr>
              <a:t>điểm</a:t>
            </a:r>
            <a:r>
              <a:rPr lang="en-US" dirty="0">
                <a:latin typeface="Arial"/>
                <a:cs typeface="Arial"/>
              </a:rPr>
              <a:t> </a:t>
            </a:r>
            <a:r>
              <a:rPr lang="en-US" dirty="0" err="1">
                <a:latin typeface="Arial"/>
                <a:cs typeface="Arial"/>
              </a:rPr>
              <a:t>của</a:t>
            </a:r>
            <a:r>
              <a:rPr lang="en-US" dirty="0">
                <a:latin typeface="Arial"/>
                <a:cs typeface="Arial"/>
              </a:rPr>
              <a:t> </a:t>
            </a:r>
            <a:r>
              <a:rPr lang="en-US" dirty="0" err="1">
                <a:latin typeface="Arial"/>
                <a:cs typeface="Arial"/>
              </a:rPr>
              <a:t>trò</a:t>
            </a:r>
            <a:r>
              <a:rPr lang="en-US" dirty="0">
                <a:latin typeface="Arial"/>
                <a:cs typeface="Arial"/>
              </a:rPr>
              <a:t> </a:t>
            </a:r>
            <a:r>
              <a:rPr lang="en-US" dirty="0" err="1">
                <a:latin typeface="Arial"/>
                <a:cs typeface="Arial"/>
              </a:rPr>
              <a:t>chơi</a:t>
            </a:r>
            <a:r>
              <a:rPr lang="en-US" dirty="0">
                <a:latin typeface="Arial"/>
                <a:cs typeface="Arial"/>
              </a:rPr>
              <a:t> Bowling.</a:t>
            </a:r>
            <a:br>
              <a:rPr lang="en-US" dirty="0">
                <a:latin typeface="Arial"/>
                <a:cs typeface="Arial"/>
              </a:rPr>
            </a:br>
            <a:endParaRPr lang="en-US" dirty="0" smtClean="0">
              <a:latin typeface="Arial"/>
              <a:cs typeface="Arial"/>
            </a:endParaRPr>
          </a:p>
          <a:p>
            <a:r>
              <a:rPr lang="en-US" dirty="0" err="1" smtClean="0">
                <a:latin typeface="Arial"/>
                <a:cs typeface="Arial"/>
              </a:rPr>
              <a:t>Một</a:t>
            </a:r>
            <a:r>
              <a:rPr lang="en-US" dirty="0" smtClean="0">
                <a:latin typeface="Arial"/>
                <a:cs typeface="Arial"/>
              </a:rPr>
              <a:t> </a:t>
            </a:r>
            <a:r>
              <a:rPr lang="en-US" dirty="0" err="1">
                <a:latin typeface="Arial"/>
                <a:cs typeface="Arial"/>
              </a:rPr>
              <a:t>số</a:t>
            </a:r>
            <a:r>
              <a:rPr lang="en-US" dirty="0">
                <a:latin typeface="Arial"/>
                <a:cs typeface="Arial"/>
              </a:rPr>
              <a:t> </a:t>
            </a:r>
            <a:r>
              <a:rPr lang="en-US" dirty="0" err="1">
                <a:latin typeface="Arial"/>
                <a:cs typeface="Arial"/>
              </a:rPr>
              <a:t>vấn</a:t>
            </a:r>
            <a:r>
              <a:rPr lang="en-US" dirty="0">
                <a:latin typeface="Arial"/>
                <a:cs typeface="Arial"/>
              </a:rPr>
              <a:t> </a:t>
            </a:r>
            <a:r>
              <a:rPr lang="en-US" dirty="0" err="1">
                <a:latin typeface="Arial"/>
                <a:cs typeface="Arial"/>
              </a:rPr>
              <a:t>đề</a:t>
            </a:r>
            <a:r>
              <a:rPr lang="en-US" dirty="0">
                <a:latin typeface="Arial"/>
                <a:cs typeface="Arial"/>
              </a:rPr>
              <a:t> </a:t>
            </a:r>
            <a:r>
              <a:rPr lang="en-US" dirty="0" err="1">
                <a:latin typeface="Arial"/>
                <a:cs typeface="Arial"/>
              </a:rPr>
              <a:t>không</a:t>
            </a:r>
            <a:r>
              <a:rPr lang="en-US" dirty="0">
                <a:latin typeface="Arial"/>
                <a:cs typeface="Arial"/>
              </a:rPr>
              <a:t> </a:t>
            </a:r>
            <a:r>
              <a:rPr lang="en-US" dirty="0" err="1">
                <a:latin typeface="Arial"/>
                <a:cs typeface="Arial"/>
              </a:rPr>
              <a:t>có</a:t>
            </a:r>
            <a:r>
              <a:rPr lang="en-US" dirty="0">
                <a:latin typeface="Arial"/>
                <a:cs typeface="Arial"/>
              </a:rPr>
              <a:t> </a:t>
            </a:r>
            <a:r>
              <a:rPr lang="en-US" dirty="0" err="1">
                <a:latin typeface="Arial"/>
                <a:cs typeface="Arial"/>
              </a:rPr>
              <a:t>trong</a:t>
            </a:r>
            <a:r>
              <a:rPr lang="en-US" dirty="0">
                <a:latin typeface="Arial"/>
                <a:cs typeface="Arial"/>
              </a:rPr>
              <a:t> </a:t>
            </a:r>
            <a:r>
              <a:rPr lang="en-US" dirty="0" err="1">
                <a:latin typeface="Arial"/>
                <a:cs typeface="Arial"/>
              </a:rPr>
              <a:t>chương</a:t>
            </a:r>
            <a:r>
              <a:rPr lang="en-US" dirty="0">
                <a:latin typeface="Arial"/>
                <a:cs typeface="Arial"/>
              </a:rPr>
              <a:t> </a:t>
            </a:r>
            <a:r>
              <a:rPr lang="en-US" dirty="0" err="1">
                <a:latin typeface="Arial"/>
                <a:cs typeface="Arial"/>
              </a:rPr>
              <a:t>trình</a:t>
            </a:r>
            <a:r>
              <a:rPr lang="en-US" dirty="0">
                <a:latin typeface="Arial"/>
                <a:cs typeface="Arial"/>
              </a:rPr>
              <a:t> </a:t>
            </a:r>
            <a:r>
              <a:rPr lang="en-US" dirty="0" err="1">
                <a:latin typeface="Arial"/>
                <a:cs typeface="Arial"/>
              </a:rPr>
              <a:t>này</a:t>
            </a:r>
            <a:r>
              <a:rPr lang="en-US" dirty="0">
                <a:latin typeface="Arial"/>
                <a:cs typeface="Arial"/>
              </a:rPr>
              <a:t>:</a:t>
            </a:r>
          </a:p>
          <a:p>
            <a:pPr lvl="1"/>
            <a:r>
              <a:rPr lang="en-US" dirty="0" err="1">
                <a:latin typeface="Arial"/>
                <a:cs typeface="Arial"/>
              </a:rPr>
              <a:t>Không</a:t>
            </a:r>
            <a:r>
              <a:rPr lang="en-US" dirty="0">
                <a:latin typeface="Arial"/>
                <a:cs typeface="Arial"/>
              </a:rPr>
              <a:t> </a:t>
            </a:r>
            <a:r>
              <a:rPr lang="en-US" dirty="0" err="1">
                <a:latin typeface="Arial"/>
                <a:cs typeface="Arial"/>
              </a:rPr>
              <a:t>kiểm</a:t>
            </a:r>
            <a:r>
              <a:rPr lang="en-US" dirty="0">
                <a:latin typeface="Arial"/>
                <a:cs typeface="Arial"/>
              </a:rPr>
              <a:t> </a:t>
            </a:r>
            <a:r>
              <a:rPr lang="en-US" dirty="0" err="1">
                <a:latin typeface="Arial"/>
                <a:cs typeface="Arial"/>
              </a:rPr>
              <a:t>tra</a:t>
            </a:r>
            <a:r>
              <a:rPr lang="en-US" dirty="0">
                <a:latin typeface="Arial"/>
                <a:cs typeface="Arial"/>
              </a:rPr>
              <a:t> </a:t>
            </a:r>
            <a:r>
              <a:rPr lang="en-US" dirty="0" err="1">
                <a:latin typeface="Arial"/>
                <a:cs typeface="Arial"/>
              </a:rPr>
              <a:t>các</a:t>
            </a:r>
            <a:r>
              <a:rPr lang="en-US" dirty="0">
                <a:latin typeface="Arial"/>
                <a:cs typeface="Arial"/>
              </a:rPr>
              <a:t> </a:t>
            </a:r>
            <a:r>
              <a:rPr lang="en-US" dirty="0" err="1">
                <a:solidFill>
                  <a:srgbClr val="FF0000"/>
                </a:solidFill>
                <a:latin typeface="Arial"/>
                <a:cs typeface="Arial"/>
              </a:rPr>
              <a:t>cuộn</a:t>
            </a:r>
            <a:r>
              <a:rPr lang="en-US" dirty="0">
                <a:latin typeface="Arial"/>
                <a:cs typeface="Arial"/>
              </a:rPr>
              <a:t> (pin) </a:t>
            </a:r>
            <a:r>
              <a:rPr lang="en-US" dirty="0" err="1">
                <a:latin typeface="Arial"/>
                <a:cs typeface="Arial"/>
              </a:rPr>
              <a:t>hợp</a:t>
            </a:r>
            <a:r>
              <a:rPr lang="en-US" dirty="0">
                <a:latin typeface="Arial"/>
                <a:cs typeface="Arial"/>
              </a:rPr>
              <a:t> </a:t>
            </a:r>
            <a:r>
              <a:rPr lang="en-US" dirty="0" err="1">
                <a:latin typeface="Arial"/>
                <a:cs typeface="Arial"/>
              </a:rPr>
              <a:t>lệ</a:t>
            </a:r>
            <a:r>
              <a:rPr lang="en-US" dirty="0">
                <a:latin typeface="Arial"/>
                <a:cs typeface="Arial"/>
              </a:rPr>
              <a:t>.</a:t>
            </a:r>
          </a:p>
          <a:p>
            <a:pPr lvl="1"/>
            <a:r>
              <a:rPr lang="en-US" dirty="0" err="1">
                <a:latin typeface="Arial"/>
                <a:cs typeface="Arial"/>
              </a:rPr>
              <a:t>Không</a:t>
            </a:r>
            <a:r>
              <a:rPr lang="en-US" dirty="0">
                <a:latin typeface="Arial"/>
                <a:cs typeface="Arial"/>
              </a:rPr>
              <a:t> </a:t>
            </a:r>
            <a:r>
              <a:rPr lang="en-US" dirty="0" err="1">
                <a:latin typeface="Arial"/>
                <a:cs typeface="Arial"/>
              </a:rPr>
              <a:t>kiểm</a:t>
            </a:r>
            <a:r>
              <a:rPr lang="en-US" dirty="0">
                <a:latin typeface="Arial"/>
                <a:cs typeface="Arial"/>
              </a:rPr>
              <a:t> </a:t>
            </a:r>
            <a:r>
              <a:rPr lang="en-US" dirty="0" err="1">
                <a:latin typeface="Arial"/>
                <a:cs typeface="Arial"/>
              </a:rPr>
              <a:t>tra</a:t>
            </a:r>
            <a:r>
              <a:rPr lang="en-US" dirty="0">
                <a:latin typeface="Arial"/>
                <a:cs typeface="Arial"/>
              </a:rPr>
              <a:t> </a:t>
            </a:r>
            <a:r>
              <a:rPr lang="en-US" dirty="0" err="1">
                <a:latin typeface="Arial"/>
                <a:cs typeface="Arial"/>
              </a:rPr>
              <a:t>chính</a:t>
            </a:r>
            <a:r>
              <a:rPr lang="en-US" dirty="0">
                <a:latin typeface="Arial"/>
                <a:cs typeface="Arial"/>
              </a:rPr>
              <a:t> </a:t>
            </a:r>
            <a:r>
              <a:rPr lang="en-US" dirty="0" err="1">
                <a:latin typeface="Arial"/>
                <a:cs typeface="Arial"/>
              </a:rPr>
              <a:t>xác</a:t>
            </a:r>
            <a:r>
              <a:rPr lang="en-US" dirty="0">
                <a:latin typeface="Arial"/>
                <a:cs typeface="Arial"/>
              </a:rPr>
              <a:t> </a:t>
            </a:r>
            <a:r>
              <a:rPr lang="en-US" dirty="0" err="1">
                <a:latin typeface="Arial"/>
                <a:cs typeface="Arial"/>
              </a:rPr>
              <a:t>số</a:t>
            </a:r>
            <a:r>
              <a:rPr lang="en-US" dirty="0">
                <a:latin typeface="Arial"/>
                <a:cs typeface="Arial"/>
              </a:rPr>
              <a:t> </a:t>
            </a:r>
            <a:r>
              <a:rPr lang="en-US" dirty="0" err="1">
                <a:solidFill>
                  <a:srgbClr val="FF0000"/>
                </a:solidFill>
                <a:latin typeface="Arial"/>
                <a:cs typeface="Arial"/>
              </a:rPr>
              <a:t>cuộn</a:t>
            </a:r>
            <a:r>
              <a:rPr lang="en-US" dirty="0">
                <a:latin typeface="Arial"/>
                <a:cs typeface="Arial"/>
              </a:rPr>
              <a:t> </a:t>
            </a:r>
            <a:r>
              <a:rPr lang="en-US" dirty="0" err="1">
                <a:latin typeface="Arial"/>
                <a:cs typeface="Arial"/>
              </a:rPr>
              <a:t>và</a:t>
            </a:r>
            <a:r>
              <a:rPr lang="en-US" dirty="0">
                <a:latin typeface="Arial"/>
                <a:cs typeface="Arial"/>
              </a:rPr>
              <a:t> </a:t>
            </a:r>
            <a:r>
              <a:rPr lang="en-US" dirty="0" err="1">
                <a:solidFill>
                  <a:srgbClr val="FF0000"/>
                </a:solidFill>
                <a:latin typeface="Arial"/>
                <a:cs typeface="Arial"/>
              </a:rPr>
              <a:t>khung</a:t>
            </a:r>
            <a:r>
              <a:rPr lang="en-US" dirty="0">
                <a:solidFill>
                  <a:srgbClr val="FF0000"/>
                </a:solidFill>
                <a:latin typeface="Arial"/>
                <a:cs typeface="Arial"/>
              </a:rPr>
              <a:t> </a:t>
            </a:r>
            <a:r>
              <a:rPr lang="en-US" dirty="0">
                <a:solidFill>
                  <a:schemeClr val="tx1"/>
                </a:solidFill>
                <a:latin typeface="Arial"/>
                <a:cs typeface="Arial"/>
              </a:rPr>
              <a:t>(frames)</a:t>
            </a:r>
            <a:r>
              <a:rPr lang="en-US" dirty="0">
                <a:latin typeface="Arial"/>
                <a:cs typeface="Arial"/>
              </a:rPr>
              <a:t>.</a:t>
            </a:r>
          </a:p>
          <a:p>
            <a:pPr lvl="1"/>
            <a:r>
              <a:rPr lang="en-US" dirty="0" err="1">
                <a:latin typeface="Arial"/>
                <a:cs typeface="Arial"/>
              </a:rPr>
              <a:t>Không</a:t>
            </a:r>
            <a:r>
              <a:rPr lang="en-US" dirty="0">
                <a:latin typeface="Arial"/>
                <a:cs typeface="Arial"/>
              </a:rPr>
              <a:t> </a:t>
            </a:r>
            <a:r>
              <a:rPr lang="en-US" dirty="0" err="1">
                <a:latin typeface="Arial"/>
                <a:cs typeface="Arial"/>
              </a:rPr>
              <a:t>cung</a:t>
            </a:r>
            <a:r>
              <a:rPr lang="en-US" dirty="0">
                <a:latin typeface="Arial"/>
                <a:cs typeface="Arial"/>
              </a:rPr>
              <a:t> </a:t>
            </a:r>
            <a:r>
              <a:rPr lang="en-US" dirty="0" err="1">
                <a:latin typeface="Arial"/>
                <a:cs typeface="Arial"/>
              </a:rPr>
              <a:t>cấp</a:t>
            </a:r>
            <a:r>
              <a:rPr lang="en-US" dirty="0">
                <a:latin typeface="Arial"/>
                <a:cs typeface="Arial"/>
              </a:rPr>
              <a:t> </a:t>
            </a:r>
            <a:r>
              <a:rPr lang="en-US" dirty="0" err="1">
                <a:latin typeface="Arial"/>
                <a:cs typeface="Arial"/>
              </a:rPr>
              <a:t>điểm</a:t>
            </a:r>
            <a:r>
              <a:rPr lang="en-US" dirty="0">
                <a:latin typeface="Arial"/>
                <a:cs typeface="Arial"/>
              </a:rPr>
              <a:t> </a:t>
            </a:r>
            <a:r>
              <a:rPr lang="en-US" dirty="0" err="1">
                <a:latin typeface="Arial"/>
                <a:cs typeface="Arial"/>
              </a:rPr>
              <a:t>trung</a:t>
            </a:r>
            <a:r>
              <a:rPr lang="en-US" dirty="0">
                <a:latin typeface="Arial"/>
                <a:cs typeface="Arial"/>
              </a:rPr>
              <a:t> </a:t>
            </a:r>
            <a:r>
              <a:rPr lang="en-US" dirty="0" err="1">
                <a:latin typeface="Arial"/>
                <a:cs typeface="Arial"/>
              </a:rPr>
              <a:t>gian</a:t>
            </a:r>
            <a:r>
              <a:rPr lang="en-US" dirty="0">
                <a:latin typeface="Arial"/>
                <a:cs typeface="Arial"/>
              </a:rPr>
              <a:t> </a:t>
            </a:r>
            <a:r>
              <a:rPr lang="en-US" dirty="0" err="1">
                <a:latin typeface="Arial"/>
                <a:cs typeface="Arial"/>
              </a:rPr>
              <a:t>của</a:t>
            </a:r>
            <a:r>
              <a:rPr lang="en-US" dirty="0">
                <a:latin typeface="Arial"/>
                <a:cs typeface="Arial"/>
              </a:rPr>
              <a:t> </a:t>
            </a:r>
            <a:r>
              <a:rPr lang="en-US" dirty="0" err="1">
                <a:solidFill>
                  <a:srgbClr val="FF0000"/>
                </a:solidFill>
                <a:latin typeface="Arial"/>
                <a:cs typeface="Arial"/>
              </a:rPr>
              <a:t>khung</a:t>
            </a:r>
            <a:r>
              <a:rPr lang="en-US" dirty="0">
                <a:latin typeface="Arial"/>
                <a:cs typeface="Arial"/>
              </a:rPr>
              <a:t>.</a:t>
            </a:r>
          </a:p>
        </p:txBody>
      </p:sp>
    </p:spTree>
    <p:extLst>
      <p:ext uri="{BB962C8B-B14F-4D97-AF65-F5344CB8AC3E}">
        <p14:creationId xmlns:p14="http://schemas.microsoft.com/office/powerpoint/2010/main" val="1780833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Bowling </a:t>
            </a:r>
            <a:r>
              <a:rPr lang="en-US" dirty="0" smtClean="0"/>
              <a:t>-2</a:t>
            </a:r>
            <a:endParaRPr lang="en-US" dirty="0"/>
          </a:p>
        </p:txBody>
      </p:sp>
      <p:sp>
        <p:nvSpPr>
          <p:cNvPr id="3" name="Content Placeholder 2"/>
          <p:cNvSpPr>
            <a:spLocks noGrp="1"/>
          </p:cNvSpPr>
          <p:nvPr>
            <p:ph idx="1"/>
          </p:nvPr>
        </p:nvSpPr>
        <p:spPr>
          <a:xfrm>
            <a:off x="1944696" y="1702061"/>
            <a:ext cx="6709949" cy="3561237"/>
          </a:xfrm>
        </p:spPr>
        <p:txBody>
          <a:bodyPr>
            <a:normAutofit/>
          </a:bodyPr>
          <a:lstStyle/>
          <a:p>
            <a:pPr algn="just"/>
            <a:r>
              <a:rPr lang="en-US" b="1">
                <a:latin typeface="Arial"/>
                <a:cs typeface="Arial"/>
              </a:rPr>
              <a:t>Quy tắc tính điểm:</a:t>
            </a:r>
          </a:p>
          <a:p>
            <a:pPr lvl="1" algn="just"/>
            <a:r>
              <a:rPr lang="en-US">
                <a:latin typeface="Arial"/>
                <a:cs typeface="Arial"/>
              </a:rPr>
              <a:t>Mỗi một ván (hoặc một “line”) của Bowling bao gồm 10 lượt (hoặc “frames”) cho mỗi người chơi.</a:t>
            </a:r>
          </a:p>
          <a:p>
            <a:pPr lvl="1" algn="just"/>
            <a:r>
              <a:rPr lang="en-US">
                <a:latin typeface="Arial"/>
                <a:cs typeface="Arial"/>
              </a:rPr>
              <a:t>Trong mỗi “frames” người chơi có 2 lần ném sao cho đổ hết các “pin”</a:t>
            </a:r>
          </a:p>
          <a:p>
            <a:pPr lvl="1" algn="just"/>
            <a:r>
              <a:rPr lang="en-US">
                <a:latin typeface="Arial"/>
                <a:cs typeface="Arial"/>
              </a:rPr>
              <a:t>Nếu sau 2 lượt, người chơi không ném đổ hết các “pin” thì số điểm của “frames” là tổng số “pin” bị đổ.</a:t>
            </a:r>
          </a:p>
          <a:p>
            <a:pPr lvl="1" algn="just"/>
            <a:r>
              <a:rPr lang="en-US">
                <a:latin typeface="Arial"/>
                <a:cs typeface="Arial"/>
              </a:rPr>
              <a:t>Nếu sau 2 lượt ném, tất cả “pin” đổ thì được gọi là “spare” và điểm “frame” này sẽ là 10 và cộng với số “pin” đổ trong “frames” tiếp theo.</a:t>
            </a:r>
          </a:p>
          <a:p>
            <a:pPr lvl="1" algn="just"/>
            <a:endParaRPr lang="en-US">
              <a:latin typeface="Arial"/>
              <a:cs typeface="Arial"/>
            </a:endParaRPr>
          </a:p>
          <a:p>
            <a:pPr lvl="1" algn="just"/>
            <a:endParaRPr lang="en-US">
              <a:latin typeface="Arial"/>
              <a:cs typeface="Arial"/>
            </a:endParaRPr>
          </a:p>
        </p:txBody>
      </p:sp>
    </p:spTree>
    <p:extLst>
      <p:ext uri="{BB962C8B-B14F-4D97-AF65-F5344CB8AC3E}">
        <p14:creationId xmlns:p14="http://schemas.microsoft.com/office/powerpoint/2010/main" val="1350795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Bowling -3</a:t>
            </a:r>
            <a:endParaRPr lang="en-US" dirty="0"/>
          </a:p>
        </p:txBody>
      </p:sp>
      <p:sp>
        <p:nvSpPr>
          <p:cNvPr id="3" name="Content Placeholder 2"/>
          <p:cNvSpPr>
            <a:spLocks noGrp="1"/>
          </p:cNvSpPr>
          <p:nvPr>
            <p:ph idx="1"/>
          </p:nvPr>
        </p:nvSpPr>
        <p:spPr/>
        <p:txBody>
          <a:bodyPr/>
          <a:lstStyle/>
          <a:p>
            <a:pPr lvl="1" algn="just"/>
            <a:r>
              <a:rPr lang="en-US" dirty="0" err="1">
                <a:latin typeface="Arial"/>
                <a:cs typeface="Arial"/>
              </a:rPr>
              <a:t>Nếu</a:t>
            </a:r>
            <a:r>
              <a:rPr lang="en-US" dirty="0">
                <a:latin typeface="Arial"/>
                <a:cs typeface="Arial"/>
              </a:rPr>
              <a:t> </a:t>
            </a:r>
            <a:r>
              <a:rPr lang="en-US" dirty="0" err="1">
                <a:latin typeface="Arial"/>
                <a:cs typeface="Arial"/>
              </a:rPr>
              <a:t>sau</a:t>
            </a:r>
            <a:r>
              <a:rPr lang="en-US" dirty="0">
                <a:latin typeface="Arial"/>
                <a:cs typeface="Arial"/>
              </a:rPr>
              <a:t> 1 </a:t>
            </a:r>
            <a:r>
              <a:rPr lang="en-US" dirty="0" err="1">
                <a:latin typeface="Arial"/>
                <a:cs typeface="Arial"/>
              </a:rPr>
              <a:t>lượt</a:t>
            </a:r>
            <a:r>
              <a:rPr lang="en-US" dirty="0">
                <a:latin typeface="Arial"/>
                <a:cs typeface="Arial"/>
              </a:rPr>
              <a:t> </a:t>
            </a:r>
            <a:r>
              <a:rPr lang="en-US" dirty="0" err="1">
                <a:latin typeface="Arial"/>
                <a:cs typeface="Arial"/>
              </a:rPr>
              <a:t>ném</a:t>
            </a:r>
            <a:r>
              <a:rPr lang="en-US" dirty="0">
                <a:latin typeface="Arial"/>
                <a:cs typeface="Arial"/>
              </a:rPr>
              <a:t>, </a:t>
            </a:r>
            <a:r>
              <a:rPr lang="en-US" dirty="0" err="1">
                <a:latin typeface="Arial"/>
                <a:cs typeface="Arial"/>
              </a:rPr>
              <a:t>tất</a:t>
            </a:r>
            <a:r>
              <a:rPr lang="en-US" dirty="0">
                <a:latin typeface="Arial"/>
                <a:cs typeface="Arial"/>
              </a:rPr>
              <a:t> </a:t>
            </a:r>
            <a:r>
              <a:rPr lang="en-US" dirty="0" err="1">
                <a:latin typeface="Arial"/>
                <a:cs typeface="Arial"/>
              </a:rPr>
              <a:t>cả</a:t>
            </a:r>
            <a:r>
              <a:rPr lang="en-US" dirty="0">
                <a:latin typeface="Arial"/>
                <a:cs typeface="Arial"/>
              </a:rPr>
              <a:t> “pin” </a:t>
            </a:r>
            <a:r>
              <a:rPr lang="en-US" dirty="0" err="1">
                <a:latin typeface="Arial"/>
                <a:cs typeface="Arial"/>
              </a:rPr>
              <a:t>đổ</a:t>
            </a:r>
            <a:r>
              <a:rPr lang="en-US" dirty="0">
                <a:latin typeface="Arial"/>
                <a:cs typeface="Arial"/>
              </a:rPr>
              <a:t> </a:t>
            </a:r>
            <a:r>
              <a:rPr lang="en-US" dirty="0" err="1">
                <a:latin typeface="Arial"/>
                <a:cs typeface="Arial"/>
              </a:rPr>
              <a:t>thì</a:t>
            </a:r>
            <a:r>
              <a:rPr lang="en-US" dirty="0">
                <a:latin typeface="Arial"/>
                <a:cs typeface="Arial"/>
              </a:rPr>
              <a:t> </a:t>
            </a:r>
            <a:r>
              <a:rPr lang="en-US" dirty="0" err="1">
                <a:latin typeface="Arial"/>
                <a:cs typeface="Arial"/>
              </a:rPr>
              <a:t>được</a:t>
            </a:r>
            <a:r>
              <a:rPr lang="en-US" dirty="0">
                <a:latin typeface="Arial"/>
                <a:cs typeface="Arial"/>
              </a:rPr>
              <a:t> </a:t>
            </a:r>
            <a:r>
              <a:rPr lang="en-US" dirty="0" err="1">
                <a:latin typeface="Arial"/>
                <a:cs typeface="Arial"/>
              </a:rPr>
              <a:t>gọi</a:t>
            </a:r>
            <a:r>
              <a:rPr lang="en-US" dirty="0">
                <a:latin typeface="Arial"/>
                <a:cs typeface="Arial"/>
              </a:rPr>
              <a:t> </a:t>
            </a:r>
            <a:r>
              <a:rPr lang="en-US" dirty="0" err="1">
                <a:latin typeface="Arial"/>
                <a:cs typeface="Arial"/>
              </a:rPr>
              <a:t>là</a:t>
            </a:r>
            <a:r>
              <a:rPr lang="en-US" dirty="0">
                <a:latin typeface="Arial"/>
                <a:cs typeface="Arial"/>
              </a:rPr>
              <a:t> “strike” </a:t>
            </a:r>
            <a:r>
              <a:rPr lang="en-US" dirty="0" err="1">
                <a:latin typeface="Arial"/>
                <a:cs typeface="Arial"/>
              </a:rPr>
              <a:t>và</a:t>
            </a:r>
            <a:r>
              <a:rPr lang="en-US" dirty="0">
                <a:latin typeface="Arial"/>
                <a:cs typeface="Arial"/>
              </a:rPr>
              <a:t> </a:t>
            </a:r>
            <a:r>
              <a:rPr lang="en-US" dirty="0" err="1">
                <a:latin typeface="Arial"/>
                <a:cs typeface="Arial"/>
              </a:rPr>
              <a:t>điểm</a:t>
            </a:r>
            <a:r>
              <a:rPr lang="en-US" dirty="0">
                <a:latin typeface="Arial"/>
                <a:cs typeface="Arial"/>
              </a:rPr>
              <a:t> “frame” </a:t>
            </a:r>
            <a:r>
              <a:rPr lang="en-US" dirty="0" err="1">
                <a:latin typeface="Arial"/>
                <a:cs typeface="Arial"/>
              </a:rPr>
              <a:t>này</a:t>
            </a:r>
            <a:r>
              <a:rPr lang="en-US" dirty="0">
                <a:latin typeface="Arial"/>
                <a:cs typeface="Arial"/>
              </a:rPr>
              <a:t> </a:t>
            </a:r>
            <a:r>
              <a:rPr lang="en-US" dirty="0" err="1">
                <a:latin typeface="Arial"/>
                <a:cs typeface="Arial"/>
              </a:rPr>
              <a:t>sẽ</a:t>
            </a:r>
            <a:r>
              <a:rPr lang="en-US" dirty="0">
                <a:latin typeface="Arial"/>
                <a:cs typeface="Arial"/>
              </a:rPr>
              <a:t> </a:t>
            </a:r>
            <a:r>
              <a:rPr lang="en-US" dirty="0" err="1">
                <a:latin typeface="Arial"/>
                <a:cs typeface="Arial"/>
              </a:rPr>
              <a:t>là</a:t>
            </a:r>
            <a:r>
              <a:rPr lang="en-US" dirty="0">
                <a:latin typeface="Arial"/>
                <a:cs typeface="Arial"/>
              </a:rPr>
              <a:t> 10 </a:t>
            </a:r>
            <a:r>
              <a:rPr lang="en-US" dirty="0" err="1">
                <a:latin typeface="Arial"/>
                <a:cs typeface="Arial"/>
              </a:rPr>
              <a:t>và</a:t>
            </a:r>
            <a:r>
              <a:rPr lang="en-US" dirty="0">
                <a:latin typeface="Arial"/>
                <a:cs typeface="Arial"/>
              </a:rPr>
              <a:t> </a:t>
            </a:r>
            <a:r>
              <a:rPr lang="en-US" dirty="0" err="1">
                <a:latin typeface="Arial"/>
                <a:cs typeface="Arial"/>
              </a:rPr>
              <a:t>cộng</a:t>
            </a:r>
            <a:r>
              <a:rPr lang="en-US" dirty="0">
                <a:latin typeface="Arial"/>
                <a:cs typeface="Arial"/>
              </a:rPr>
              <a:t> </a:t>
            </a:r>
            <a:r>
              <a:rPr lang="en-US" dirty="0" err="1">
                <a:latin typeface="Arial"/>
                <a:cs typeface="Arial"/>
              </a:rPr>
              <a:t>với</a:t>
            </a:r>
            <a:r>
              <a:rPr lang="en-US" dirty="0">
                <a:latin typeface="Arial"/>
                <a:cs typeface="Arial"/>
              </a:rPr>
              <a:t> </a:t>
            </a:r>
            <a:r>
              <a:rPr lang="en-US" dirty="0" err="1">
                <a:latin typeface="Arial"/>
                <a:cs typeface="Arial"/>
              </a:rPr>
              <a:t>số</a:t>
            </a:r>
            <a:r>
              <a:rPr lang="en-US" dirty="0">
                <a:latin typeface="Arial"/>
                <a:cs typeface="Arial"/>
              </a:rPr>
              <a:t> “pin” </a:t>
            </a:r>
            <a:r>
              <a:rPr lang="en-US" dirty="0" err="1">
                <a:latin typeface="Arial"/>
                <a:cs typeface="Arial"/>
              </a:rPr>
              <a:t>đổ</a:t>
            </a:r>
            <a:r>
              <a:rPr lang="en-US" dirty="0">
                <a:latin typeface="Arial"/>
                <a:cs typeface="Arial"/>
              </a:rPr>
              <a:t> </a:t>
            </a:r>
            <a:r>
              <a:rPr lang="en-US" dirty="0" err="1">
                <a:latin typeface="Arial"/>
                <a:cs typeface="Arial"/>
              </a:rPr>
              <a:t>trong</a:t>
            </a:r>
            <a:r>
              <a:rPr lang="en-US" dirty="0">
                <a:latin typeface="Arial"/>
                <a:cs typeface="Arial"/>
              </a:rPr>
              <a:t> “frames” </a:t>
            </a:r>
            <a:r>
              <a:rPr lang="en-US" dirty="0" err="1">
                <a:latin typeface="Arial"/>
                <a:cs typeface="Arial"/>
              </a:rPr>
              <a:t>tiếp</a:t>
            </a:r>
            <a:r>
              <a:rPr lang="en-US" dirty="0">
                <a:latin typeface="Arial"/>
                <a:cs typeface="Arial"/>
              </a:rPr>
              <a:t> </a:t>
            </a:r>
            <a:r>
              <a:rPr lang="en-US" dirty="0" err="1">
                <a:latin typeface="Arial"/>
                <a:cs typeface="Arial"/>
              </a:rPr>
              <a:t>theo.</a:t>
            </a:r>
            <a:endParaRPr lang="en-US" dirty="0">
              <a:latin typeface="Arial"/>
              <a:cs typeface="Arial"/>
            </a:endParaRPr>
          </a:p>
          <a:p>
            <a:pPr lvl="1" algn="just"/>
            <a:r>
              <a:rPr lang="en-US" dirty="0" err="1">
                <a:latin typeface="Arial"/>
                <a:cs typeface="Arial"/>
              </a:rPr>
              <a:t>Nếu</a:t>
            </a:r>
            <a:r>
              <a:rPr lang="en-US" dirty="0">
                <a:latin typeface="Arial"/>
                <a:cs typeface="Arial"/>
              </a:rPr>
              <a:t> </a:t>
            </a:r>
            <a:r>
              <a:rPr lang="en-US" dirty="0" err="1">
                <a:latin typeface="Arial"/>
                <a:cs typeface="Arial"/>
              </a:rPr>
              <a:t>người</a:t>
            </a:r>
            <a:r>
              <a:rPr lang="en-US" dirty="0">
                <a:latin typeface="Arial"/>
                <a:cs typeface="Arial"/>
              </a:rPr>
              <a:t> </a:t>
            </a:r>
            <a:r>
              <a:rPr lang="en-US" dirty="0" err="1">
                <a:latin typeface="Arial"/>
                <a:cs typeface="Arial"/>
              </a:rPr>
              <a:t>chơi</a:t>
            </a:r>
            <a:r>
              <a:rPr lang="en-US" dirty="0">
                <a:latin typeface="Arial"/>
                <a:cs typeface="Arial"/>
              </a:rPr>
              <a:t> </a:t>
            </a:r>
            <a:r>
              <a:rPr lang="en-US" dirty="0" err="1">
                <a:latin typeface="Arial"/>
                <a:cs typeface="Arial"/>
              </a:rPr>
              <a:t>đạt</a:t>
            </a:r>
            <a:r>
              <a:rPr lang="en-US" dirty="0">
                <a:latin typeface="Arial"/>
                <a:cs typeface="Arial"/>
              </a:rPr>
              <a:t> “strike” </a:t>
            </a:r>
            <a:r>
              <a:rPr lang="en-US" dirty="0" err="1">
                <a:latin typeface="Arial"/>
                <a:cs typeface="Arial"/>
              </a:rPr>
              <a:t>hoặc</a:t>
            </a:r>
            <a:r>
              <a:rPr lang="en-US" dirty="0">
                <a:latin typeface="Arial"/>
                <a:cs typeface="Arial"/>
              </a:rPr>
              <a:t> “spare” </a:t>
            </a:r>
            <a:r>
              <a:rPr lang="en-US" dirty="0" err="1">
                <a:latin typeface="Arial"/>
                <a:cs typeface="Arial"/>
              </a:rPr>
              <a:t>thì</a:t>
            </a:r>
            <a:r>
              <a:rPr lang="en-US" dirty="0">
                <a:latin typeface="Arial"/>
                <a:cs typeface="Arial"/>
              </a:rPr>
              <a:t> </a:t>
            </a:r>
            <a:r>
              <a:rPr lang="en-US" dirty="0" err="1">
                <a:latin typeface="Arial"/>
                <a:cs typeface="Arial"/>
              </a:rPr>
              <a:t>anh</a:t>
            </a:r>
            <a:r>
              <a:rPr lang="en-US" dirty="0">
                <a:latin typeface="Arial"/>
                <a:cs typeface="Arial"/>
              </a:rPr>
              <a:t> ta </a:t>
            </a:r>
            <a:r>
              <a:rPr lang="en-US" dirty="0" err="1">
                <a:latin typeface="Arial"/>
                <a:cs typeface="Arial"/>
              </a:rPr>
              <a:t>sẽ</a:t>
            </a:r>
            <a:r>
              <a:rPr lang="en-US" dirty="0">
                <a:latin typeface="Arial"/>
                <a:cs typeface="Arial"/>
              </a:rPr>
              <a:t> </a:t>
            </a:r>
            <a:r>
              <a:rPr lang="en-US" dirty="0" err="1">
                <a:latin typeface="Arial"/>
                <a:cs typeface="Arial"/>
              </a:rPr>
              <a:t>được</a:t>
            </a:r>
            <a:r>
              <a:rPr lang="en-US" dirty="0">
                <a:latin typeface="Arial"/>
                <a:cs typeface="Arial"/>
              </a:rPr>
              <a:t> </a:t>
            </a:r>
            <a:r>
              <a:rPr lang="en-US" dirty="0" err="1">
                <a:latin typeface="Arial"/>
                <a:cs typeface="Arial"/>
              </a:rPr>
              <a:t>ném</a:t>
            </a:r>
            <a:r>
              <a:rPr lang="en-US" dirty="0">
                <a:latin typeface="Arial"/>
                <a:cs typeface="Arial"/>
              </a:rPr>
              <a:t> </a:t>
            </a:r>
            <a:r>
              <a:rPr lang="en-US" dirty="0" err="1">
                <a:latin typeface="Arial"/>
                <a:cs typeface="Arial"/>
              </a:rPr>
              <a:t>thêm</a:t>
            </a:r>
            <a:r>
              <a:rPr lang="en-US" dirty="0">
                <a:latin typeface="Arial"/>
                <a:cs typeface="Arial"/>
              </a:rPr>
              <a:t> </a:t>
            </a:r>
            <a:r>
              <a:rPr lang="en-US" dirty="0" err="1">
                <a:latin typeface="Arial"/>
                <a:cs typeface="Arial"/>
              </a:rPr>
              <a:t>một</a:t>
            </a:r>
            <a:r>
              <a:rPr lang="en-US" dirty="0">
                <a:latin typeface="Arial"/>
                <a:cs typeface="Arial"/>
              </a:rPr>
              <a:t> “frames” </a:t>
            </a:r>
            <a:r>
              <a:rPr lang="en-US" dirty="0" err="1">
                <a:latin typeface="Arial"/>
                <a:cs typeface="Arial"/>
              </a:rPr>
              <a:t>nữa</a:t>
            </a:r>
            <a:r>
              <a:rPr lang="en-US" dirty="0">
                <a:latin typeface="Arial"/>
                <a:cs typeface="Arial"/>
              </a:rPr>
              <a:t> </a:t>
            </a:r>
            <a:r>
              <a:rPr lang="en-US" dirty="0" err="1">
                <a:latin typeface="Arial"/>
                <a:cs typeface="Arial"/>
              </a:rPr>
              <a:t>và</a:t>
            </a:r>
            <a:r>
              <a:rPr lang="en-US" dirty="0">
                <a:latin typeface="Arial"/>
                <a:cs typeface="Arial"/>
              </a:rPr>
              <a:t> </a:t>
            </a:r>
            <a:r>
              <a:rPr lang="en-US" dirty="0" err="1">
                <a:latin typeface="Arial"/>
                <a:cs typeface="Arial"/>
              </a:rPr>
              <a:t>quy</a:t>
            </a:r>
            <a:r>
              <a:rPr lang="en-US" dirty="0">
                <a:latin typeface="Arial"/>
                <a:cs typeface="Arial"/>
              </a:rPr>
              <a:t> </a:t>
            </a:r>
            <a:r>
              <a:rPr lang="en-US" dirty="0" err="1">
                <a:latin typeface="Arial"/>
                <a:cs typeface="Arial"/>
              </a:rPr>
              <a:t>tắc</a:t>
            </a:r>
            <a:r>
              <a:rPr lang="en-US" dirty="0">
                <a:latin typeface="Arial"/>
                <a:cs typeface="Arial"/>
              </a:rPr>
              <a:t> </a:t>
            </a:r>
            <a:r>
              <a:rPr lang="en-US" dirty="0" err="1">
                <a:latin typeface="Arial"/>
                <a:cs typeface="Arial"/>
              </a:rPr>
              <a:t>tính</a:t>
            </a:r>
            <a:r>
              <a:rPr lang="en-US" dirty="0">
                <a:latin typeface="Arial"/>
                <a:cs typeface="Arial"/>
              </a:rPr>
              <a:t> </a:t>
            </a:r>
            <a:r>
              <a:rPr lang="en-US" dirty="0" err="1">
                <a:latin typeface="Arial"/>
                <a:cs typeface="Arial"/>
              </a:rPr>
              <a:t>điểm</a:t>
            </a:r>
            <a:r>
              <a:rPr lang="en-US" dirty="0">
                <a:latin typeface="Arial"/>
                <a:cs typeface="Arial"/>
              </a:rPr>
              <a:t> </a:t>
            </a:r>
            <a:r>
              <a:rPr lang="en-US" dirty="0" err="1">
                <a:latin typeface="Arial"/>
                <a:cs typeface="Arial"/>
              </a:rPr>
              <a:t>như</a:t>
            </a:r>
            <a:r>
              <a:rPr lang="en-US" dirty="0">
                <a:latin typeface="Arial"/>
                <a:cs typeface="Arial"/>
              </a:rPr>
              <a:t> </a:t>
            </a:r>
            <a:r>
              <a:rPr lang="en-US" dirty="0" err="1">
                <a:latin typeface="Arial"/>
                <a:cs typeface="Arial"/>
              </a:rPr>
              <a:t>trên</a:t>
            </a:r>
            <a:r>
              <a:rPr lang="en-US" dirty="0">
                <a:latin typeface="Arial"/>
                <a:cs typeface="Arial"/>
              </a:rPr>
              <a:t>.</a:t>
            </a:r>
          </a:p>
          <a:p>
            <a:pPr lvl="1" algn="just"/>
            <a:r>
              <a:rPr lang="en-US" dirty="0" err="1">
                <a:latin typeface="Arial"/>
                <a:cs typeface="Arial"/>
              </a:rPr>
              <a:t>Điểm</a:t>
            </a:r>
            <a:r>
              <a:rPr lang="en-US" dirty="0">
                <a:latin typeface="Arial"/>
                <a:cs typeface="Arial"/>
              </a:rPr>
              <a:t> </a:t>
            </a:r>
            <a:r>
              <a:rPr lang="en-US" dirty="0" err="1">
                <a:latin typeface="Arial"/>
                <a:cs typeface="Arial"/>
              </a:rPr>
              <a:t>số</a:t>
            </a:r>
            <a:r>
              <a:rPr lang="en-US" dirty="0">
                <a:latin typeface="Arial"/>
                <a:cs typeface="Arial"/>
              </a:rPr>
              <a:t> </a:t>
            </a:r>
            <a:r>
              <a:rPr lang="en-US" dirty="0" err="1">
                <a:latin typeface="Arial"/>
                <a:cs typeface="Arial"/>
              </a:rPr>
              <a:t>của</a:t>
            </a:r>
            <a:r>
              <a:rPr lang="en-US" dirty="0">
                <a:latin typeface="Arial"/>
                <a:cs typeface="Arial"/>
              </a:rPr>
              <a:t> </a:t>
            </a:r>
            <a:r>
              <a:rPr lang="en-US" dirty="0" err="1">
                <a:latin typeface="Arial"/>
                <a:cs typeface="Arial"/>
              </a:rPr>
              <a:t>ván</a:t>
            </a:r>
            <a:r>
              <a:rPr lang="en-US" dirty="0">
                <a:latin typeface="Arial"/>
                <a:cs typeface="Arial"/>
              </a:rPr>
              <a:t> </a:t>
            </a:r>
            <a:r>
              <a:rPr lang="en-US" dirty="0" err="1">
                <a:latin typeface="Arial"/>
                <a:cs typeface="Arial"/>
              </a:rPr>
              <a:t>chơi</a:t>
            </a:r>
            <a:r>
              <a:rPr lang="en-US" dirty="0">
                <a:latin typeface="Arial"/>
                <a:cs typeface="Arial"/>
              </a:rPr>
              <a:t> </a:t>
            </a:r>
            <a:r>
              <a:rPr lang="en-US" dirty="0" err="1">
                <a:latin typeface="Arial"/>
                <a:cs typeface="Arial"/>
              </a:rPr>
              <a:t>sẽ</a:t>
            </a:r>
            <a:r>
              <a:rPr lang="en-US" dirty="0">
                <a:latin typeface="Arial"/>
                <a:cs typeface="Arial"/>
              </a:rPr>
              <a:t> </a:t>
            </a:r>
            <a:r>
              <a:rPr lang="en-US" dirty="0" err="1">
                <a:latin typeface="Arial"/>
                <a:cs typeface="Arial"/>
              </a:rPr>
              <a:t>là</a:t>
            </a:r>
            <a:r>
              <a:rPr lang="en-US" dirty="0">
                <a:latin typeface="Arial"/>
                <a:cs typeface="Arial"/>
              </a:rPr>
              <a:t> </a:t>
            </a:r>
            <a:r>
              <a:rPr lang="en-US" dirty="0" err="1">
                <a:latin typeface="Arial"/>
                <a:cs typeface="Arial"/>
              </a:rPr>
              <a:t>điểm</a:t>
            </a:r>
            <a:r>
              <a:rPr lang="en-US" dirty="0">
                <a:latin typeface="Arial"/>
                <a:cs typeface="Arial"/>
              </a:rPr>
              <a:t> </a:t>
            </a:r>
            <a:r>
              <a:rPr lang="en-US" dirty="0" err="1">
                <a:latin typeface="Arial"/>
                <a:cs typeface="Arial"/>
              </a:rPr>
              <a:t>của</a:t>
            </a:r>
            <a:r>
              <a:rPr lang="en-US" dirty="0">
                <a:latin typeface="Arial"/>
                <a:cs typeface="Arial"/>
              </a:rPr>
              <a:t> </a:t>
            </a:r>
            <a:r>
              <a:rPr lang="en-US" dirty="0" err="1">
                <a:latin typeface="Arial"/>
                <a:cs typeface="Arial"/>
              </a:rPr>
              <a:t>tất</a:t>
            </a:r>
            <a:r>
              <a:rPr lang="en-US" dirty="0">
                <a:latin typeface="Arial"/>
                <a:cs typeface="Arial"/>
              </a:rPr>
              <a:t> </a:t>
            </a:r>
            <a:r>
              <a:rPr lang="en-US" dirty="0" err="1">
                <a:latin typeface="Arial"/>
                <a:cs typeface="Arial"/>
              </a:rPr>
              <a:t>cả</a:t>
            </a:r>
            <a:r>
              <a:rPr lang="en-US" dirty="0">
                <a:latin typeface="Arial"/>
                <a:cs typeface="Arial"/>
              </a:rPr>
              <a:t> </a:t>
            </a:r>
            <a:r>
              <a:rPr lang="en-US" dirty="0" err="1">
                <a:latin typeface="Arial"/>
                <a:cs typeface="Arial"/>
              </a:rPr>
              <a:t>các</a:t>
            </a:r>
            <a:r>
              <a:rPr lang="en-US" dirty="0">
                <a:latin typeface="Arial"/>
                <a:cs typeface="Arial"/>
              </a:rPr>
              <a:t> “frames”</a:t>
            </a:r>
          </a:p>
          <a:p>
            <a:pPr lvl="1" algn="just"/>
            <a:r>
              <a:rPr lang="en-US" dirty="0">
                <a:latin typeface="Arial"/>
                <a:cs typeface="Arial"/>
              </a:rPr>
              <a:t>Chi </a:t>
            </a:r>
            <a:r>
              <a:rPr lang="en-US" dirty="0" err="1">
                <a:latin typeface="Arial"/>
                <a:cs typeface="Arial"/>
              </a:rPr>
              <a:t>tiết</a:t>
            </a:r>
            <a:r>
              <a:rPr lang="en-US" dirty="0">
                <a:latin typeface="Arial"/>
                <a:cs typeface="Arial"/>
              </a:rPr>
              <a:t> </a:t>
            </a:r>
            <a:r>
              <a:rPr lang="en-US" dirty="0" err="1">
                <a:latin typeface="Arial"/>
                <a:cs typeface="Arial"/>
              </a:rPr>
              <a:t>các</a:t>
            </a:r>
            <a:r>
              <a:rPr lang="en-US" dirty="0">
                <a:latin typeface="Arial"/>
                <a:cs typeface="Arial"/>
              </a:rPr>
              <a:t> </a:t>
            </a:r>
            <a:r>
              <a:rPr lang="en-US" dirty="0" err="1">
                <a:latin typeface="Arial"/>
                <a:cs typeface="Arial"/>
              </a:rPr>
              <a:t>quy</a:t>
            </a:r>
            <a:r>
              <a:rPr lang="en-US" dirty="0">
                <a:latin typeface="Arial"/>
                <a:cs typeface="Arial"/>
              </a:rPr>
              <a:t> </a:t>
            </a:r>
            <a:r>
              <a:rPr lang="en-US" dirty="0" err="1">
                <a:latin typeface="Arial"/>
                <a:cs typeface="Arial"/>
              </a:rPr>
              <a:t>tắc</a:t>
            </a:r>
            <a:r>
              <a:rPr lang="en-US" dirty="0">
                <a:latin typeface="Arial"/>
                <a:cs typeface="Arial"/>
              </a:rPr>
              <a:t> </a:t>
            </a:r>
            <a:r>
              <a:rPr lang="en-US" dirty="0" err="1">
                <a:latin typeface="Arial"/>
                <a:cs typeface="Arial"/>
              </a:rPr>
              <a:t>tính</a:t>
            </a:r>
            <a:r>
              <a:rPr lang="en-US" dirty="0">
                <a:latin typeface="Arial"/>
                <a:cs typeface="Arial"/>
              </a:rPr>
              <a:t> </a:t>
            </a:r>
            <a:r>
              <a:rPr lang="en-US" dirty="0" err="1">
                <a:latin typeface="Arial"/>
                <a:cs typeface="Arial"/>
              </a:rPr>
              <a:t>điểm</a:t>
            </a:r>
            <a:r>
              <a:rPr lang="en-US" dirty="0">
                <a:latin typeface="Arial"/>
                <a:cs typeface="Arial"/>
              </a:rPr>
              <a:t> </a:t>
            </a:r>
            <a:r>
              <a:rPr lang="en-US" dirty="0" err="1">
                <a:latin typeface="Arial"/>
                <a:cs typeface="Arial"/>
              </a:rPr>
              <a:t>của</a:t>
            </a:r>
            <a:r>
              <a:rPr lang="en-US" dirty="0">
                <a:latin typeface="Arial"/>
                <a:cs typeface="Arial"/>
              </a:rPr>
              <a:t> </a:t>
            </a:r>
            <a:r>
              <a:rPr lang="en-US" dirty="0" err="1">
                <a:latin typeface="Arial"/>
                <a:cs typeface="Arial"/>
              </a:rPr>
              <a:t>trò</a:t>
            </a:r>
            <a:r>
              <a:rPr lang="en-US" dirty="0">
                <a:latin typeface="Arial"/>
                <a:cs typeface="Arial"/>
              </a:rPr>
              <a:t> </a:t>
            </a:r>
            <a:r>
              <a:rPr lang="en-US" dirty="0" err="1">
                <a:latin typeface="Arial"/>
                <a:cs typeface="Arial"/>
              </a:rPr>
              <a:t>chơi</a:t>
            </a:r>
            <a:r>
              <a:rPr lang="en-US" dirty="0">
                <a:latin typeface="Arial"/>
                <a:cs typeface="Arial"/>
              </a:rPr>
              <a:t> </a:t>
            </a:r>
            <a:r>
              <a:rPr lang="en-US" dirty="0" err="1">
                <a:latin typeface="Arial"/>
                <a:cs typeface="Arial"/>
              </a:rPr>
              <a:t>xem</a:t>
            </a:r>
            <a:r>
              <a:rPr lang="en-US" dirty="0">
                <a:latin typeface="Arial"/>
                <a:cs typeface="Arial"/>
              </a:rPr>
              <a:t> </a:t>
            </a:r>
            <a:r>
              <a:rPr lang="en-US" dirty="0" err="1">
                <a:latin typeface="Arial"/>
                <a:cs typeface="Arial"/>
              </a:rPr>
              <a:t>theo</a:t>
            </a:r>
            <a:r>
              <a:rPr lang="en-US" dirty="0">
                <a:latin typeface="Arial"/>
                <a:cs typeface="Arial"/>
              </a:rPr>
              <a:t> </a:t>
            </a:r>
            <a:r>
              <a:rPr lang="en-US" dirty="0" err="1">
                <a:latin typeface="Arial"/>
                <a:cs typeface="Arial"/>
              </a:rPr>
              <a:t>đường</a:t>
            </a:r>
            <a:r>
              <a:rPr lang="en-US" dirty="0">
                <a:latin typeface="Arial"/>
                <a:cs typeface="Arial"/>
              </a:rPr>
              <a:t> </a:t>
            </a:r>
            <a:r>
              <a:rPr lang="en-US" dirty="0" err="1">
                <a:latin typeface="Arial"/>
                <a:cs typeface="Arial"/>
              </a:rPr>
              <a:t>dẫn</a:t>
            </a:r>
            <a:r>
              <a:rPr lang="en-US" dirty="0">
                <a:latin typeface="Arial"/>
                <a:cs typeface="Arial"/>
              </a:rPr>
              <a:t> </a:t>
            </a:r>
            <a:r>
              <a:rPr lang="en-US" dirty="0" err="1">
                <a:latin typeface="Arial"/>
                <a:cs typeface="Arial"/>
              </a:rPr>
              <a:t>sau</a:t>
            </a:r>
            <a:r>
              <a:rPr lang="en-US" dirty="0">
                <a:latin typeface="Arial"/>
                <a:cs typeface="Arial"/>
              </a:rPr>
              <a:t>: </a:t>
            </a:r>
            <a:r>
              <a:rPr lang="en-US" dirty="0">
                <a:latin typeface="Arial"/>
                <a:cs typeface="Arial"/>
                <a:hlinkClick r:id="rId2"/>
              </a:rPr>
              <a:t>http://</a:t>
            </a:r>
            <a:r>
              <a:rPr lang="en-US" dirty="0" err="1">
                <a:latin typeface="Arial"/>
                <a:cs typeface="Arial"/>
                <a:hlinkClick r:id="rId2"/>
              </a:rPr>
              <a:t>www.topendsports.com</a:t>
            </a:r>
            <a:r>
              <a:rPr lang="en-US" dirty="0">
                <a:latin typeface="Arial"/>
                <a:cs typeface="Arial"/>
                <a:hlinkClick r:id="rId2"/>
              </a:rPr>
              <a:t>/sport/tenpin/</a:t>
            </a:r>
            <a:r>
              <a:rPr lang="en-US" dirty="0" err="1">
                <a:latin typeface="Arial"/>
                <a:cs typeface="Arial"/>
                <a:hlinkClick r:id="rId2"/>
              </a:rPr>
              <a:t>scoring.htm</a:t>
            </a:r>
            <a:r>
              <a:rPr lang="en-US" dirty="0">
                <a:latin typeface="Arial"/>
                <a:cs typeface="Arial"/>
              </a:rPr>
              <a:t> </a:t>
            </a:r>
          </a:p>
        </p:txBody>
      </p:sp>
    </p:spTree>
    <p:extLst>
      <p:ext uri="{BB962C8B-B14F-4D97-AF65-F5344CB8AC3E}">
        <p14:creationId xmlns:p14="http://schemas.microsoft.com/office/powerpoint/2010/main" val="329271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BankOCR</a:t>
            </a:r>
            <a:r>
              <a:rPr lang="en-US" dirty="0" smtClean="0"/>
              <a:t> -1</a:t>
            </a:r>
            <a:endParaRPr lang="en-US" dirty="0"/>
          </a:p>
        </p:txBody>
      </p:sp>
      <p:sp>
        <p:nvSpPr>
          <p:cNvPr id="3" name="Content Placeholder 2"/>
          <p:cNvSpPr>
            <a:spLocks noGrp="1"/>
          </p:cNvSpPr>
          <p:nvPr>
            <p:ph idx="1"/>
          </p:nvPr>
        </p:nvSpPr>
        <p:spPr/>
        <p:txBody>
          <a:bodyPr/>
          <a:lstStyle/>
          <a:p>
            <a:r>
              <a:rPr lang="en-US" b="1">
                <a:latin typeface="Arial"/>
                <a:cs typeface="Arial"/>
              </a:rPr>
              <a:t>Mô tả vấn đề: </a:t>
            </a:r>
          </a:p>
          <a:p>
            <a:pPr lvl="1"/>
            <a:r>
              <a:rPr lang="en-US">
                <a:latin typeface="Arial"/>
                <a:cs typeface="Arial"/>
              </a:rPr>
              <a:t>Một ngân hàng cần một chương trình hỗ trợ việc đọc và gửi fax cho các chi nhánh. Máy quét sẽ quét tài liệu giấy và xuất ra file có định dạng sau:</a:t>
            </a:r>
          </a:p>
          <a:p>
            <a:pPr marL="800100" lvl="2" indent="0">
              <a:buNone/>
            </a:pPr>
            <a:r>
              <a:rPr lang="en-US" sz="600">
                <a:solidFill>
                  <a:prstClr val="black"/>
                </a:solidFill>
                <a:latin typeface="Courier"/>
              </a:rPr>
              <a:t>    _  _     _  _  _  _  _</a:t>
            </a:r>
          </a:p>
          <a:p>
            <a:pPr marL="800100" lvl="2" indent="0">
              <a:buNone/>
            </a:pPr>
            <a:r>
              <a:rPr lang="en-US" sz="600">
                <a:solidFill>
                  <a:prstClr val="black"/>
                </a:solidFill>
                <a:latin typeface="Courier"/>
              </a:rPr>
              <a:t>  | _| _||_||_ |_   ||_||_|</a:t>
            </a:r>
          </a:p>
          <a:p>
            <a:pPr marL="800100" lvl="2" indent="0">
              <a:buNone/>
            </a:pPr>
            <a:r>
              <a:rPr lang="en-US" sz="600">
                <a:solidFill>
                  <a:prstClr val="black"/>
                </a:solidFill>
                <a:latin typeface="Courier"/>
              </a:rPr>
              <a:t>  ||_  _|  | _||_|  ||_| _| </a:t>
            </a:r>
          </a:p>
          <a:p>
            <a:pPr marL="800100" lvl="2" indent="0">
              <a:buNone/>
            </a:pPr>
            <a:r>
              <a:rPr lang="en-US" sz="1600">
                <a:latin typeface="Arial"/>
                <a:cs typeface="Arial"/>
              </a:rPr>
              <a:t>Mỗi đầu vào có 4 hàng mỗi hàng có 27 ký tự. Ba hàng đầu tiên sẽ chứa số tài khoản viết bởi dấu | và _ Mỗi số tài khoản có 9 ký tự số (0-9). Mỗi file chứa khoảng 500 đầu vào.</a:t>
            </a:r>
          </a:p>
        </p:txBody>
      </p:sp>
      <p:pic>
        <p:nvPicPr>
          <p:cNvPr id="4" name="Picture 3"/>
          <p:cNvPicPr>
            <a:picLocks noChangeAspect="1"/>
          </p:cNvPicPr>
          <p:nvPr/>
        </p:nvPicPr>
        <p:blipFill>
          <a:blip r:embed="rId2"/>
          <a:stretch>
            <a:fillRect/>
          </a:stretch>
        </p:blipFill>
        <p:spPr>
          <a:xfrm>
            <a:off x="2804847" y="3033335"/>
            <a:ext cx="2552700" cy="495300"/>
          </a:xfrm>
          <a:prstGeom prst="rect">
            <a:avLst/>
          </a:prstGeom>
        </p:spPr>
      </p:pic>
    </p:spTree>
    <p:extLst>
      <p:ext uri="{BB962C8B-B14F-4D97-AF65-F5344CB8AC3E}">
        <p14:creationId xmlns:p14="http://schemas.microsoft.com/office/powerpoint/2010/main" val="1734056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BankOCR</a:t>
            </a:r>
            <a:r>
              <a:rPr lang="en-US" dirty="0" smtClean="0"/>
              <a:t> -2</a:t>
            </a:r>
            <a:endParaRPr lang="en-US" dirty="0"/>
          </a:p>
        </p:txBody>
      </p:sp>
      <p:sp>
        <p:nvSpPr>
          <p:cNvPr id="3" name="Content Placeholder 2"/>
          <p:cNvSpPr>
            <a:spLocks noGrp="1"/>
          </p:cNvSpPr>
          <p:nvPr>
            <p:ph idx="1"/>
          </p:nvPr>
        </p:nvSpPr>
        <p:spPr>
          <a:xfrm>
            <a:off x="1941909" y="1778000"/>
            <a:ext cx="6686550" cy="3498392"/>
          </a:xfrm>
        </p:spPr>
        <p:txBody>
          <a:bodyPr>
            <a:normAutofit/>
          </a:bodyPr>
          <a:lstStyle/>
          <a:p>
            <a:pPr lvl="1" algn="just"/>
            <a:r>
              <a:rPr lang="en-US" sz="1600" dirty="0" err="1">
                <a:latin typeface="Arial"/>
                <a:cs typeface="Arial"/>
              </a:rPr>
              <a:t>Trên</a:t>
            </a:r>
            <a:r>
              <a:rPr lang="en-US" sz="1600" dirty="0">
                <a:latin typeface="Arial"/>
                <a:cs typeface="Arial"/>
              </a:rPr>
              <a:t> </a:t>
            </a:r>
            <a:r>
              <a:rPr lang="en-US" sz="1600" dirty="0" err="1">
                <a:latin typeface="Arial"/>
                <a:cs typeface="Arial"/>
              </a:rPr>
              <a:t>thực</a:t>
            </a:r>
            <a:r>
              <a:rPr lang="en-US" sz="1600" dirty="0">
                <a:latin typeface="Arial"/>
                <a:cs typeface="Arial"/>
              </a:rPr>
              <a:t> </a:t>
            </a:r>
            <a:r>
              <a:rPr lang="en-US" sz="1600" dirty="0" err="1">
                <a:latin typeface="Arial"/>
                <a:cs typeface="Arial"/>
              </a:rPr>
              <a:t>tế</a:t>
            </a:r>
            <a:r>
              <a:rPr lang="en-US" sz="1600" dirty="0">
                <a:latin typeface="Arial"/>
                <a:cs typeface="Arial"/>
              </a:rPr>
              <a:t> </a:t>
            </a:r>
            <a:r>
              <a:rPr lang="en-US" sz="1600" dirty="0" err="1">
                <a:latin typeface="Arial"/>
                <a:cs typeface="Arial"/>
              </a:rPr>
              <a:t>vẫn</a:t>
            </a:r>
            <a:r>
              <a:rPr lang="en-US" sz="1600" dirty="0">
                <a:latin typeface="Arial"/>
                <a:cs typeface="Arial"/>
              </a:rPr>
              <a:t> </a:t>
            </a:r>
            <a:r>
              <a:rPr lang="en-US" sz="1600" dirty="0" err="1">
                <a:latin typeface="Arial"/>
                <a:cs typeface="Arial"/>
              </a:rPr>
              <a:t>có</a:t>
            </a:r>
            <a:r>
              <a:rPr lang="en-US" sz="1600" dirty="0">
                <a:latin typeface="Arial"/>
                <a:cs typeface="Arial"/>
              </a:rPr>
              <a:t> </a:t>
            </a:r>
            <a:r>
              <a:rPr lang="en-US" sz="1600" dirty="0" err="1">
                <a:latin typeface="Arial"/>
                <a:cs typeface="Arial"/>
              </a:rPr>
              <a:t>sai</a:t>
            </a:r>
            <a:r>
              <a:rPr lang="en-US" sz="1600" dirty="0">
                <a:latin typeface="Arial"/>
                <a:cs typeface="Arial"/>
              </a:rPr>
              <a:t> </a:t>
            </a:r>
            <a:r>
              <a:rPr lang="en-US" sz="1600" dirty="0" err="1">
                <a:latin typeface="Arial"/>
                <a:cs typeface="Arial"/>
              </a:rPr>
              <a:t>sót</a:t>
            </a:r>
            <a:r>
              <a:rPr lang="en-US" sz="1600" dirty="0">
                <a:latin typeface="Arial"/>
                <a:cs typeface="Arial"/>
              </a:rPr>
              <a:t> </a:t>
            </a:r>
            <a:r>
              <a:rPr lang="en-US" sz="1600" dirty="0" err="1">
                <a:latin typeface="Arial"/>
                <a:cs typeface="Arial"/>
              </a:rPr>
              <a:t>trong</a:t>
            </a:r>
            <a:r>
              <a:rPr lang="en-US" sz="1600" dirty="0">
                <a:latin typeface="Arial"/>
                <a:cs typeface="Arial"/>
              </a:rPr>
              <a:t> </a:t>
            </a:r>
            <a:r>
              <a:rPr lang="en-US" sz="1600" dirty="0" err="1">
                <a:latin typeface="Arial"/>
                <a:cs typeface="Arial"/>
              </a:rPr>
              <a:t>quá</a:t>
            </a:r>
            <a:r>
              <a:rPr lang="en-US" sz="1600" dirty="0">
                <a:latin typeface="Arial"/>
                <a:cs typeface="Arial"/>
              </a:rPr>
              <a:t> </a:t>
            </a:r>
            <a:r>
              <a:rPr lang="en-US" sz="1600" dirty="0" err="1">
                <a:latin typeface="Arial"/>
                <a:cs typeface="Arial"/>
              </a:rPr>
              <a:t>trình</a:t>
            </a:r>
            <a:r>
              <a:rPr lang="en-US" sz="1600" dirty="0">
                <a:latin typeface="Arial"/>
                <a:cs typeface="Arial"/>
              </a:rPr>
              <a:t> </a:t>
            </a:r>
            <a:r>
              <a:rPr lang="en-US" sz="1600" dirty="0" err="1">
                <a:latin typeface="Arial"/>
                <a:cs typeface="Arial"/>
              </a:rPr>
              <a:t>quét</a:t>
            </a:r>
            <a:r>
              <a:rPr lang="en-US" sz="1600" dirty="0">
                <a:latin typeface="Arial"/>
                <a:cs typeface="Arial"/>
              </a:rPr>
              <a:t> file. Do </a:t>
            </a:r>
            <a:r>
              <a:rPr lang="en-US" sz="1600" dirty="0" err="1">
                <a:latin typeface="Arial"/>
                <a:cs typeface="Arial"/>
              </a:rPr>
              <a:t>vậy</a:t>
            </a:r>
            <a:r>
              <a:rPr lang="en-US" sz="1600" dirty="0">
                <a:latin typeface="Arial"/>
                <a:cs typeface="Arial"/>
              </a:rPr>
              <a:t> </a:t>
            </a:r>
            <a:r>
              <a:rPr lang="en-US" sz="1600" dirty="0" err="1">
                <a:latin typeface="Arial"/>
                <a:cs typeface="Arial"/>
              </a:rPr>
              <a:t>cần</a:t>
            </a:r>
            <a:r>
              <a:rPr lang="en-US" sz="1600" dirty="0">
                <a:latin typeface="Arial"/>
                <a:cs typeface="Arial"/>
              </a:rPr>
              <a:t> </a:t>
            </a:r>
            <a:r>
              <a:rPr lang="en-US" sz="1600" dirty="0" err="1">
                <a:latin typeface="Arial"/>
                <a:cs typeface="Arial"/>
              </a:rPr>
              <a:t>kiểm</a:t>
            </a:r>
            <a:r>
              <a:rPr lang="en-US" sz="1600" dirty="0">
                <a:latin typeface="Arial"/>
                <a:cs typeface="Arial"/>
              </a:rPr>
              <a:t> </a:t>
            </a:r>
            <a:r>
              <a:rPr lang="en-US" sz="1600" dirty="0" err="1">
                <a:latin typeface="Arial"/>
                <a:cs typeface="Arial"/>
              </a:rPr>
              <a:t>tra</a:t>
            </a:r>
            <a:r>
              <a:rPr lang="en-US" sz="1600" dirty="0">
                <a:latin typeface="Arial"/>
                <a:cs typeface="Arial"/>
              </a:rPr>
              <a:t> </a:t>
            </a:r>
            <a:r>
              <a:rPr lang="en-US" sz="1600" dirty="0" err="1">
                <a:latin typeface="Arial"/>
                <a:cs typeface="Arial"/>
              </a:rPr>
              <a:t>hợp</a:t>
            </a:r>
            <a:r>
              <a:rPr lang="en-US" sz="1600" dirty="0">
                <a:latin typeface="Arial"/>
                <a:cs typeface="Arial"/>
              </a:rPr>
              <a:t> </a:t>
            </a:r>
            <a:r>
              <a:rPr lang="en-US" sz="1600" dirty="0" err="1">
                <a:latin typeface="Arial"/>
                <a:cs typeface="Arial"/>
              </a:rPr>
              <a:t>lệ</a:t>
            </a:r>
            <a:r>
              <a:rPr lang="en-US" sz="1600" dirty="0">
                <a:latin typeface="Arial"/>
                <a:cs typeface="Arial"/>
              </a:rPr>
              <a:t> </a:t>
            </a:r>
            <a:r>
              <a:rPr lang="en-US" sz="1600" dirty="0" err="1">
                <a:latin typeface="Arial"/>
                <a:cs typeface="Arial"/>
              </a:rPr>
              <a:t>của</a:t>
            </a:r>
            <a:r>
              <a:rPr lang="en-US" sz="1600" dirty="0">
                <a:latin typeface="Arial"/>
                <a:cs typeface="Arial"/>
              </a:rPr>
              <a:t> </a:t>
            </a:r>
            <a:r>
              <a:rPr lang="en-US" sz="1600" dirty="0" err="1">
                <a:latin typeface="Arial"/>
                <a:cs typeface="Arial"/>
              </a:rPr>
              <a:t>tài</a:t>
            </a:r>
            <a:r>
              <a:rPr lang="en-US" sz="1600" dirty="0">
                <a:latin typeface="Arial"/>
                <a:cs typeface="Arial"/>
              </a:rPr>
              <a:t> </a:t>
            </a:r>
            <a:r>
              <a:rPr lang="en-US" sz="1600" dirty="0" err="1">
                <a:latin typeface="Arial"/>
                <a:cs typeface="Arial"/>
              </a:rPr>
              <a:t>khoản</a:t>
            </a:r>
            <a:r>
              <a:rPr lang="en-US" sz="1600" dirty="0">
                <a:latin typeface="Arial"/>
                <a:cs typeface="Arial"/>
              </a:rPr>
              <a:t> </a:t>
            </a:r>
            <a:r>
              <a:rPr lang="en-US" sz="1600" dirty="0" err="1">
                <a:latin typeface="Arial"/>
                <a:cs typeface="Arial"/>
              </a:rPr>
              <a:t>là</a:t>
            </a:r>
            <a:r>
              <a:rPr lang="en-US" sz="1600" dirty="0">
                <a:latin typeface="Arial"/>
                <a:cs typeface="Arial"/>
              </a:rPr>
              <a:t>: </a:t>
            </a:r>
            <a:r>
              <a:rPr lang="en-US" sz="1600" dirty="0" err="1">
                <a:latin typeface="Arial"/>
                <a:cs typeface="Arial"/>
              </a:rPr>
              <a:t>Tổng</a:t>
            </a:r>
            <a:r>
              <a:rPr lang="en-US" sz="1600" dirty="0">
                <a:latin typeface="Arial"/>
                <a:cs typeface="Arial"/>
              </a:rPr>
              <a:t> </a:t>
            </a:r>
            <a:r>
              <a:rPr lang="en-US" sz="1600" dirty="0" err="1">
                <a:latin typeface="Arial"/>
                <a:cs typeface="Arial"/>
              </a:rPr>
              <a:t>các</a:t>
            </a:r>
            <a:r>
              <a:rPr lang="en-US" sz="1600" dirty="0">
                <a:latin typeface="Arial"/>
                <a:cs typeface="Arial"/>
              </a:rPr>
              <a:t> </a:t>
            </a:r>
            <a:r>
              <a:rPr lang="en-US" sz="1600" dirty="0" err="1">
                <a:latin typeface="Arial"/>
                <a:cs typeface="Arial"/>
              </a:rPr>
              <a:t>chữ</a:t>
            </a:r>
            <a:r>
              <a:rPr lang="en-US" sz="1600" dirty="0">
                <a:latin typeface="Arial"/>
                <a:cs typeface="Arial"/>
              </a:rPr>
              <a:t> </a:t>
            </a:r>
            <a:r>
              <a:rPr lang="en-US" sz="1600" dirty="0" err="1">
                <a:latin typeface="Arial"/>
                <a:cs typeface="Arial"/>
              </a:rPr>
              <a:t>số</a:t>
            </a:r>
            <a:r>
              <a:rPr lang="en-US" sz="1600" dirty="0">
                <a:latin typeface="Arial"/>
                <a:cs typeface="Arial"/>
              </a:rPr>
              <a:t> </a:t>
            </a:r>
            <a:r>
              <a:rPr lang="en-US" sz="1600" dirty="0" err="1">
                <a:latin typeface="Arial"/>
                <a:cs typeface="Arial"/>
              </a:rPr>
              <a:t>trong</a:t>
            </a:r>
            <a:r>
              <a:rPr lang="en-US" sz="1600" dirty="0">
                <a:latin typeface="Arial"/>
                <a:cs typeface="Arial"/>
              </a:rPr>
              <a:t> tai </a:t>
            </a:r>
            <a:r>
              <a:rPr lang="en-US" sz="1600" dirty="0" err="1">
                <a:latin typeface="Arial"/>
                <a:cs typeface="Arial"/>
              </a:rPr>
              <a:t>khoản</a:t>
            </a:r>
            <a:r>
              <a:rPr lang="en-US" sz="1600" dirty="0">
                <a:latin typeface="Arial"/>
                <a:cs typeface="Arial"/>
              </a:rPr>
              <a:t> chia </a:t>
            </a:r>
            <a:r>
              <a:rPr lang="en-US" sz="1600" dirty="0" err="1">
                <a:latin typeface="Arial"/>
                <a:cs typeface="Arial"/>
              </a:rPr>
              <a:t>hết</a:t>
            </a:r>
            <a:r>
              <a:rPr lang="en-US" sz="1600" dirty="0">
                <a:latin typeface="Arial"/>
                <a:cs typeface="Arial"/>
              </a:rPr>
              <a:t> </a:t>
            </a:r>
            <a:r>
              <a:rPr lang="en-US" sz="1600" dirty="0" err="1">
                <a:latin typeface="Arial"/>
                <a:cs typeface="Arial"/>
              </a:rPr>
              <a:t>cho</a:t>
            </a:r>
            <a:r>
              <a:rPr lang="en-US" sz="1600" dirty="0">
                <a:latin typeface="Arial"/>
                <a:cs typeface="Arial"/>
              </a:rPr>
              <a:t> 11.</a:t>
            </a:r>
          </a:p>
          <a:p>
            <a:pPr lvl="1" algn="just"/>
            <a:r>
              <a:rPr lang="en-US" dirty="0" err="1">
                <a:latin typeface="Arial"/>
                <a:cs typeface="Arial"/>
              </a:rPr>
              <a:t>Yêu</a:t>
            </a:r>
            <a:r>
              <a:rPr lang="en-US" dirty="0">
                <a:latin typeface="Arial"/>
                <a:cs typeface="Arial"/>
              </a:rPr>
              <a:t> </a:t>
            </a:r>
            <a:r>
              <a:rPr lang="en-US" dirty="0" err="1">
                <a:latin typeface="Arial"/>
                <a:cs typeface="Arial"/>
              </a:rPr>
              <a:t>cầu</a:t>
            </a:r>
            <a:r>
              <a:rPr lang="en-US" dirty="0">
                <a:latin typeface="Arial"/>
                <a:cs typeface="Arial"/>
              </a:rPr>
              <a:t> </a:t>
            </a:r>
            <a:r>
              <a:rPr lang="en-US" dirty="0" err="1">
                <a:latin typeface="Arial"/>
                <a:cs typeface="Arial"/>
              </a:rPr>
              <a:t>xuất</a:t>
            </a:r>
            <a:r>
              <a:rPr lang="en-US" dirty="0">
                <a:latin typeface="Arial"/>
                <a:cs typeface="Arial"/>
              </a:rPr>
              <a:t> </a:t>
            </a:r>
            <a:r>
              <a:rPr lang="en-US" dirty="0" err="1">
                <a:latin typeface="Arial"/>
                <a:cs typeface="Arial"/>
              </a:rPr>
              <a:t>ra</a:t>
            </a:r>
            <a:r>
              <a:rPr lang="en-US" dirty="0">
                <a:latin typeface="Arial"/>
                <a:cs typeface="Arial"/>
              </a:rPr>
              <a:t> </a:t>
            </a:r>
            <a:r>
              <a:rPr lang="en-US" dirty="0" err="1">
                <a:latin typeface="Arial"/>
                <a:cs typeface="Arial"/>
              </a:rPr>
              <a:t>một</a:t>
            </a:r>
            <a:r>
              <a:rPr lang="en-US" dirty="0">
                <a:latin typeface="Arial"/>
                <a:cs typeface="Arial"/>
              </a:rPr>
              <a:t> </a:t>
            </a:r>
            <a:r>
              <a:rPr lang="en-US" dirty="0" err="1">
                <a:latin typeface="Arial"/>
                <a:cs typeface="Arial"/>
              </a:rPr>
              <a:t>tập</a:t>
            </a:r>
            <a:r>
              <a:rPr lang="en-US" dirty="0">
                <a:latin typeface="Arial"/>
                <a:cs typeface="Arial"/>
              </a:rPr>
              <a:t> tin </a:t>
            </a:r>
            <a:r>
              <a:rPr lang="en-US" dirty="0" err="1">
                <a:latin typeface="Arial"/>
                <a:cs typeface="Arial"/>
              </a:rPr>
              <a:t>kết</a:t>
            </a:r>
            <a:r>
              <a:rPr lang="en-US" dirty="0">
                <a:latin typeface="Arial"/>
                <a:cs typeface="Arial"/>
              </a:rPr>
              <a:t> </a:t>
            </a:r>
            <a:r>
              <a:rPr lang="en-US" dirty="0" err="1">
                <a:latin typeface="Arial"/>
                <a:cs typeface="Arial"/>
              </a:rPr>
              <a:t>quả</a:t>
            </a:r>
            <a:r>
              <a:rPr lang="en-US" dirty="0">
                <a:latin typeface="Arial"/>
                <a:cs typeface="Arial"/>
              </a:rPr>
              <a:t> </a:t>
            </a:r>
            <a:r>
              <a:rPr lang="en-US" dirty="0" err="1">
                <a:latin typeface="Arial"/>
                <a:cs typeface="Arial"/>
              </a:rPr>
              <a:t>tương</a:t>
            </a:r>
            <a:r>
              <a:rPr lang="en-US" dirty="0">
                <a:latin typeface="Arial"/>
                <a:cs typeface="Arial"/>
              </a:rPr>
              <a:t> </a:t>
            </a:r>
            <a:r>
              <a:rPr lang="en-US" dirty="0" err="1">
                <a:latin typeface="Arial"/>
                <a:cs typeface="Arial"/>
              </a:rPr>
              <a:t>ứng</a:t>
            </a:r>
            <a:r>
              <a:rPr lang="en-US" dirty="0">
                <a:latin typeface="Arial"/>
                <a:cs typeface="Arial"/>
              </a:rPr>
              <a:t> </a:t>
            </a:r>
            <a:r>
              <a:rPr lang="en-US" dirty="0" err="1">
                <a:latin typeface="Arial"/>
                <a:cs typeface="Arial"/>
              </a:rPr>
              <a:t>với</a:t>
            </a:r>
            <a:r>
              <a:rPr lang="en-US" dirty="0">
                <a:latin typeface="Arial"/>
                <a:cs typeface="Arial"/>
              </a:rPr>
              <a:t> </a:t>
            </a:r>
            <a:r>
              <a:rPr lang="en-US" dirty="0" err="1">
                <a:latin typeface="Arial"/>
                <a:cs typeface="Arial"/>
              </a:rPr>
              <a:t>mỗi</a:t>
            </a:r>
            <a:r>
              <a:rPr lang="en-US" dirty="0">
                <a:latin typeface="Arial"/>
                <a:cs typeface="Arial"/>
              </a:rPr>
              <a:t> file </a:t>
            </a:r>
            <a:r>
              <a:rPr lang="en-US" dirty="0" err="1">
                <a:latin typeface="Arial"/>
                <a:cs typeface="Arial"/>
              </a:rPr>
              <a:t>đầu</a:t>
            </a:r>
            <a:r>
              <a:rPr lang="en-US" dirty="0">
                <a:latin typeface="Arial"/>
                <a:cs typeface="Arial"/>
              </a:rPr>
              <a:t> </a:t>
            </a:r>
            <a:r>
              <a:rPr lang="en-US" dirty="0" err="1">
                <a:latin typeface="Arial"/>
                <a:cs typeface="Arial"/>
              </a:rPr>
              <a:t>vào</a:t>
            </a:r>
            <a:r>
              <a:rPr lang="en-US" dirty="0">
                <a:latin typeface="Arial"/>
                <a:cs typeface="Arial"/>
              </a:rPr>
              <a:t> </a:t>
            </a:r>
            <a:r>
              <a:rPr lang="en-US" dirty="0" err="1">
                <a:latin typeface="Arial"/>
                <a:cs typeface="Arial"/>
              </a:rPr>
              <a:t>với</a:t>
            </a:r>
            <a:r>
              <a:rPr lang="en-US" dirty="0">
                <a:latin typeface="Arial"/>
                <a:cs typeface="Arial"/>
              </a:rPr>
              <a:t> </a:t>
            </a:r>
            <a:r>
              <a:rPr lang="en-US" dirty="0" err="1">
                <a:latin typeface="Arial"/>
                <a:cs typeface="Arial"/>
              </a:rPr>
              <a:t>định</a:t>
            </a:r>
            <a:r>
              <a:rPr lang="en-US" dirty="0">
                <a:latin typeface="Arial"/>
                <a:cs typeface="Arial"/>
              </a:rPr>
              <a:t> </a:t>
            </a:r>
            <a:r>
              <a:rPr lang="en-US" dirty="0" err="1">
                <a:latin typeface="Arial"/>
                <a:cs typeface="Arial"/>
              </a:rPr>
              <a:t>dạng</a:t>
            </a:r>
            <a:r>
              <a:rPr lang="en-US" dirty="0">
                <a:latin typeface="Arial"/>
                <a:cs typeface="Arial"/>
              </a:rPr>
              <a:t>: </a:t>
            </a:r>
            <a:r>
              <a:rPr lang="en-US" dirty="0" err="1">
                <a:latin typeface="Arial"/>
                <a:cs typeface="Arial"/>
              </a:rPr>
              <a:t>Mỗi</a:t>
            </a:r>
            <a:r>
              <a:rPr lang="en-US" dirty="0">
                <a:latin typeface="Arial"/>
                <a:cs typeface="Arial"/>
              </a:rPr>
              <a:t> </a:t>
            </a:r>
            <a:r>
              <a:rPr lang="en-US" dirty="0" err="1">
                <a:latin typeface="Arial"/>
                <a:cs typeface="Arial"/>
              </a:rPr>
              <a:t>hàng</a:t>
            </a:r>
            <a:r>
              <a:rPr lang="en-US" dirty="0">
                <a:latin typeface="Arial"/>
                <a:cs typeface="Arial"/>
              </a:rPr>
              <a:t> </a:t>
            </a:r>
            <a:r>
              <a:rPr lang="en-US" dirty="0" err="1">
                <a:latin typeface="Arial"/>
                <a:cs typeface="Arial"/>
              </a:rPr>
              <a:t>là</a:t>
            </a:r>
            <a:r>
              <a:rPr lang="en-US" dirty="0">
                <a:latin typeface="Arial"/>
                <a:cs typeface="Arial"/>
              </a:rPr>
              <a:t> </a:t>
            </a:r>
            <a:r>
              <a:rPr lang="en-US" dirty="0" err="1">
                <a:latin typeface="Arial"/>
                <a:cs typeface="Arial"/>
              </a:rPr>
              <a:t>một</a:t>
            </a:r>
            <a:r>
              <a:rPr lang="en-US" dirty="0">
                <a:latin typeface="Arial"/>
                <a:cs typeface="Arial"/>
              </a:rPr>
              <a:t> </a:t>
            </a:r>
            <a:r>
              <a:rPr lang="en-US" dirty="0" err="1">
                <a:latin typeface="Arial"/>
                <a:cs typeface="Arial"/>
              </a:rPr>
              <a:t>số</a:t>
            </a:r>
            <a:r>
              <a:rPr lang="en-US" dirty="0">
                <a:latin typeface="Arial"/>
                <a:cs typeface="Arial"/>
              </a:rPr>
              <a:t> </a:t>
            </a:r>
            <a:r>
              <a:rPr lang="en-US" dirty="0" err="1">
                <a:latin typeface="Arial"/>
                <a:cs typeface="Arial"/>
              </a:rPr>
              <a:t>tài</a:t>
            </a:r>
            <a:r>
              <a:rPr lang="en-US" dirty="0">
                <a:latin typeface="Arial"/>
                <a:cs typeface="Arial"/>
              </a:rPr>
              <a:t> </a:t>
            </a:r>
            <a:r>
              <a:rPr lang="en-US" dirty="0" err="1">
                <a:latin typeface="Arial"/>
                <a:cs typeface="Arial"/>
              </a:rPr>
              <a:t>khoản</a:t>
            </a:r>
            <a:r>
              <a:rPr lang="en-US" dirty="0">
                <a:latin typeface="Arial"/>
                <a:cs typeface="Arial"/>
              </a:rPr>
              <a:t>, </a:t>
            </a:r>
            <a:r>
              <a:rPr lang="en-US" dirty="0" err="1">
                <a:latin typeface="Arial"/>
                <a:cs typeface="Arial"/>
              </a:rPr>
              <a:t>nếu</a:t>
            </a:r>
            <a:r>
              <a:rPr lang="en-US" dirty="0">
                <a:latin typeface="Arial"/>
                <a:cs typeface="Arial"/>
              </a:rPr>
              <a:t> </a:t>
            </a:r>
            <a:r>
              <a:rPr lang="en-US" dirty="0" err="1">
                <a:latin typeface="Arial"/>
                <a:cs typeface="Arial"/>
              </a:rPr>
              <a:t>số</a:t>
            </a:r>
            <a:r>
              <a:rPr lang="en-US" dirty="0">
                <a:latin typeface="Arial"/>
                <a:cs typeface="Arial"/>
              </a:rPr>
              <a:t> </a:t>
            </a:r>
            <a:r>
              <a:rPr lang="en-US" dirty="0" err="1">
                <a:latin typeface="Arial"/>
                <a:cs typeface="Arial"/>
              </a:rPr>
              <a:t>ký</a:t>
            </a:r>
            <a:r>
              <a:rPr lang="en-US" dirty="0">
                <a:latin typeface="Arial"/>
                <a:cs typeface="Arial"/>
              </a:rPr>
              <a:t> </a:t>
            </a:r>
            <a:r>
              <a:rPr lang="en-US" dirty="0" err="1">
                <a:latin typeface="Arial"/>
                <a:cs typeface="Arial"/>
              </a:rPr>
              <a:t>tự</a:t>
            </a:r>
            <a:r>
              <a:rPr lang="en-US" dirty="0">
                <a:latin typeface="Arial"/>
                <a:cs typeface="Arial"/>
              </a:rPr>
              <a:t> </a:t>
            </a:r>
            <a:r>
              <a:rPr lang="en-US" dirty="0" err="1">
                <a:latin typeface="Arial"/>
                <a:cs typeface="Arial"/>
              </a:rPr>
              <a:t>không</a:t>
            </a:r>
            <a:r>
              <a:rPr lang="en-US" dirty="0">
                <a:latin typeface="Arial"/>
                <a:cs typeface="Arial"/>
              </a:rPr>
              <a:t> </a:t>
            </a:r>
            <a:r>
              <a:rPr lang="en-US" dirty="0" err="1">
                <a:latin typeface="Arial"/>
                <a:cs typeface="Arial"/>
              </a:rPr>
              <a:t>đọc</a:t>
            </a:r>
            <a:r>
              <a:rPr lang="en-US" dirty="0">
                <a:latin typeface="Arial"/>
                <a:cs typeface="Arial"/>
              </a:rPr>
              <a:t> </a:t>
            </a:r>
            <a:r>
              <a:rPr lang="en-US" dirty="0" err="1">
                <a:latin typeface="Arial"/>
                <a:cs typeface="Arial"/>
              </a:rPr>
              <a:t>được</a:t>
            </a:r>
            <a:r>
              <a:rPr lang="en-US" dirty="0">
                <a:latin typeface="Arial"/>
                <a:cs typeface="Arial"/>
              </a:rPr>
              <a:t> </a:t>
            </a:r>
            <a:r>
              <a:rPr lang="en-US" dirty="0" err="1">
                <a:latin typeface="Arial"/>
                <a:cs typeface="Arial"/>
              </a:rPr>
              <a:t>thay</a:t>
            </a:r>
            <a:r>
              <a:rPr lang="en-US" dirty="0">
                <a:latin typeface="Arial"/>
                <a:cs typeface="Arial"/>
              </a:rPr>
              <a:t> </a:t>
            </a:r>
            <a:r>
              <a:rPr lang="en-US" dirty="0" err="1">
                <a:latin typeface="Arial"/>
                <a:cs typeface="Arial"/>
              </a:rPr>
              <a:t>bằng</a:t>
            </a:r>
            <a:r>
              <a:rPr lang="en-US" dirty="0">
                <a:latin typeface="Arial"/>
                <a:cs typeface="Arial"/>
              </a:rPr>
              <a:t> “?”. </a:t>
            </a:r>
            <a:r>
              <a:rPr lang="en-US" dirty="0" err="1">
                <a:latin typeface="Arial"/>
                <a:cs typeface="Arial"/>
              </a:rPr>
              <a:t>Trong</a:t>
            </a:r>
            <a:r>
              <a:rPr lang="en-US" dirty="0">
                <a:latin typeface="Arial"/>
                <a:cs typeface="Arial"/>
              </a:rPr>
              <a:t> </a:t>
            </a:r>
            <a:r>
              <a:rPr lang="en-US" dirty="0" err="1">
                <a:latin typeface="Arial"/>
                <a:cs typeface="Arial"/>
              </a:rPr>
              <a:t>trường</a:t>
            </a:r>
            <a:r>
              <a:rPr lang="en-US" dirty="0">
                <a:latin typeface="Arial"/>
                <a:cs typeface="Arial"/>
              </a:rPr>
              <a:t> </a:t>
            </a:r>
            <a:r>
              <a:rPr lang="en-US" dirty="0" err="1">
                <a:latin typeface="Arial"/>
                <a:cs typeface="Arial"/>
              </a:rPr>
              <a:t>hợp</a:t>
            </a:r>
            <a:r>
              <a:rPr lang="en-US" dirty="0">
                <a:latin typeface="Arial"/>
                <a:cs typeface="Arial"/>
              </a:rPr>
              <a:t> </a:t>
            </a:r>
            <a:r>
              <a:rPr lang="en-US" dirty="0" err="1">
                <a:latin typeface="Arial"/>
                <a:cs typeface="Arial"/>
              </a:rPr>
              <a:t>của</a:t>
            </a:r>
            <a:r>
              <a:rPr lang="en-US" dirty="0">
                <a:latin typeface="Arial"/>
                <a:cs typeface="Arial"/>
              </a:rPr>
              <a:t> </a:t>
            </a:r>
            <a:r>
              <a:rPr lang="en-US" dirty="0" err="1">
                <a:latin typeface="Arial"/>
                <a:cs typeface="Arial"/>
              </a:rPr>
              <a:t>một</a:t>
            </a:r>
            <a:r>
              <a:rPr lang="en-US" dirty="0">
                <a:latin typeface="Arial"/>
                <a:cs typeface="Arial"/>
              </a:rPr>
              <a:t> </a:t>
            </a:r>
            <a:r>
              <a:rPr lang="en-US" dirty="0" err="1">
                <a:latin typeface="Arial"/>
                <a:cs typeface="Arial"/>
              </a:rPr>
              <a:t>tổng</a:t>
            </a:r>
            <a:r>
              <a:rPr lang="en-US" dirty="0">
                <a:latin typeface="Arial"/>
                <a:cs typeface="Arial"/>
              </a:rPr>
              <a:t> </a:t>
            </a:r>
            <a:r>
              <a:rPr lang="en-US" dirty="0" err="1">
                <a:latin typeface="Arial"/>
                <a:cs typeface="Arial"/>
              </a:rPr>
              <a:t>kiểm</a:t>
            </a:r>
            <a:r>
              <a:rPr lang="en-US" dirty="0">
                <a:latin typeface="Arial"/>
                <a:cs typeface="Arial"/>
              </a:rPr>
              <a:t> </a:t>
            </a:r>
            <a:r>
              <a:rPr lang="en-US" dirty="0" err="1">
                <a:latin typeface="Arial"/>
                <a:cs typeface="Arial"/>
              </a:rPr>
              <a:t>tra</a:t>
            </a:r>
            <a:r>
              <a:rPr lang="en-US" dirty="0">
                <a:latin typeface="Arial"/>
                <a:cs typeface="Arial"/>
              </a:rPr>
              <a:t> </a:t>
            </a:r>
            <a:r>
              <a:rPr lang="en-US" dirty="0" err="1">
                <a:latin typeface="Arial"/>
                <a:cs typeface="Arial"/>
              </a:rPr>
              <a:t>sai</a:t>
            </a:r>
            <a:r>
              <a:rPr lang="en-US" dirty="0">
                <a:latin typeface="Arial"/>
                <a:cs typeface="Arial"/>
              </a:rPr>
              <a:t> </a:t>
            </a:r>
            <a:r>
              <a:rPr lang="en-US" dirty="0" err="1">
                <a:latin typeface="Arial"/>
                <a:cs typeface="Arial"/>
              </a:rPr>
              <a:t>trạng</a:t>
            </a:r>
            <a:r>
              <a:rPr lang="en-US" dirty="0">
                <a:latin typeface="Arial"/>
                <a:cs typeface="Arial"/>
              </a:rPr>
              <a:t> </a:t>
            </a:r>
            <a:r>
              <a:rPr lang="en-US" dirty="0" err="1">
                <a:latin typeface="Arial"/>
                <a:cs typeface="Arial"/>
              </a:rPr>
              <a:t>thái</a:t>
            </a:r>
            <a:r>
              <a:rPr lang="en-US" dirty="0">
                <a:latin typeface="Arial"/>
                <a:cs typeface="Arial"/>
              </a:rPr>
              <a:t> </a:t>
            </a:r>
            <a:r>
              <a:rPr lang="en-US" dirty="0" err="1">
                <a:latin typeface="Arial"/>
                <a:cs typeface="Arial"/>
              </a:rPr>
              <a:t>là</a:t>
            </a:r>
            <a:r>
              <a:rPr lang="en-US" dirty="0">
                <a:latin typeface="Arial"/>
                <a:cs typeface="Arial"/>
              </a:rPr>
              <a:t> ERR, </a:t>
            </a:r>
            <a:r>
              <a:rPr lang="en-US" dirty="0" err="1">
                <a:latin typeface="Arial"/>
                <a:cs typeface="Arial"/>
              </a:rPr>
              <a:t>hoặc</a:t>
            </a:r>
            <a:r>
              <a:rPr lang="en-US" dirty="0">
                <a:latin typeface="Arial"/>
                <a:cs typeface="Arial"/>
              </a:rPr>
              <a:t> </a:t>
            </a:r>
            <a:r>
              <a:rPr lang="en-US" dirty="0" err="1">
                <a:latin typeface="Arial"/>
                <a:cs typeface="Arial"/>
              </a:rPr>
              <a:t>số</a:t>
            </a:r>
            <a:r>
              <a:rPr lang="en-US" dirty="0">
                <a:latin typeface="Arial"/>
                <a:cs typeface="Arial"/>
              </a:rPr>
              <a:t> </a:t>
            </a:r>
            <a:r>
              <a:rPr lang="en-US" dirty="0" err="1">
                <a:latin typeface="Arial"/>
                <a:cs typeface="Arial"/>
              </a:rPr>
              <a:t>lượng</a:t>
            </a:r>
            <a:r>
              <a:rPr lang="en-US" dirty="0">
                <a:latin typeface="Arial"/>
                <a:cs typeface="Arial"/>
              </a:rPr>
              <a:t> </a:t>
            </a:r>
            <a:r>
              <a:rPr lang="en-US" dirty="0" err="1">
                <a:latin typeface="Arial"/>
                <a:cs typeface="Arial"/>
              </a:rPr>
              <a:t>không</a:t>
            </a:r>
            <a:r>
              <a:rPr lang="en-US" dirty="0">
                <a:latin typeface="Arial"/>
                <a:cs typeface="Arial"/>
              </a:rPr>
              <a:t> </a:t>
            </a:r>
            <a:r>
              <a:rPr lang="en-US" dirty="0" err="1">
                <a:latin typeface="Arial"/>
                <a:cs typeface="Arial"/>
              </a:rPr>
              <a:t>đọc</a:t>
            </a:r>
            <a:r>
              <a:rPr lang="en-US" dirty="0">
                <a:latin typeface="Arial"/>
                <a:cs typeface="Arial"/>
              </a:rPr>
              <a:t> </a:t>
            </a:r>
            <a:r>
              <a:rPr lang="en-US" dirty="0" err="1">
                <a:latin typeface="Arial"/>
                <a:cs typeface="Arial"/>
              </a:rPr>
              <a:t>được</a:t>
            </a:r>
            <a:r>
              <a:rPr lang="en-US" dirty="0">
                <a:latin typeface="Arial"/>
                <a:cs typeface="Arial"/>
              </a:rPr>
              <a:t>, </a:t>
            </a:r>
            <a:r>
              <a:rPr lang="en-US" dirty="0" err="1">
                <a:latin typeface="Arial"/>
                <a:cs typeface="Arial"/>
              </a:rPr>
              <a:t>được</a:t>
            </a:r>
            <a:r>
              <a:rPr lang="en-US" dirty="0">
                <a:latin typeface="Arial"/>
                <a:cs typeface="Arial"/>
              </a:rPr>
              <a:t> </a:t>
            </a:r>
            <a:r>
              <a:rPr lang="en-US" dirty="0" err="1">
                <a:latin typeface="Arial"/>
                <a:cs typeface="Arial"/>
              </a:rPr>
              <a:t>ghi</a:t>
            </a:r>
            <a:r>
              <a:rPr lang="en-US" dirty="0">
                <a:latin typeface="Arial"/>
                <a:cs typeface="Arial"/>
              </a:rPr>
              <a:t> ILL </a:t>
            </a:r>
            <a:r>
              <a:rPr lang="en-US" dirty="0" err="1">
                <a:latin typeface="Arial"/>
                <a:cs typeface="Arial"/>
              </a:rPr>
              <a:t>vào</a:t>
            </a:r>
            <a:r>
              <a:rPr lang="en-US" dirty="0">
                <a:latin typeface="Arial"/>
                <a:cs typeface="Arial"/>
              </a:rPr>
              <a:t> </a:t>
            </a:r>
            <a:r>
              <a:rPr lang="en-US" dirty="0" err="1">
                <a:latin typeface="Arial"/>
                <a:cs typeface="Arial"/>
              </a:rPr>
              <a:t>cột</a:t>
            </a:r>
            <a:r>
              <a:rPr lang="en-US" dirty="0">
                <a:latin typeface="Arial"/>
                <a:cs typeface="Arial"/>
              </a:rPr>
              <a:t> </a:t>
            </a:r>
            <a:r>
              <a:rPr lang="en-US" dirty="0" err="1">
                <a:latin typeface="Arial"/>
                <a:cs typeface="Arial"/>
              </a:rPr>
              <a:t>thứ</a:t>
            </a:r>
            <a:r>
              <a:rPr lang="en-US" dirty="0">
                <a:latin typeface="Arial"/>
                <a:cs typeface="Arial"/>
              </a:rPr>
              <a:t> </a:t>
            </a:r>
            <a:r>
              <a:rPr lang="en-US" dirty="0" err="1">
                <a:latin typeface="Arial"/>
                <a:cs typeface="Arial"/>
              </a:rPr>
              <a:t>hai</a:t>
            </a:r>
            <a:r>
              <a:rPr lang="en-US" dirty="0">
                <a:latin typeface="Arial"/>
                <a:cs typeface="Arial"/>
              </a:rPr>
              <a:t>.</a:t>
            </a:r>
          </a:p>
          <a:p>
            <a:pPr lvl="1" algn="just"/>
            <a:r>
              <a:rPr lang="en-US" dirty="0" err="1">
                <a:latin typeface="Arial"/>
                <a:cs typeface="Arial"/>
              </a:rPr>
              <a:t>Nếu</a:t>
            </a:r>
            <a:r>
              <a:rPr lang="en-US" dirty="0">
                <a:latin typeface="Arial"/>
                <a:cs typeface="Arial"/>
              </a:rPr>
              <a:t> </a:t>
            </a:r>
            <a:r>
              <a:rPr lang="en-US" dirty="0" err="1">
                <a:latin typeface="Arial"/>
                <a:cs typeface="Arial"/>
              </a:rPr>
              <a:t>một</a:t>
            </a:r>
            <a:r>
              <a:rPr lang="en-US" dirty="0">
                <a:latin typeface="Arial"/>
                <a:cs typeface="Arial"/>
              </a:rPr>
              <a:t> </a:t>
            </a:r>
            <a:r>
              <a:rPr lang="en-US" dirty="0" err="1">
                <a:latin typeface="Arial"/>
                <a:cs typeface="Arial"/>
              </a:rPr>
              <a:t>hàng</a:t>
            </a:r>
            <a:r>
              <a:rPr lang="en-US" dirty="0">
                <a:latin typeface="Arial"/>
                <a:cs typeface="Arial"/>
              </a:rPr>
              <a:t> </a:t>
            </a:r>
            <a:r>
              <a:rPr lang="en-US" dirty="0" err="1">
                <a:latin typeface="Arial"/>
                <a:cs typeface="Arial"/>
              </a:rPr>
              <a:t>có</a:t>
            </a:r>
            <a:r>
              <a:rPr lang="en-US" dirty="0">
                <a:latin typeface="Arial"/>
                <a:cs typeface="Arial"/>
              </a:rPr>
              <a:t> </a:t>
            </a:r>
            <a:r>
              <a:rPr lang="en-US" dirty="0" err="1">
                <a:latin typeface="Arial"/>
                <a:cs typeface="Arial"/>
              </a:rPr>
              <a:t>lỗi</a:t>
            </a:r>
            <a:r>
              <a:rPr lang="en-US" dirty="0">
                <a:latin typeface="Arial"/>
                <a:cs typeface="Arial"/>
              </a:rPr>
              <a:t>, </a:t>
            </a:r>
            <a:r>
              <a:rPr lang="en-US" dirty="0" err="1">
                <a:latin typeface="Arial"/>
                <a:cs typeface="Arial"/>
              </a:rPr>
              <a:t>là</a:t>
            </a:r>
            <a:r>
              <a:rPr lang="en-US" dirty="0">
                <a:latin typeface="Arial"/>
                <a:cs typeface="Arial"/>
              </a:rPr>
              <a:t> do </a:t>
            </a:r>
            <a:r>
              <a:rPr lang="en-US" dirty="0" err="1">
                <a:latin typeface="Arial"/>
                <a:cs typeface="Arial"/>
              </a:rPr>
              <a:t>máy</a:t>
            </a:r>
            <a:r>
              <a:rPr lang="en-US" dirty="0">
                <a:latin typeface="Arial"/>
                <a:cs typeface="Arial"/>
              </a:rPr>
              <a:t> </a:t>
            </a:r>
            <a:r>
              <a:rPr lang="en-US" dirty="0" err="1">
                <a:latin typeface="Arial"/>
                <a:cs typeface="Arial"/>
              </a:rPr>
              <a:t>quét</a:t>
            </a:r>
            <a:r>
              <a:rPr lang="en-US" dirty="0">
                <a:latin typeface="Arial"/>
                <a:cs typeface="Arial"/>
              </a:rPr>
              <a:t> </a:t>
            </a:r>
            <a:r>
              <a:rPr lang="en-US" dirty="0" err="1">
                <a:latin typeface="Arial"/>
                <a:cs typeface="Arial"/>
              </a:rPr>
              <a:t>thiếu</a:t>
            </a:r>
            <a:r>
              <a:rPr lang="en-US" dirty="0">
                <a:latin typeface="Arial"/>
                <a:cs typeface="Arial"/>
              </a:rPr>
              <a:t> </a:t>
            </a:r>
            <a:r>
              <a:rPr lang="en-US" dirty="0" err="1">
                <a:latin typeface="Arial"/>
                <a:cs typeface="Arial"/>
              </a:rPr>
              <a:t>một</a:t>
            </a:r>
            <a:r>
              <a:rPr lang="en-US" dirty="0">
                <a:latin typeface="Arial"/>
                <a:cs typeface="Arial"/>
              </a:rPr>
              <a:t> </a:t>
            </a:r>
            <a:r>
              <a:rPr lang="en-US" dirty="0" err="1">
                <a:latin typeface="Arial"/>
                <a:cs typeface="Arial"/>
              </a:rPr>
              <a:t>nét</a:t>
            </a:r>
            <a:r>
              <a:rPr lang="en-US" dirty="0">
                <a:latin typeface="Arial"/>
                <a:cs typeface="Arial"/>
              </a:rPr>
              <a:t> | </a:t>
            </a:r>
            <a:r>
              <a:rPr lang="en-US" dirty="0" err="1">
                <a:latin typeface="Arial"/>
                <a:cs typeface="Arial"/>
              </a:rPr>
              <a:t>hoặc</a:t>
            </a:r>
            <a:r>
              <a:rPr lang="en-US" dirty="0">
                <a:latin typeface="Arial"/>
                <a:cs typeface="Arial"/>
              </a:rPr>
              <a:t> _ (9 </a:t>
            </a:r>
            <a:r>
              <a:rPr lang="en-US" dirty="0" err="1">
                <a:latin typeface="Arial"/>
                <a:cs typeface="Arial"/>
              </a:rPr>
              <a:t>có</a:t>
            </a:r>
            <a:r>
              <a:rPr lang="en-US" dirty="0">
                <a:latin typeface="Arial"/>
                <a:cs typeface="Arial"/>
              </a:rPr>
              <a:t> </a:t>
            </a:r>
            <a:r>
              <a:rPr lang="en-US" dirty="0" err="1">
                <a:latin typeface="Arial"/>
                <a:cs typeface="Arial"/>
              </a:rPr>
              <a:t>thể</a:t>
            </a:r>
            <a:r>
              <a:rPr lang="en-US" dirty="0">
                <a:latin typeface="Arial"/>
                <a:cs typeface="Arial"/>
              </a:rPr>
              <a:t> </a:t>
            </a:r>
            <a:r>
              <a:rPr lang="en-US" dirty="0" err="1">
                <a:latin typeface="Arial"/>
                <a:cs typeface="Arial"/>
              </a:rPr>
              <a:t>là</a:t>
            </a:r>
            <a:r>
              <a:rPr lang="en-US" dirty="0">
                <a:latin typeface="Arial"/>
                <a:cs typeface="Arial"/>
              </a:rPr>
              <a:t> 8, 8 </a:t>
            </a:r>
            <a:r>
              <a:rPr lang="en-US" dirty="0" err="1">
                <a:latin typeface="Arial"/>
                <a:cs typeface="Arial"/>
              </a:rPr>
              <a:t>có</a:t>
            </a:r>
            <a:r>
              <a:rPr lang="en-US" dirty="0">
                <a:latin typeface="Arial"/>
                <a:cs typeface="Arial"/>
              </a:rPr>
              <a:t> </a:t>
            </a:r>
            <a:r>
              <a:rPr lang="en-US" dirty="0" err="1">
                <a:latin typeface="Arial"/>
                <a:cs typeface="Arial"/>
              </a:rPr>
              <a:t>thể</a:t>
            </a:r>
            <a:r>
              <a:rPr lang="en-US" dirty="0">
                <a:latin typeface="Arial"/>
                <a:cs typeface="Arial"/>
              </a:rPr>
              <a:t> </a:t>
            </a:r>
            <a:r>
              <a:rPr lang="en-US" dirty="0" err="1">
                <a:latin typeface="Arial"/>
                <a:cs typeface="Arial"/>
              </a:rPr>
              <a:t>là</a:t>
            </a:r>
            <a:r>
              <a:rPr lang="en-US" dirty="0">
                <a:latin typeface="Arial"/>
                <a:cs typeface="Arial"/>
              </a:rPr>
              <a:t> 0, …). </a:t>
            </a:r>
            <a:r>
              <a:rPr lang="en-US" dirty="0" err="1">
                <a:latin typeface="Arial"/>
                <a:cs typeface="Arial"/>
              </a:rPr>
              <a:t>Kiểm</a:t>
            </a:r>
            <a:r>
              <a:rPr lang="en-US" dirty="0">
                <a:latin typeface="Arial"/>
                <a:cs typeface="Arial"/>
              </a:rPr>
              <a:t> </a:t>
            </a:r>
            <a:r>
              <a:rPr lang="en-US" dirty="0" err="1">
                <a:latin typeface="Arial"/>
                <a:cs typeface="Arial"/>
              </a:rPr>
              <a:t>tra</a:t>
            </a:r>
            <a:r>
              <a:rPr lang="en-US" dirty="0">
                <a:latin typeface="Arial"/>
                <a:cs typeface="Arial"/>
              </a:rPr>
              <a:t> </a:t>
            </a:r>
            <a:r>
              <a:rPr lang="en-US" dirty="0" err="1">
                <a:latin typeface="Arial"/>
                <a:cs typeface="Arial"/>
              </a:rPr>
              <a:t>hợp</a:t>
            </a:r>
            <a:r>
              <a:rPr lang="en-US" dirty="0">
                <a:latin typeface="Arial"/>
                <a:cs typeface="Arial"/>
              </a:rPr>
              <a:t> </a:t>
            </a:r>
            <a:r>
              <a:rPr lang="en-US" dirty="0" err="1">
                <a:latin typeface="Arial"/>
                <a:cs typeface="Arial"/>
              </a:rPr>
              <a:t>lệ</a:t>
            </a:r>
            <a:r>
              <a:rPr lang="en-US" dirty="0">
                <a:latin typeface="Arial"/>
                <a:cs typeface="Arial"/>
              </a:rPr>
              <a:t> </a:t>
            </a:r>
            <a:r>
              <a:rPr lang="en-US" dirty="0" err="1">
                <a:latin typeface="Arial"/>
                <a:cs typeface="Arial"/>
              </a:rPr>
              <a:t>tài</a:t>
            </a:r>
            <a:r>
              <a:rPr lang="en-US" dirty="0">
                <a:latin typeface="Arial"/>
                <a:cs typeface="Arial"/>
              </a:rPr>
              <a:t> </a:t>
            </a:r>
            <a:r>
              <a:rPr lang="en-US" dirty="0" err="1">
                <a:latin typeface="Arial"/>
                <a:cs typeface="Arial"/>
              </a:rPr>
              <a:t>khoản</a:t>
            </a:r>
            <a:r>
              <a:rPr lang="en-US" dirty="0">
                <a:latin typeface="Arial"/>
                <a:cs typeface="Arial"/>
              </a:rPr>
              <a:t> </a:t>
            </a:r>
            <a:r>
              <a:rPr lang="en-US" dirty="0" err="1">
                <a:latin typeface="Arial"/>
                <a:cs typeface="Arial"/>
              </a:rPr>
              <a:t>tương</a:t>
            </a:r>
            <a:r>
              <a:rPr lang="en-US" dirty="0">
                <a:latin typeface="Arial"/>
                <a:cs typeface="Arial"/>
              </a:rPr>
              <a:t> </a:t>
            </a:r>
            <a:r>
              <a:rPr lang="en-US" dirty="0" err="1">
                <a:latin typeface="Arial"/>
                <a:cs typeface="Arial"/>
              </a:rPr>
              <a:t>ứng</a:t>
            </a:r>
            <a:r>
              <a:rPr lang="en-US" dirty="0">
                <a:latin typeface="Arial"/>
                <a:cs typeface="Arial"/>
              </a:rPr>
              <a:t> </a:t>
            </a:r>
            <a:r>
              <a:rPr lang="en-US" dirty="0" err="1">
                <a:latin typeface="Arial"/>
                <a:cs typeface="Arial"/>
              </a:rPr>
              <a:t>và</a:t>
            </a:r>
            <a:r>
              <a:rPr lang="en-US" dirty="0">
                <a:latin typeface="Arial"/>
                <a:cs typeface="Arial"/>
              </a:rPr>
              <a:t> </a:t>
            </a:r>
            <a:r>
              <a:rPr lang="en-US" dirty="0" err="1">
                <a:latin typeface="Arial"/>
                <a:cs typeface="Arial"/>
              </a:rPr>
              <a:t>đưa</a:t>
            </a:r>
            <a:r>
              <a:rPr lang="en-US" dirty="0">
                <a:latin typeface="Arial"/>
                <a:cs typeface="Arial"/>
              </a:rPr>
              <a:t> </a:t>
            </a:r>
            <a:r>
              <a:rPr lang="en-US" dirty="0" err="1">
                <a:latin typeface="Arial"/>
                <a:cs typeface="Arial"/>
              </a:rPr>
              <a:t>ra</a:t>
            </a:r>
            <a:r>
              <a:rPr lang="en-US" dirty="0">
                <a:latin typeface="Arial"/>
                <a:cs typeface="Arial"/>
              </a:rPr>
              <a:t> </a:t>
            </a:r>
            <a:r>
              <a:rPr lang="en-US" dirty="0" err="1">
                <a:latin typeface="Arial"/>
                <a:cs typeface="Arial"/>
              </a:rPr>
              <a:t>các</a:t>
            </a:r>
            <a:r>
              <a:rPr lang="en-US" dirty="0">
                <a:latin typeface="Arial"/>
                <a:cs typeface="Arial"/>
              </a:rPr>
              <a:t> </a:t>
            </a:r>
            <a:r>
              <a:rPr lang="en-US" dirty="0" err="1">
                <a:latin typeface="Arial"/>
                <a:cs typeface="Arial"/>
              </a:rPr>
              <a:t>kết</a:t>
            </a:r>
            <a:r>
              <a:rPr lang="en-US" dirty="0">
                <a:latin typeface="Arial"/>
                <a:cs typeface="Arial"/>
              </a:rPr>
              <a:t> </a:t>
            </a:r>
            <a:r>
              <a:rPr lang="en-US" dirty="0" err="1">
                <a:latin typeface="Arial"/>
                <a:cs typeface="Arial"/>
              </a:rPr>
              <a:t>quả</a:t>
            </a:r>
            <a:r>
              <a:rPr lang="en-US" dirty="0">
                <a:latin typeface="Arial"/>
                <a:cs typeface="Arial"/>
              </a:rPr>
              <a:t> </a:t>
            </a:r>
            <a:r>
              <a:rPr lang="en-US" dirty="0" err="1">
                <a:latin typeface="Arial"/>
                <a:cs typeface="Arial"/>
              </a:rPr>
              <a:t>hợp</a:t>
            </a:r>
            <a:r>
              <a:rPr lang="en-US" dirty="0">
                <a:latin typeface="Arial"/>
                <a:cs typeface="Arial"/>
              </a:rPr>
              <a:t> </a:t>
            </a:r>
            <a:r>
              <a:rPr lang="en-US" dirty="0" err="1">
                <a:latin typeface="Arial"/>
                <a:cs typeface="Arial"/>
              </a:rPr>
              <a:t>lệ</a:t>
            </a:r>
            <a:r>
              <a:rPr lang="en-US" dirty="0">
                <a:latin typeface="Arial"/>
                <a:cs typeface="Arial"/>
              </a:rPr>
              <a:t> </a:t>
            </a:r>
            <a:r>
              <a:rPr lang="en-US" dirty="0" err="1">
                <a:latin typeface="Arial"/>
                <a:cs typeface="Arial"/>
              </a:rPr>
              <a:t>với</a:t>
            </a:r>
            <a:r>
              <a:rPr lang="en-US" dirty="0">
                <a:latin typeface="Arial"/>
                <a:cs typeface="Arial"/>
              </a:rPr>
              <a:t> </a:t>
            </a:r>
            <a:r>
              <a:rPr lang="en-US" dirty="0" err="1">
                <a:latin typeface="Arial"/>
                <a:cs typeface="Arial"/>
              </a:rPr>
              <a:t>trạng</a:t>
            </a:r>
            <a:r>
              <a:rPr lang="en-US" dirty="0">
                <a:latin typeface="Arial"/>
                <a:cs typeface="Arial"/>
              </a:rPr>
              <a:t> </a:t>
            </a:r>
            <a:r>
              <a:rPr lang="en-US" dirty="0" err="1">
                <a:latin typeface="Arial"/>
                <a:cs typeface="Arial"/>
              </a:rPr>
              <a:t>thái</a:t>
            </a:r>
            <a:r>
              <a:rPr lang="en-US" dirty="0">
                <a:latin typeface="Arial"/>
                <a:cs typeface="Arial"/>
              </a:rPr>
              <a:t> </a:t>
            </a:r>
            <a:r>
              <a:rPr lang="en-US" dirty="0" err="1">
                <a:latin typeface="Arial"/>
                <a:cs typeface="Arial"/>
              </a:rPr>
              <a:t>AMB</a:t>
            </a:r>
            <a:r>
              <a:rPr lang="en-US" dirty="0">
                <a:latin typeface="Arial"/>
                <a:cs typeface="Arial"/>
              </a:rPr>
              <a:t>. </a:t>
            </a:r>
            <a:r>
              <a:rPr lang="en-US" dirty="0" err="1">
                <a:latin typeface="Arial"/>
                <a:cs typeface="Arial"/>
              </a:rPr>
              <a:t>Nếu</a:t>
            </a:r>
            <a:r>
              <a:rPr lang="en-US" dirty="0">
                <a:latin typeface="Arial"/>
                <a:cs typeface="Arial"/>
              </a:rPr>
              <a:t> </a:t>
            </a:r>
            <a:r>
              <a:rPr lang="en-US" dirty="0" err="1">
                <a:latin typeface="Arial"/>
                <a:cs typeface="Arial"/>
              </a:rPr>
              <a:t>vẫn</a:t>
            </a:r>
            <a:r>
              <a:rPr lang="en-US" dirty="0">
                <a:latin typeface="Arial"/>
                <a:cs typeface="Arial"/>
              </a:rPr>
              <a:t> </a:t>
            </a:r>
            <a:r>
              <a:rPr lang="en-US" dirty="0" err="1">
                <a:latin typeface="Arial"/>
                <a:cs typeface="Arial"/>
              </a:rPr>
              <a:t>không</a:t>
            </a:r>
            <a:r>
              <a:rPr lang="en-US" dirty="0">
                <a:latin typeface="Arial"/>
                <a:cs typeface="Arial"/>
              </a:rPr>
              <a:t> </a:t>
            </a:r>
            <a:r>
              <a:rPr lang="en-US" dirty="0" err="1">
                <a:latin typeface="Arial"/>
                <a:cs typeface="Arial"/>
              </a:rPr>
              <a:t>xác</a:t>
            </a:r>
            <a:r>
              <a:rPr lang="en-US" dirty="0">
                <a:latin typeface="Arial"/>
                <a:cs typeface="Arial"/>
              </a:rPr>
              <a:t> </a:t>
            </a:r>
            <a:r>
              <a:rPr lang="en-US" dirty="0" err="1">
                <a:latin typeface="Arial"/>
                <a:cs typeface="Arial"/>
              </a:rPr>
              <a:t>định</a:t>
            </a:r>
            <a:r>
              <a:rPr lang="en-US" dirty="0">
                <a:latin typeface="Arial"/>
                <a:cs typeface="Arial"/>
              </a:rPr>
              <a:t> </a:t>
            </a:r>
            <a:r>
              <a:rPr lang="en-US" dirty="0" err="1">
                <a:latin typeface="Arial"/>
                <a:cs typeface="Arial"/>
              </a:rPr>
              <a:t>được</a:t>
            </a:r>
            <a:r>
              <a:rPr lang="en-US" dirty="0">
                <a:latin typeface="Arial"/>
                <a:cs typeface="Arial"/>
              </a:rPr>
              <a:t> </a:t>
            </a:r>
            <a:r>
              <a:rPr lang="en-US" dirty="0" err="1">
                <a:latin typeface="Arial"/>
                <a:cs typeface="Arial"/>
              </a:rPr>
              <a:t>trạng</a:t>
            </a:r>
            <a:r>
              <a:rPr lang="en-US" dirty="0">
                <a:latin typeface="Arial"/>
                <a:cs typeface="Arial"/>
              </a:rPr>
              <a:t> </a:t>
            </a:r>
            <a:r>
              <a:rPr lang="en-US" dirty="0" err="1">
                <a:latin typeface="Arial"/>
                <a:cs typeface="Arial"/>
              </a:rPr>
              <a:t>thái</a:t>
            </a:r>
            <a:r>
              <a:rPr lang="en-US" dirty="0">
                <a:latin typeface="Arial"/>
                <a:cs typeface="Arial"/>
              </a:rPr>
              <a:t> </a:t>
            </a:r>
            <a:r>
              <a:rPr lang="en-US" dirty="0" err="1">
                <a:latin typeface="Arial"/>
                <a:cs typeface="Arial"/>
              </a:rPr>
              <a:t>là</a:t>
            </a:r>
            <a:r>
              <a:rPr lang="en-US" dirty="0">
                <a:latin typeface="Arial"/>
                <a:cs typeface="Arial"/>
              </a:rPr>
              <a:t> ILL</a:t>
            </a:r>
          </a:p>
        </p:txBody>
      </p:sp>
    </p:spTree>
    <p:extLst>
      <p:ext uri="{BB962C8B-B14F-4D97-AF65-F5344CB8AC3E}">
        <p14:creationId xmlns:p14="http://schemas.microsoft.com/office/powerpoint/2010/main" val="4124543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Whisp">
  <a:themeElements>
    <a:clrScheme name="Whisp A">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hisp">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h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252</TotalTime>
  <Words>606</Words>
  <Application>Microsoft Office PowerPoint</Application>
  <PresentationFormat>On-screen Show (16:10)</PresentationFormat>
  <Paragraphs>44</Paragraphs>
  <Slides>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ＭＳ Ｐゴシック</vt:lpstr>
      <vt:lpstr>Arial</vt:lpstr>
      <vt:lpstr>Calibri</vt:lpstr>
      <vt:lpstr>Century Gothic</vt:lpstr>
      <vt:lpstr>Courier</vt:lpstr>
      <vt:lpstr>Times New Roman</vt:lpstr>
      <vt:lpstr>Trebuchet MS</vt:lpstr>
      <vt:lpstr>Wingdings 3</vt:lpstr>
      <vt:lpstr>Whisp</vt:lpstr>
      <vt:lpstr>Kata for #3</vt:lpstr>
      <vt:lpstr>Kata Options</vt:lpstr>
      <vt:lpstr>RomanCalculator</vt:lpstr>
      <vt:lpstr>Bowling -1</vt:lpstr>
      <vt:lpstr>Bowling -2</vt:lpstr>
      <vt:lpstr>Bowling -3</vt:lpstr>
      <vt:lpstr>BankOCR -1</vt:lpstr>
      <vt:lpstr>BankOCR -2</vt:lpstr>
    </vt:vector>
  </TitlesOfParts>
  <Company>FPT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Dojo No3</dc:title>
  <dc:creator>Sinh NX</dc:creator>
  <cp:lastModifiedBy>Phạm Anh Đới</cp:lastModifiedBy>
  <cp:revision>33</cp:revision>
  <dcterms:created xsi:type="dcterms:W3CDTF">2012-10-24T04:28:48Z</dcterms:created>
  <dcterms:modified xsi:type="dcterms:W3CDTF">2012-10-24T09:20:53Z</dcterms:modified>
</cp:coreProperties>
</file>