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110" d="100"/>
          <a:sy n="110" d="100"/>
        </p:scale>
        <p:origin x="108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EA2C-58AD-654A-5EE9-112542E8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4AC40-D049-01B7-2F00-69FA9C6B1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A0661-2F02-3C2D-80D6-575592FB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ACC35-E137-C1C7-B7AA-E1C94670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B3767-83C3-390C-0DF2-92E9743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B1D94-F7CB-18F2-01DF-6CADCA8B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521BF-9F39-8B0B-D13B-5DCE253D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63A73-7317-C80F-1631-155E8794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52A56-8CAF-A351-400F-BF5430A6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AADE7-C042-BA85-A3C5-0164D0F9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5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5451B7-4182-29F1-9AB9-BE1603704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0A58F-629F-0D1B-01DB-052EA73D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AA2C7-00E7-E866-B9DF-E8E77BB6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98BC3-44A2-4A02-367E-9F772C68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1F196-085A-4E92-607D-F2D35B1B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9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17AE3-1DE1-5D14-EDEB-C44AEDDD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ED90D-A1C6-07F6-3066-02BDCA4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7FC50-68AE-CF6F-BF73-4DB99E37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F562C-0208-B436-E198-2512717D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E83C7-C6EC-5856-9807-BE20C4EA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6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0B25-6F59-5E87-AA38-7A20D524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20343-B608-A39C-D874-92E269B8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FF758-BF1C-0481-B2DB-F3F22FEE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3F3B8-9655-D93B-3B0D-6AFAFE59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230F-95A2-3AE2-5F45-FCF0DE00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9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DF606-3654-6ABA-F1BA-04FFED4B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B9042-EB79-6934-F45A-DFDA69EE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61CCD-38E1-C0A3-DFED-EB5E9D78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712B7-BA6D-EA05-02B5-ABB93836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1EE6A-818C-B4B6-80F2-6916D278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5C273-F298-0B91-45CA-F6F3FFEB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3EAAC-AE4F-0F2E-5782-266B7CA2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7D938-902F-04AD-0569-AB236B55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6C1CC-F9F0-7689-DE26-EB0E0E5D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802C10-B264-C354-BF3B-1622BC8F5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C3A97-10BA-BB48-8CE1-2E7EE5A8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7EFA3-5108-54BD-1B43-62C6CBA6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F9E66C-4AF4-8441-C83C-271B4A17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B3F6B-5022-AB4C-FF6B-42EC10EB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1680-D557-2DDE-A660-153D814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DE555A-CD05-0CA4-3034-8EFB1E6B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8158B0-3DBF-9623-C2C9-E3A23319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68F92F-4267-553A-BA8E-B7EFB30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9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CCBDC5-E10B-C7DE-32BF-161F0A40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09FDFC-B734-4810-F262-FFE2C31B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A0414-42B8-C0ED-F0FA-00F99444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9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3D4CF-B74E-ECBB-F2E7-F9D1CF5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DCE00-E102-4CB4-EA76-912B3B4E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C4578-73DE-BF31-8C1C-FDAB57C1E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0FB6D-D516-74A7-B8B6-6F5C3D52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431C5-A27C-B123-2285-43DD4063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FD00F-ADBB-97EF-7F15-9DA0FE6A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7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771AC-4097-65D7-C94D-F330E06D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4FB58-9716-31A6-ADA6-E6EDF115E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3626D9-97CF-2E9E-71B0-437D76EC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751C7-46F2-9668-4281-072353EE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701F6-944D-5EFE-E28F-90D4E829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903FC-0758-35D5-9992-EABF6AF7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375965-F047-38C0-A7D6-615FB449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21553-2C9B-D593-A966-04BD698A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69651-3883-15AB-4CF5-8CA9359A4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A0A7-21BD-44B3-AB95-80647529746D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88B9-3AA1-BAEB-16C0-4EEAAD39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7D25A-C39C-B70A-21BF-58B9E3FBF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9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75C0DCD8-5B28-5403-75A8-D89C056693E1}"/>
              </a:ext>
            </a:extLst>
          </p:cNvPr>
          <p:cNvSpPr/>
          <p:nvPr/>
        </p:nvSpPr>
        <p:spPr>
          <a:xfrm>
            <a:off x="4132129" y="2296693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End</a:t>
            </a:r>
            <a:endParaRPr lang="zh-CN" altLang="en-US" sz="9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011E722-BAE5-9E91-C59E-9BAA8D0762C1}"/>
              </a:ext>
            </a:extLst>
          </p:cNvPr>
          <p:cNvSpPr/>
          <p:nvPr/>
        </p:nvSpPr>
        <p:spPr>
          <a:xfrm>
            <a:off x="6663416" y="3932465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S5</a:t>
            </a:r>
            <a:endParaRPr lang="zh-CN" altLang="en-US" sz="9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A26C3D4-BBFC-C28F-2DA8-19204E8F224F}"/>
              </a:ext>
            </a:extLst>
          </p:cNvPr>
          <p:cNvSpPr/>
          <p:nvPr/>
        </p:nvSpPr>
        <p:spPr>
          <a:xfrm>
            <a:off x="5094278" y="3932465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S4</a:t>
            </a:r>
            <a:endParaRPr lang="zh-CN" altLang="en-US" sz="9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EAC81C9-8D19-74E1-5F65-97DA3A8D9BAE}"/>
              </a:ext>
            </a:extLst>
          </p:cNvPr>
          <p:cNvSpPr/>
          <p:nvPr/>
        </p:nvSpPr>
        <p:spPr>
          <a:xfrm>
            <a:off x="3344949" y="3936441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S3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04D9C-2B9C-CF03-404C-A53CF706BC26}"/>
              </a:ext>
            </a:extLst>
          </p:cNvPr>
          <p:cNvSpPr/>
          <p:nvPr/>
        </p:nvSpPr>
        <p:spPr>
          <a:xfrm>
            <a:off x="1200562" y="3936442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S2</a:t>
            </a:r>
            <a:endParaRPr lang="zh-CN" altLang="en-US" sz="9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CC952B2-EB42-299D-4178-6E467967578E}"/>
              </a:ext>
            </a:extLst>
          </p:cNvPr>
          <p:cNvSpPr/>
          <p:nvPr/>
        </p:nvSpPr>
        <p:spPr>
          <a:xfrm>
            <a:off x="2068520" y="3166013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S1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2B8AE6A-3CA6-48DB-49BF-332E7FF17B81}"/>
              </a:ext>
            </a:extLst>
          </p:cNvPr>
          <p:cNvSpPr/>
          <p:nvPr/>
        </p:nvSpPr>
        <p:spPr>
          <a:xfrm>
            <a:off x="466684" y="3166012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Start</a:t>
            </a:r>
            <a:endParaRPr lang="zh-CN" altLang="en-US" sz="900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B94DF89-7D91-5B01-77AF-D8D4BF1056AE}"/>
              </a:ext>
            </a:extLst>
          </p:cNvPr>
          <p:cNvCxnSpPr>
            <a:cxnSpLocks/>
            <a:stCxn id="25" idx="6"/>
            <a:endCxn id="24" idx="2"/>
          </p:cNvCxnSpPr>
          <p:nvPr/>
        </p:nvCxnSpPr>
        <p:spPr>
          <a:xfrm>
            <a:off x="1047505" y="3456423"/>
            <a:ext cx="102101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E983F3A-EFE1-82DD-7967-3785A53994BA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rot="5400000">
            <a:off x="1830148" y="3407659"/>
            <a:ext cx="189608" cy="8679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2C2781-450C-699A-5F2D-AF67476909AD}"/>
              </a:ext>
            </a:extLst>
          </p:cNvPr>
          <p:cNvSpPr txBox="1"/>
          <p:nvPr/>
        </p:nvSpPr>
        <p:spPr>
          <a:xfrm>
            <a:off x="1800196" y="3761232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904341-FBBA-1852-5268-E89CE46224B7}"/>
              </a:ext>
            </a:extLst>
          </p:cNvPr>
          <p:cNvSpPr txBox="1"/>
          <p:nvPr/>
        </p:nvSpPr>
        <p:spPr>
          <a:xfrm>
            <a:off x="1211020" y="3209213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Protocol</a:t>
            </a:r>
            <a:endParaRPr lang="zh-CN" altLang="en-US" sz="1100" dirty="0"/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5829748-3F38-1822-F5A4-D0E14F3028B5}"/>
              </a:ext>
            </a:extLst>
          </p:cNvPr>
          <p:cNvCxnSpPr>
            <a:cxnSpLocks/>
            <a:stCxn id="22" idx="4"/>
            <a:endCxn id="38" idx="4"/>
          </p:cNvCxnSpPr>
          <p:nvPr/>
        </p:nvCxnSpPr>
        <p:spPr>
          <a:xfrm rot="5400000" flipH="1" flipV="1">
            <a:off x="4296797" y="2987697"/>
            <a:ext cx="868127" cy="2191003"/>
          </a:xfrm>
          <a:prstGeom prst="curvedConnector3">
            <a:avLst>
              <a:gd name="adj1" fmla="val 97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EE04EA1-7E83-C61E-4B08-C3FCF20E7A49}"/>
              </a:ext>
            </a:extLst>
          </p:cNvPr>
          <p:cNvCxnSpPr>
            <a:cxnSpLocks/>
            <a:stCxn id="22" idx="6"/>
            <a:endCxn id="21" idx="2"/>
          </p:cNvCxnSpPr>
          <p:nvPr/>
        </p:nvCxnSpPr>
        <p:spPr>
          <a:xfrm flipV="1">
            <a:off x="3925770" y="4222876"/>
            <a:ext cx="1168508" cy="39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5F555D3-B5AB-4DF0-87D2-008657B632E0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 flipV="1">
            <a:off x="1781383" y="4226852"/>
            <a:ext cx="1563566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32250C0D-7E10-9750-232C-C318B2812A4B}"/>
              </a:ext>
            </a:extLst>
          </p:cNvPr>
          <p:cNvCxnSpPr>
            <a:cxnSpLocks/>
            <a:stCxn id="25" idx="4"/>
            <a:endCxn id="23" idx="0"/>
          </p:cNvCxnSpPr>
          <p:nvPr/>
        </p:nvCxnSpPr>
        <p:spPr>
          <a:xfrm rot="16200000" flipH="1">
            <a:off x="1029230" y="3474698"/>
            <a:ext cx="189609" cy="733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4A1AA10-CEF2-AE17-F24F-BC0702D61051}"/>
              </a:ext>
            </a:extLst>
          </p:cNvPr>
          <p:cNvSpPr txBox="1"/>
          <p:nvPr/>
        </p:nvSpPr>
        <p:spPr>
          <a:xfrm>
            <a:off x="58053" y="3731119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18915AD-E54A-56B8-02AF-4E212D54FD92}"/>
              </a:ext>
            </a:extLst>
          </p:cNvPr>
          <p:cNvSpPr txBox="1"/>
          <p:nvPr/>
        </p:nvSpPr>
        <p:spPr>
          <a:xfrm>
            <a:off x="3952080" y="4086864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Argument Start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F7014AD-6058-7A93-44FB-41E680ACF972}"/>
              </a:ext>
            </a:extLst>
          </p:cNvPr>
          <p:cNvSpPr txBox="1"/>
          <p:nvPr/>
        </p:nvSpPr>
        <p:spPr>
          <a:xfrm>
            <a:off x="2147660" y="409207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3A45E9-0227-01E2-A1EB-85C71467C4E9}"/>
              </a:ext>
            </a:extLst>
          </p:cNvPr>
          <p:cNvSpPr txBox="1"/>
          <p:nvPr/>
        </p:nvSpPr>
        <p:spPr>
          <a:xfrm>
            <a:off x="4202399" y="3558140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end</a:t>
            </a:r>
            <a:endParaRPr lang="zh-CN" altLang="en-US" sz="1100" dirty="0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FF56E697-5531-A718-7903-B95815A08348}"/>
              </a:ext>
            </a:extLst>
          </p:cNvPr>
          <p:cNvCxnSpPr>
            <a:cxnSpLocks/>
            <a:stCxn id="19" idx="4"/>
            <a:endCxn id="22" idx="4"/>
          </p:cNvCxnSpPr>
          <p:nvPr/>
        </p:nvCxnSpPr>
        <p:spPr>
          <a:xfrm rot="5400000">
            <a:off x="5292606" y="2856041"/>
            <a:ext cx="3976" cy="3318467"/>
          </a:xfrm>
          <a:prstGeom prst="curvedConnector3">
            <a:avLst>
              <a:gd name="adj1" fmla="val 14732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5FE43E7-FE57-D821-9A57-E5C8A9C250EE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5675099" y="4222876"/>
            <a:ext cx="98831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E600434-F894-E710-FC25-7F4928D45420}"/>
              </a:ext>
            </a:extLst>
          </p:cNvPr>
          <p:cNvSpPr txBox="1"/>
          <p:nvPr/>
        </p:nvSpPr>
        <p:spPr>
          <a:xfrm>
            <a:off x="5887020" y="409207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4D6050F-2A2B-1691-FF92-CFBC79285B16}"/>
              </a:ext>
            </a:extLst>
          </p:cNvPr>
          <p:cNvSpPr txBox="1"/>
          <p:nvPr/>
        </p:nvSpPr>
        <p:spPr>
          <a:xfrm>
            <a:off x="4982595" y="488732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E5F19EBC-0546-D8A5-7182-741481E3CC7A}"/>
              </a:ext>
            </a:extLst>
          </p:cNvPr>
          <p:cNvCxnSpPr>
            <a:cxnSpLocks/>
            <a:stCxn id="22" idx="4"/>
            <a:endCxn id="24" idx="5"/>
          </p:cNvCxnSpPr>
          <p:nvPr/>
        </p:nvCxnSpPr>
        <p:spPr>
          <a:xfrm rot="5400000" flipH="1">
            <a:off x="2672077" y="3553980"/>
            <a:ext cx="855487" cy="1071078"/>
          </a:xfrm>
          <a:prstGeom prst="curvedConnector3">
            <a:avLst>
              <a:gd name="adj1" fmla="val -26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08000AED-2CED-289D-627C-7EC32F5884A1}"/>
              </a:ext>
            </a:extLst>
          </p:cNvPr>
          <p:cNvCxnSpPr>
            <a:cxnSpLocks/>
            <a:stCxn id="22" idx="0"/>
            <a:endCxn id="17" idx="4"/>
          </p:cNvCxnSpPr>
          <p:nvPr/>
        </p:nvCxnSpPr>
        <p:spPr>
          <a:xfrm rot="5400000" flipH="1" flipV="1">
            <a:off x="3499487" y="3013388"/>
            <a:ext cx="1058927" cy="7871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67FAE1A-915F-2997-B358-36C2EDACAA84}"/>
              </a:ext>
            </a:extLst>
          </p:cNvPr>
          <p:cNvSpPr txBox="1"/>
          <p:nvPr/>
        </p:nvSpPr>
        <p:spPr>
          <a:xfrm>
            <a:off x="3683109" y="3208865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Empty Token</a:t>
            </a:r>
            <a:endParaRPr lang="zh-CN" altLang="en-US" sz="11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3A8E0CE-0B8F-4397-DEB2-C5A157702E60}"/>
              </a:ext>
            </a:extLst>
          </p:cNvPr>
          <p:cNvSpPr txBox="1"/>
          <p:nvPr/>
        </p:nvSpPr>
        <p:spPr>
          <a:xfrm>
            <a:off x="2859984" y="460377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Next</a:t>
            </a:r>
            <a:endParaRPr lang="zh-CN" altLang="en-US" sz="1100" dirty="0"/>
          </a:p>
        </p:txBody>
      </p:sp>
      <p:graphicFrame>
        <p:nvGraphicFramePr>
          <p:cNvPr id="157" name="表格 157">
            <a:extLst>
              <a:ext uri="{FF2B5EF4-FFF2-40B4-BE49-F238E27FC236}">
                <a16:creationId xmlns:a16="http://schemas.microsoft.com/office/drawing/2014/main" id="{07960C9D-DFBC-44AC-0700-FCE967DF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35978"/>
              </p:ext>
            </p:extLst>
          </p:nvPr>
        </p:nvGraphicFramePr>
        <p:xfrm>
          <a:off x="7786135" y="258517"/>
          <a:ext cx="42333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97">
                  <a:extLst>
                    <a:ext uri="{9D8B030D-6E8A-4147-A177-3AD203B41FA5}">
                      <a16:colId xmlns:a16="http://schemas.microsoft.com/office/drawing/2014/main" val="1833725668"/>
                    </a:ext>
                  </a:extLst>
                </a:gridCol>
                <a:gridCol w="2116697">
                  <a:extLst>
                    <a:ext uri="{9D8B030D-6E8A-4147-A177-3AD203B41FA5}">
                      <a16:colId xmlns:a16="http://schemas.microsoft.com/office/drawing/2014/main" val="2641678700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34430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{“&gt;”, “|”}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36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{“http”,”</a:t>
                      </a:r>
                      <a:r>
                        <a:rPr lang="en-US" altLang="zh-CN" dirty="0" err="1"/>
                        <a:t>rpc</a:t>
                      </a:r>
                      <a:r>
                        <a:rPr lang="en-US" altLang="zh-CN" dirty="0"/>
                        <a:t>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001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857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(AS)Argument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{“-”}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9887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(BS)Brackets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{“(”}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585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(BE)Bracket 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{“)”}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51815"/>
                  </a:ext>
                </a:extLst>
              </a:tr>
            </a:tbl>
          </a:graphicData>
        </a:graphic>
      </p:graphicFrame>
      <p:sp>
        <p:nvSpPr>
          <p:cNvPr id="158" name="文本框 157">
            <a:extLst>
              <a:ext uri="{FF2B5EF4-FFF2-40B4-BE49-F238E27FC236}">
                <a16:creationId xmlns:a16="http://schemas.microsoft.com/office/drawing/2014/main" id="{9E912070-EB5D-B4C3-C43A-B3CCAD532ED9}"/>
              </a:ext>
            </a:extLst>
          </p:cNvPr>
          <p:cNvSpPr txBox="1"/>
          <p:nvPr/>
        </p:nvSpPr>
        <p:spPr>
          <a:xfrm>
            <a:off x="215847" y="250917"/>
            <a:ext cx="588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Language Definition</a:t>
            </a:r>
          </a:p>
          <a:p>
            <a:endParaRPr lang="en-US" altLang="zh-CN" dirty="0"/>
          </a:p>
          <a:p>
            <a:r>
              <a:rPr lang="en-US" altLang="zh-CN" dirty="0"/>
              <a:t>Argument=AS Token </a:t>
            </a:r>
            <a:r>
              <a:rPr lang="en-US" altLang="zh-CN" dirty="0" err="1"/>
              <a:t>Token</a:t>
            </a:r>
            <a:r>
              <a:rPr lang="en-US" altLang="zh-CN" dirty="0"/>
              <a:t> [Argument]</a:t>
            </a:r>
          </a:p>
          <a:p>
            <a:r>
              <a:rPr lang="en-US" altLang="zh-CN" dirty="0"/>
              <a:t>Execution=Token Argument Token [Next Execution]</a:t>
            </a:r>
          </a:p>
          <a:p>
            <a:r>
              <a:rPr lang="en-US" altLang="zh-CN" dirty="0"/>
              <a:t>Command=[Protocol] Execution </a:t>
            </a:r>
          </a:p>
        </p:txBody>
      </p:sp>
      <p:graphicFrame>
        <p:nvGraphicFramePr>
          <p:cNvPr id="172" name="表格 157">
            <a:extLst>
              <a:ext uri="{FF2B5EF4-FFF2-40B4-BE49-F238E27FC236}">
                <a16:creationId xmlns:a16="http://schemas.microsoft.com/office/drawing/2014/main" id="{80C9E2C6-970E-4EF0-0F5E-2747DD840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11307"/>
              </p:ext>
            </p:extLst>
          </p:nvPr>
        </p:nvGraphicFramePr>
        <p:xfrm>
          <a:off x="7786135" y="3068314"/>
          <a:ext cx="42333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29">
                  <a:extLst>
                    <a:ext uri="{9D8B030D-6E8A-4147-A177-3AD203B41FA5}">
                      <a16:colId xmlns:a16="http://schemas.microsoft.com/office/drawing/2014/main" val="1833725668"/>
                    </a:ext>
                  </a:extLst>
                </a:gridCol>
                <a:gridCol w="3346465">
                  <a:extLst>
                    <a:ext uri="{9D8B030D-6E8A-4147-A177-3AD203B41FA5}">
                      <a16:colId xmlns:a16="http://schemas.microsoft.com/office/drawing/2014/main" val="2641678700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34430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36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001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857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9887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585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51815"/>
                  </a:ext>
                </a:extLst>
              </a:tr>
            </a:tbl>
          </a:graphicData>
        </a:graphic>
      </p:graphicFrame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D0BB94FF-29AE-2516-FB1B-F912D68F077B}"/>
              </a:ext>
            </a:extLst>
          </p:cNvPr>
          <p:cNvCxnSpPr>
            <a:cxnSpLocks/>
            <a:stCxn id="24" idx="6"/>
            <a:endCxn id="22" idx="0"/>
          </p:cNvCxnSpPr>
          <p:nvPr/>
        </p:nvCxnSpPr>
        <p:spPr>
          <a:xfrm>
            <a:off x="2649341" y="3456424"/>
            <a:ext cx="986019" cy="4800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E643AF5D-9E54-66D5-4984-D597724AAB76}"/>
              </a:ext>
            </a:extLst>
          </p:cNvPr>
          <p:cNvCxnSpPr>
            <a:cxnSpLocks/>
            <a:stCxn id="25" idx="0"/>
            <a:endCxn id="22" idx="0"/>
          </p:cNvCxnSpPr>
          <p:nvPr/>
        </p:nvCxnSpPr>
        <p:spPr>
          <a:xfrm rot="16200000" flipH="1">
            <a:off x="1811012" y="2112094"/>
            <a:ext cx="770429" cy="2878265"/>
          </a:xfrm>
          <a:prstGeom prst="curvedConnector3">
            <a:avLst>
              <a:gd name="adj1" fmla="val -29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E2742893-D793-DFC9-C78B-5521D0F6E845}"/>
              </a:ext>
            </a:extLst>
          </p:cNvPr>
          <p:cNvSpPr txBox="1"/>
          <p:nvPr/>
        </p:nvSpPr>
        <p:spPr>
          <a:xfrm>
            <a:off x="2788128" y="34095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B44469FA-D0F1-9B92-DE6F-52A4794CEDCC}"/>
              </a:ext>
            </a:extLst>
          </p:cNvPr>
          <p:cNvSpPr txBox="1"/>
          <p:nvPr/>
        </p:nvSpPr>
        <p:spPr>
          <a:xfrm>
            <a:off x="1515163" y="281495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806872F-550E-7E42-9F78-5E6732574BF4}"/>
              </a:ext>
            </a:extLst>
          </p:cNvPr>
          <p:cNvSpPr/>
          <p:nvPr/>
        </p:nvSpPr>
        <p:spPr>
          <a:xfrm>
            <a:off x="5535952" y="3068314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S6</a:t>
            </a:r>
            <a:endParaRPr lang="zh-CN" altLang="en-US" sz="900" dirty="0"/>
          </a:p>
        </p:txBody>
      </p:sp>
      <p:cxnSp>
        <p:nvCxnSpPr>
          <p:cNvPr id="43" name="连接符: 曲线 120">
            <a:extLst>
              <a:ext uri="{FF2B5EF4-FFF2-40B4-BE49-F238E27FC236}">
                <a16:creationId xmlns:a16="http://schemas.microsoft.com/office/drawing/2014/main" id="{6814E669-5D5F-B148-9238-09D432EF383A}"/>
              </a:ext>
            </a:extLst>
          </p:cNvPr>
          <p:cNvCxnSpPr>
            <a:cxnSpLocks/>
            <a:stCxn id="38" idx="2"/>
            <a:endCxn id="17" idx="4"/>
          </p:cNvCxnSpPr>
          <p:nvPr/>
        </p:nvCxnSpPr>
        <p:spPr>
          <a:xfrm rot="10800000">
            <a:off x="4422540" y="2877515"/>
            <a:ext cx="1113412" cy="4812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7C045CE-177A-3C48-BF47-A9583C4D334A}"/>
              </a:ext>
            </a:extLst>
          </p:cNvPr>
          <p:cNvSpPr txBox="1"/>
          <p:nvPr/>
        </p:nvSpPr>
        <p:spPr>
          <a:xfrm>
            <a:off x="4507058" y="3093428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Empty Token</a:t>
            </a:r>
            <a:endParaRPr lang="zh-CN" altLang="en-US" sz="1100" dirty="0"/>
          </a:p>
        </p:txBody>
      </p:sp>
      <p:cxnSp>
        <p:nvCxnSpPr>
          <p:cNvPr id="52" name="连接符: 曲线 38">
            <a:extLst>
              <a:ext uri="{FF2B5EF4-FFF2-40B4-BE49-F238E27FC236}">
                <a16:creationId xmlns:a16="http://schemas.microsoft.com/office/drawing/2014/main" id="{CDDFE485-D888-2E43-92B2-172234FD5C9B}"/>
              </a:ext>
            </a:extLst>
          </p:cNvPr>
          <p:cNvCxnSpPr>
            <a:cxnSpLocks/>
            <a:stCxn id="38" idx="0"/>
            <a:endCxn id="24" idx="0"/>
          </p:cNvCxnSpPr>
          <p:nvPr/>
        </p:nvCxnSpPr>
        <p:spPr>
          <a:xfrm rot="16200000" flipH="1" flipV="1">
            <a:off x="4043797" y="1383447"/>
            <a:ext cx="97699" cy="3467432"/>
          </a:xfrm>
          <a:prstGeom prst="curvedConnector3">
            <a:avLst>
              <a:gd name="adj1" fmla="val -1017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85C2060-AB05-E842-BC71-0874EF3E6BA8}"/>
              </a:ext>
            </a:extLst>
          </p:cNvPr>
          <p:cNvSpPr txBox="1"/>
          <p:nvPr/>
        </p:nvSpPr>
        <p:spPr>
          <a:xfrm>
            <a:off x="3840711" y="194665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Next</a:t>
            </a:r>
            <a:endParaRPr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03216-B42F-2740-AC28-7843472109AF}"/>
              </a:ext>
            </a:extLst>
          </p:cNvPr>
          <p:cNvSpPr txBox="1"/>
          <p:nvPr/>
        </p:nvSpPr>
        <p:spPr>
          <a:xfrm>
            <a:off x="780244" y="6007261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CMD1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–a 100 –b 200 |  CMD2 –x 100</a:t>
            </a:r>
          </a:p>
          <a:p>
            <a:r>
              <a:rPr kumimoji="1" lang="en" altLang="zh-CN" dirty="0"/>
              <a:t>Start&gt;S3&gt;S4&gt;S5&gt;S3&gt;S1&gt;S3&gt;S4&gt;S5&gt;S3&gt;End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08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124</Words>
  <Application>Microsoft Macintosh PowerPoint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丰</dc:creator>
  <cp:lastModifiedBy>T189144</cp:lastModifiedBy>
  <cp:revision>4</cp:revision>
  <dcterms:created xsi:type="dcterms:W3CDTF">2022-05-23T16:46:54Z</dcterms:created>
  <dcterms:modified xsi:type="dcterms:W3CDTF">2022-05-24T03:25:13Z</dcterms:modified>
</cp:coreProperties>
</file>