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58EA2C-58AD-654A-5EE9-112542E88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E4AC40-D049-01B7-2F00-69FA9C6B1D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CA0661-2F02-3C2D-80D6-575592FBE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A0A7-21BD-44B3-AB95-80647529746D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6ACC35-E137-C1C7-B7AA-E1C946707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DB3767-83C3-390C-0DF2-92E974329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2F95-93EB-4088-AEC9-BC849FD81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880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CB1D94-F7CB-18F2-01DF-6CADCA8BB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1521BF-9F39-8B0B-D13B-5DCE253D2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C63A73-7317-C80F-1631-155E8794A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A0A7-21BD-44B3-AB95-80647529746D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52A56-8CAF-A351-400F-BF5430A6E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0AADE7-C042-BA85-A3C5-0164D0F9C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2F95-93EB-4088-AEC9-BC849FD81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656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75451B7-4182-29F1-9AB9-BE16037044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C0A58F-629F-0D1B-01DB-052EA73DE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BAA2C7-00E7-E866-B9DF-E8E77BB65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A0A7-21BD-44B3-AB95-80647529746D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E98BC3-44A2-4A02-367E-9F772C687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F1F196-085A-4E92-607D-F2D35B1BE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2F95-93EB-4088-AEC9-BC849FD81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895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917AE3-1DE1-5D14-EDEB-C44AEDDDF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8ED90D-A1C6-07F6-3066-02BDCA43D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27FC50-68AE-CF6F-BF73-4DB99E372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A0A7-21BD-44B3-AB95-80647529746D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3F562C-0208-B436-E198-2512717D4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7E83C7-C6EC-5856-9807-BE20C4EAF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2F95-93EB-4088-AEC9-BC849FD81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866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60B25-6F59-5E87-AA38-7A20D5240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920343-B608-A39C-D874-92E269B84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1FF758-BF1C-0481-B2DB-F3F22FEE2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A0A7-21BD-44B3-AB95-80647529746D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63F3B8-9655-D93B-3B0D-6AFAFE599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F0230F-95A2-3AE2-5F45-FCF0DE002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2F95-93EB-4088-AEC9-BC849FD81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690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9DF606-3654-6ABA-F1BA-04FFED4B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5B9042-EB79-6934-F45A-DFDA69EEC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561CCD-38E1-C0A3-DFED-EB5E9D781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6712B7-BA6D-EA05-02B5-ABB93836D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A0A7-21BD-44B3-AB95-80647529746D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51EE6A-818C-B4B6-80F2-6916D278B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D5C273-F298-0B91-45CA-F6F3FFEB5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2F95-93EB-4088-AEC9-BC849FD81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776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3EAAC-AE4F-0F2E-5782-266B7CA21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37D938-902F-04AD-0569-AB236B55B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16C1CC-F9F0-7689-DE26-EB0E0E5D4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802C10-B264-C354-BF3B-1622BC8F5C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55C3A97-10BA-BB48-8CE1-2E7EE5A80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BB7EFA3-5108-54BD-1B43-62C6CBA6E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A0A7-21BD-44B3-AB95-80647529746D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EF9E66C-4AF4-8441-C83C-271B4A174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4B3F6B-5022-AB4C-FF6B-42EC10EB6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2F95-93EB-4088-AEC9-BC849FD81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774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B01680-D557-2DDE-A660-153D814DF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DDE555A-CD05-0CA4-3034-8EFB1E6B2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A0A7-21BD-44B3-AB95-80647529746D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18158B0-3DBF-9623-C2C9-E3A23319D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68F92F-4267-553A-BA8E-B7EFB307A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2F95-93EB-4088-AEC9-BC849FD81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698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4CCBDC5-E10B-C7DE-32BF-161F0A40E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A0A7-21BD-44B3-AB95-80647529746D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009FDFC-B734-4810-F262-FFE2C31B7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DA0414-42B8-C0ED-F0FA-00F994444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2F95-93EB-4088-AEC9-BC849FD81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490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83D4CF-B74E-ECBB-F2E7-F9D1CF56C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FDCE00-E102-4CB4-EA76-912B3B4E8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FC4578-73DE-BF31-8C1C-FDAB57C1E4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B0FB6D-D516-74A7-B8B6-6F5C3D521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A0A7-21BD-44B3-AB95-80647529746D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A431C5-A27C-B123-2285-43DD4063D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AFD00F-ADBB-97EF-7F15-9DA0FE6A7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2F95-93EB-4088-AEC9-BC849FD81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274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5771AC-4097-65D7-C94D-F330E06D4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454FB58-9716-31A6-ADA6-E6EDF115E3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3626D9-97CF-2E9E-71B0-437D76ECB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3751C7-46F2-9668-4281-072353EE5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A0A7-21BD-44B3-AB95-80647529746D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2701F6-944D-5EFE-E28F-90D4E829D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A903FC-0758-35D5-9992-EABF6AF74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2F95-93EB-4088-AEC9-BC849FD81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898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5375965-F047-38C0-A7D6-615FB4496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921553-2C9B-D593-A966-04BD698A5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C69651-3883-15AB-4CF5-8CA9359A40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9A0A7-21BD-44B3-AB95-80647529746D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BF88B9-3AA1-BAEB-16C0-4EEAAD3958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07D25A-C39C-B70A-21BF-58B9E3FBF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E2F95-93EB-4088-AEC9-BC849FD81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395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>
            <a:extLst>
              <a:ext uri="{FF2B5EF4-FFF2-40B4-BE49-F238E27FC236}">
                <a16:creationId xmlns:a16="http://schemas.microsoft.com/office/drawing/2014/main" id="{75C0DCD8-5B28-5403-75A8-D89C056693E1}"/>
              </a:ext>
            </a:extLst>
          </p:cNvPr>
          <p:cNvSpPr/>
          <p:nvPr/>
        </p:nvSpPr>
        <p:spPr>
          <a:xfrm>
            <a:off x="4132129" y="2296693"/>
            <a:ext cx="580821" cy="580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End</a:t>
            </a:r>
            <a:endParaRPr lang="zh-CN" altLang="en-US" sz="900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1011E722-BAE5-9E91-C59E-9BAA8D0762C1}"/>
              </a:ext>
            </a:extLst>
          </p:cNvPr>
          <p:cNvSpPr/>
          <p:nvPr/>
        </p:nvSpPr>
        <p:spPr>
          <a:xfrm>
            <a:off x="6663416" y="3932465"/>
            <a:ext cx="580821" cy="580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S5</a:t>
            </a:r>
            <a:endParaRPr lang="zh-CN" altLang="en-US" sz="900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3A26C3D4-BBFC-C28F-2DA8-19204E8F224F}"/>
              </a:ext>
            </a:extLst>
          </p:cNvPr>
          <p:cNvSpPr/>
          <p:nvPr/>
        </p:nvSpPr>
        <p:spPr>
          <a:xfrm>
            <a:off x="5094278" y="3932465"/>
            <a:ext cx="580821" cy="580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S4</a:t>
            </a:r>
            <a:endParaRPr lang="zh-CN" altLang="en-US" sz="900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EAC81C9-8D19-74E1-5F65-97DA3A8D9BAE}"/>
              </a:ext>
            </a:extLst>
          </p:cNvPr>
          <p:cNvSpPr/>
          <p:nvPr/>
        </p:nvSpPr>
        <p:spPr>
          <a:xfrm>
            <a:off x="3344949" y="3936441"/>
            <a:ext cx="580821" cy="580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S3</a:t>
            </a:r>
            <a:endParaRPr lang="zh-CN" altLang="en-US" sz="900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52804D9C-2B9C-CF03-404C-A53CF706BC26}"/>
              </a:ext>
            </a:extLst>
          </p:cNvPr>
          <p:cNvSpPr/>
          <p:nvPr/>
        </p:nvSpPr>
        <p:spPr>
          <a:xfrm>
            <a:off x="1200562" y="3936442"/>
            <a:ext cx="580821" cy="580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S2</a:t>
            </a:r>
            <a:endParaRPr lang="zh-CN" altLang="en-US" sz="900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9CC952B2-EB42-299D-4178-6E467967578E}"/>
              </a:ext>
            </a:extLst>
          </p:cNvPr>
          <p:cNvSpPr/>
          <p:nvPr/>
        </p:nvSpPr>
        <p:spPr>
          <a:xfrm>
            <a:off x="2068520" y="3166013"/>
            <a:ext cx="580821" cy="580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S1</a:t>
            </a:r>
            <a:endParaRPr lang="zh-CN" altLang="en-US" sz="900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82B8AE6A-3CA6-48DB-49BF-332E7FF17B81}"/>
              </a:ext>
            </a:extLst>
          </p:cNvPr>
          <p:cNvSpPr/>
          <p:nvPr/>
        </p:nvSpPr>
        <p:spPr>
          <a:xfrm>
            <a:off x="466684" y="3166012"/>
            <a:ext cx="580821" cy="580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Start</a:t>
            </a:r>
            <a:endParaRPr lang="zh-CN" altLang="en-US" sz="900" dirty="0"/>
          </a:p>
        </p:txBody>
      </p:sp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3B94DF89-7D91-5B01-77AF-D8D4BF1056AE}"/>
              </a:ext>
            </a:extLst>
          </p:cNvPr>
          <p:cNvCxnSpPr>
            <a:cxnSpLocks/>
            <a:stCxn id="25" idx="4"/>
            <a:endCxn id="22" idx="4"/>
          </p:cNvCxnSpPr>
          <p:nvPr/>
        </p:nvCxnSpPr>
        <p:spPr>
          <a:xfrm rot="16200000" flipH="1">
            <a:off x="1811013" y="2692914"/>
            <a:ext cx="770429" cy="2878265"/>
          </a:xfrm>
          <a:prstGeom prst="curvedConnector3">
            <a:avLst>
              <a:gd name="adj1" fmla="val 21223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5E983F3A-EFE1-82DD-7967-3785A53994BA}"/>
              </a:ext>
            </a:extLst>
          </p:cNvPr>
          <p:cNvCxnSpPr>
            <a:cxnSpLocks/>
            <a:stCxn id="24" idx="4"/>
            <a:endCxn id="23" idx="0"/>
          </p:cNvCxnSpPr>
          <p:nvPr/>
        </p:nvCxnSpPr>
        <p:spPr>
          <a:xfrm rot="5400000">
            <a:off x="1830148" y="3407659"/>
            <a:ext cx="189608" cy="86795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342C2781-450C-699A-5F2D-AF67476909AD}"/>
              </a:ext>
            </a:extLst>
          </p:cNvPr>
          <p:cNvSpPr txBox="1"/>
          <p:nvPr/>
        </p:nvSpPr>
        <p:spPr>
          <a:xfrm>
            <a:off x="1800196" y="3761232"/>
            <a:ext cx="9909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Brackets start</a:t>
            </a:r>
            <a:endParaRPr lang="zh-CN" altLang="en-US" sz="11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0904341-FBBA-1852-5268-E89CE46224B7}"/>
              </a:ext>
            </a:extLst>
          </p:cNvPr>
          <p:cNvSpPr txBox="1"/>
          <p:nvPr/>
        </p:nvSpPr>
        <p:spPr>
          <a:xfrm>
            <a:off x="1287401" y="5113977"/>
            <a:ext cx="6928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trike="sngStrike" dirty="0"/>
              <a:t>Protocol</a:t>
            </a:r>
            <a:endParaRPr lang="zh-CN" altLang="en-US" sz="1100" strike="sngStrike" dirty="0"/>
          </a:p>
        </p:txBody>
      </p:sp>
      <p:cxnSp>
        <p:nvCxnSpPr>
          <p:cNvPr id="39" name="连接符: 曲线 38">
            <a:extLst>
              <a:ext uri="{FF2B5EF4-FFF2-40B4-BE49-F238E27FC236}">
                <a16:creationId xmlns:a16="http://schemas.microsoft.com/office/drawing/2014/main" id="{65829748-3F38-1822-F5A4-D0E14F3028B5}"/>
              </a:ext>
            </a:extLst>
          </p:cNvPr>
          <p:cNvCxnSpPr>
            <a:cxnSpLocks/>
            <a:stCxn id="22" idx="4"/>
            <a:endCxn id="38" idx="4"/>
          </p:cNvCxnSpPr>
          <p:nvPr/>
        </p:nvCxnSpPr>
        <p:spPr>
          <a:xfrm rot="5400000" flipH="1" flipV="1">
            <a:off x="4296797" y="2987697"/>
            <a:ext cx="868127" cy="2191003"/>
          </a:xfrm>
          <a:prstGeom prst="curvedConnector3">
            <a:avLst>
              <a:gd name="adj1" fmla="val 973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4EE04EA1-7E83-C61E-4B08-C3FCF20E7A49}"/>
              </a:ext>
            </a:extLst>
          </p:cNvPr>
          <p:cNvCxnSpPr>
            <a:cxnSpLocks/>
            <a:stCxn id="22" idx="6"/>
            <a:endCxn id="21" idx="2"/>
          </p:cNvCxnSpPr>
          <p:nvPr/>
        </p:nvCxnSpPr>
        <p:spPr>
          <a:xfrm flipV="1">
            <a:off x="3925770" y="4222876"/>
            <a:ext cx="1168508" cy="397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曲线 40">
            <a:extLst>
              <a:ext uri="{FF2B5EF4-FFF2-40B4-BE49-F238E27FC236}">
                <a16:creationId xmlns:a16="http://schemas.microsoft.com/office/drawing/2014/main" id="{C5F555D3-B5AB-4DF0-87D2-008657B632E0}"/>
              </a:ext>
            </a:extLst>
          </p:cNvPr>
          <p:cNvCxnSpPr>
            <a:cxnSpLocks/>
            <a:stCxn id="23" idx="6"/>
            <a:endCxn id="22" idx="2"/>
          </p:cNvCxnSpPr>
          <p:nvPr/>
        </p:nvCxnSpPr>
        <p:spPr>
          <a:xfrm flipV="1">
            <a:off x="1781383" y="4226852"/>
            <a:ext cx="1563566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A18915AD-E54A-56B8-02AF-4E212D54FD92}"/>
              </a:ext>
            </a:extLst>
          </p:cNvPr>
          <p:cNvSpPr txBox="1"/>
          <p:nvPr/>
        </p:nvSpPr>
        <p:spPr>
          <a:xfrm>
            <a:off x="3952080" y="4086864"/>
            <a:ext cx="11128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Argument Start</a:t>
            </a:r>
            <a:endParaRPr lang="zh-CN" altLang="en-US" sz="11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F7014AD-6058-7A93-44FB-41E680ACF972}"/>
              </a:ext>
            </a:extLst>
          </p:cNvPr>
          <p:cNvSpPr txBox="1"/>
          <p:nvPr/>
        </p:nvSpPr>
        <p:spPr>
          <a:xfrm>
            <a:off x="2147660" y="4092071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Token</a:t>
            </a:r>
            <a:endParaRPr lang="zh-CN" altLang="en-US" sz="1100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F53A45E9-0227-01E2-A1EB-85C71467C4E9}"/>
              </a:ext>
            </a:extLst>
          </p:cNvPr>
          <p:cNvSpPr txBox="1"/>
          <p:nvPr/>
        </p:nvSpPr>
        <p:spPr>
          <a:xfrm>
            <a:off x="4202399" y="3558140"/>
            <a:ext cx="9557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Brackets end</a:t>
            </a:r>
            <a:endParaRPr lang="zh-CN" altLang="en-US" sz="1100" dirty="0"/>
          </a:p>
        </p:txBody>
      </p:sp>
      <p:cxnSp>
        <p:nvCxnSpPr>
          <p:cNvPr id="74" name="连接符: 曲线 73">
            <a:extLst>
              <a:ext uri="{FF2B5EF4-FFF2-40B4-BE49-F238E27FC236}">
                <a16:creationId xmlns:a16="http://schemas.microsoft.com/office/drawing/2014/main" id="{FF56E697-5531-A718-7903-B95815A08348}"/>
              </a:ext>
            </a:extLst>
          </p:cNvPr>
          <p:cNvCxnSpPr>
            <a:cxnSpLocks/>
            <a:stCxn id="19" idx="4"/>
            <a:endCxn id="22" idx="4"/>
          </p:cNvCxnSpPr>
          <p:nvPr/>
        </p:nvCxnSpPr>
        <p:spPr>
          <a:xfrm rot="5400000">
            <a:off x="5292606" y="2856041"/>
            <a:ext cx="3976" cy="3318467"/>
          </a:xfrm>
          <a:prstGeom prst="curvedConnector3">
            <a:avLst>
              <a:gd name="adj1" fmla="val 147328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连接符: 曲线 74">
            <a:extLst>
              <a:ext uri="{FF2B5EF4-FFF2-40B4-BE49-F238E27FC236}">
                <a16:creationId xmlns:a16="http://schemas.microsoft.com/office/drawing/2014/main" id="{55FE43E7-FE57-D821-9A57-E5C8A9C250EE}"/>
              </a:ext>
            </a:extLst>
          </p:cNvPr>
          <p:cNvCxnSpPr>
            <a:cxnSpLocks/>
            <a:stCxn id="21" idx="6"/>
            <a:endCxn id="19" idx="2"/>
          </p:cNvCxnSpPr>
          <p:nvPr/>
        </p:nvCxnSpPr>
        <p:spPr>
          <a:xfrm>
            <a:off x="5675099" y="4222876"/>
            <a:ext cx="988317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FE600434-F894-E710-FC25-7F4928D45420}"/>
              </a:ext>
            </a:extLst>
          </p:cNvPr>
          <p:cNvSpPr txBox="1"/>
          <p:nvPr/>
        </p:nvSpPr>
        <p:spPr>
          <a:xfrm>
            <a:off x="5887020" y="4092071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Token</a:t>
            </a:r>
            <a:endParaRPr lang="zh-CN" altLang="en-US" sz="1100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C4D6050F-2A2B-1691-FF92-CFBC79285B16}"/>
              </a:ext>
            </a:extLst>
          </p:cNvPr>
          <p:cNvSpPr txBox="1"/>
          <p:nvPr/>
        </p:nvSpPr>
        <p:spPr>
          <a:xfrm>
            <a:off x="4982595" y="4887325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Token</a:t>
            </a:r>
            <a:endParaRPr lang="zh-CN" altLang="en-US" sz="1100" dirty="0"/>
          </a:p>
        </p:txBody>
      </p:sp>
      <p:cxnSp>
        <p:nvCxnSpPr>
          <p:cNvPr id="120" name="连接符: 曲线 119">
            <a:extLst>
              <a:ext uri="{FF2B5EF4-FFF2-40B4-BE49-F238E27FC236}">
                <a16:creationId xmlns:a16="http://schemas.microsoft.com/office/drawing/2014/main" id="{E5F19EBC-0546-D8A5-7182-741481E3CC7A}"/>
              </a:ext>
            </a:extLst>
          </p:cNvPr>
          <p:cNvCxnSpPr>
            <a:cxnSpLocks/>
            <a:stCxn id="22" idx="4"/>
            <a:endCxn id="24" idx="5"/>
          </p:cNvCxnSpPr>
          <p:nvPr/>
        </p:nvCxnSpPr>
        <p:spPr>
          <a:xfrm rot="5400000" flipH="1">
            <a:off x="2672077" y="3553980"/>
            <a:ext cx="855487" cy="1071078"/>
          </a:xfrm>
          <a:prstGeom prst="curvedConnector3">
            <a:avLst>
              <a:gd name="adj1" fmla="val -267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连接符: 曲线 120">
            <a:extLst>
              <a:ext uri="{FF2B5EF4-FFF2-40B4-BE49-F238E27FC236}">
                <a16:creationId xmlns:a16="http://schemas.microsoft.com/office/drawing/2014/main" id="{08000AED-2CED-289D-627C-7EC32F5884A1}"/>
              </a:ext>
            </a:extLst>
          </p:cNvPr>
          <p:cNvCxnSpPr>
            <a:cxnSpLocks/>
            <a:stCxn id="22" idx="0"/>
            <a:endCxn id="17" idx="4"/>
          </p:cNvCxnSpPr>
          <p:nvPr/>
        </p:nvCxnSpPr>
        <p:spPr>
          <a:xfrm rot="5400000" flipH="1" flipV="1">
            <a:off x="3499487" y="3013388"/>
            <a:ext cx="1058927" cy="7871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本框 125">
            <a:extLst>
              <a:ext uri="{FF2B5EF4-FFF2-40B4-BE49-F238E27FC236}">
                <a16:creationId xmlns:a16="http://schemas.microsoft.com/office/drawing/2014/main" id="{C67FAE1A-915F-2997-B358-36C2EDACAA84}"/>
              </a:ext>
            </a:extLst>
          </p:cNvPr>
          <p:cNvSpPr txBox="1"/>
          <p:nvPr/>
        </p:nvSpPr>
        <p:spPr>
          <a:xfrm>
            <a:off x="3683109" y="3208865"/>
            <a:ext cx="9717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Empty Token</a:t>
            </a:r>
            <a:endParaRPr lang="zh-CN" altLang="en-US" sz="1100" dirty="0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53A8E0CE-0B8F-4397-DEB2-C5A157702E60}"/>
              </a:ext>
            </a:extLst>
          </p:cNvPr>
          <p:cNvSpPr txBox="1"/>
          <p:nvPr/>
        </p:nvSpPr>
        <p:spPr>
          <a:xfrm>
            <a:off x="2859984" y="4603779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Next</a:t>
            </a:r>
            <a:endParaRPr lang="zh-CN" altLang="en-US" sz="1100" dirty="0"/>
          </a:p>
        </p:txBody>
      </p:sp>
      <p:graphicFrame>
        <p:nvGraphicFramePr>
          <p:cNvPr id="157" name="表格 157">
            <a:extLst>
              <a:ext uri="{FF2B5EF4-FFF2-40B4-BE49-F238E27FC236}">
                <a16:creationId xmlns:a16="http://schemas.microsoft.com/office/drawing/2014/main" id="{07960C9D-DFBC-44AC-0700-FCE967DFC9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094928"/>
              </p:ext>
            </p:extLst>
          </p:nvPr>
        </p:nvGraphicFramePr>
        <p:xfrm>
          <a:off x="7786135" y="258517"/>
          <a:ext cx="4233394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6697">
                  <a:extLst>
                    <a:ext uri="{9D8B030D-6E8A-4147-A177-3AD203B41FA5}">
                      <a16:colId xmlns:a16="http://schemas.microsoft.com/office/drawing/2014/main" val="1833725668"/>
                    </a:ext>
                  </a:extLst>
                </a:gridCol>
                <a:gridCol w="2116697">
                  <a:extLst>
                    <a:ext uri="{9D8B030D-6E8A-4147-A177-3AD203B41FA5}">
                      <a16:colId xmlns:a16="http://schemas.microsoft.com/office/drawing/2014/main" val="2641678700"/>
                    </a:ext>
                  </a:extLst>
                </a:gridCol>
              </a:tblGrid>
              <a:tr h="272136">
                <a:tc>
                  <a:txBody>
                    <a:bodyPr/>
                    <a:lstStyle/>
                    <a:p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Set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234430"/>
                  </a:ext>
                </a:extLst>
              </a:tr>
              <a:tr h="272136">
                <a:tc>
                  <a:txBody>
                    <a:bodyPr/>
                    <a:lstStyle/>
                    <a:p>
                      <a:r>
                        <a:rPr lang="en-US" altLang="zh-CN" dirty="0"/>
                        <a:t>Next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{“&gt;”, “|”}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33369"/>
                  </a:ext>
                </a:extLst>
              </a:tr>
              <a:tr h="272136">
                <a:tc>
                  <a:txBody>
                    <a:bodyPr/>
                    <a:lstStyle/>
                    <a:p>
                      <a:r>
                        <a:rPr lang="en-US" altLang="zh-CN" strike="sngStrike" dirty="0"/>
                        <a:t>Protocol</a:t>
                      </a:r>
                      <a:endParaRPr lang="zh-CN" alt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{“http”,”</a:t>
                      </a:r>
                      <a:r>
                        <a:rPr lang="en-US" altLang="zh-CN" dirty="0" err="1"/>
                        <a:t>rpc</a:t>
                      </a:r>
                      <a:r>
                        <a:rPr lang="en-US" altLang="zh-CN" dirty="0"/>
                        <a:t>”}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900124"/>
                  </a:ext>
                </a:extLst>
              </a:tr>
              <a:tr h="272136">
                <a:tc>
                  <a:txBody>
                    <a:bodyPr/>
                    <a:lstStyle/>
                    <a:p>
                      <a:r>
                        <a:rPr lang="en-US" altLang="zh-CN" dirty="0"/>
                        <a:t>Token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385724"/>
                  </a:ext>
                </a:extLst>
              </a:tr>
              <a:tr h="272136">
                <a:tc>
                  <a:txBody>
                    <a:bodyPr/>
                    <a:lstStyle/>
                    <a:p>
                      <a:r>
                        <a:rPr lang="en-US" altLang="zh-CN" dirty="0"/>
                        <a:t>(AS)Argument Start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{“-”}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098879"/>
                  </a:ext>
                </a:extLst>
              </a:tr>
              <a:tr h="272136">
                <a:tc>
                  <a:txBody>
                    <a:bodyPr/>
                    <a:lstStyle/>
                    <a:p>
                      <a:r>
                        <a:rPr lang="en-US" altLang="zh-CN" dirty="0"/>
                        <a:t>(BS)Brackets Start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{“(”}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165854"/>
                  </a:ext>
                </a:extLst>
              </a:tr>
              <a:tr h="272136">
                <a:tc>
                  <a:txBody>
                    <a:bodyPr/>
                    <a:lstStyle/>
                    <a:p>
                      <a:r>
                        <a:rPr lang="en-US" altLang="zh-CN" dirty="0"/>
                        <a:t>(BE)Bracket End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{“)”}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051815"/>
                  </a:ext>
                </a:extLst>
              </a:tr>
            </a:tbl>
          </a:graphicData>
        </a:graphic>
      </p:graphicFrame>
      <p:sp>
        <p:nvSpPr>
          <p:cNvPr id="158" name="文本框 157">
            <a:extLst>
              <a:ext uri="{FF2B5EF4-FFF2-40B4-BE49-F238E27FC236}">
                <a16:creationId xmlns:a16="http://schemas.microsoft.com/office/drawing/2014/main" id="{9E912070-EB5D-B4C3-C43A-B3CCAD532ED9}"/>
              </a:ext>
            </a:extLst>
          </p:cNvPr>
          <p:cNvSpPr txBox="1"/>
          <p:nvPr/>
        </p:nvSpPr>
        <p:spPr>
          <a:xfrm>
            <a:off x="215847" y="250917"/>
            <a:ext cx="58801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Language Definition</a:t>
            </a:r>
          </a:p>
          <a:p>
            <a:endParaRPr lang="en-US" altLang="zh-CN" dirty="0"/>
          </a:p>
          <a:p>
            <a:r>
              <a:rPr lang="en-US" altLang="zh-CN" dirty="0"/>
              <a:t>Argument=AS Token </a:t>
            </a:r>
            <a:r>
              <a:rPr lang="en-US" altLang="zh-CN" dirty="0" err="1"/>
              <a:t>Token</a:t>
            </a:r>
            <a:r>
              <a:rPr lang="en-US" altLang="zh-CN" dirty="0"/>
              <a:t> [Argument]</a:t>
            </a:r>
          </a:p>
          <a:p>
            <a:r>
              <a:rPr lang="en-US" altLang="zh-CN" dirty="0"/>
              <a:t>Execution=Token Argument Token [Next Execution]</a:t>
            </a:r>
          </a:p>
          <a:p>
            <a:r>
              <a:rPr lang="en-US" altLang="zh-CN" dirty="0"/>
              <a:t>Command=[Protocol] Execution </a:t>
            </a:r>
          </a:p>
        </p:txBody>
      </p:sp>
      <p:graphicFrame>
        <p:nvGraphicFramePr>
          <p:cNvPr id="172" name="表格 157">
            <a:extLst>
              <a:ext uri="{FF2B5EF4-FFF2-40B4-BE49-F238E27FC236}">
                <a16:creationId xmlns:a16="http://schemas.microsoft.com/office/drawing/2014/main" id="{80C9E2C6-970E-4EF0-0F5E-2747DD8401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511307"/>
              </p:ext>
            </p:extLst>
          </p:nvPr>
        </p:nvGraphicFramePr>
        <p:xfrm>
          <a:off x="7786135" y="3068314"/>
          <a:ext cx="4233394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929">
                  <a:extLst>
                    <a:ext uri="{9D8B030D-6E8A-4147-A177-3AD203B41FA5}">
                      <a16:colId xmlns:a16="http://schemas.microsoft.com/office/drawing/2014/main" val="1833725668"/>
                    </a:ext>
                  </a:extLst>
                </a:gridCol>
                <a:gridCol w="3346465">
                  <a:extLst>
                    <a:ext uri="{9D8B030D-6E8A-4147-A177-3AD203B41FA5}">
                      <a16:colId xmlns:a16="http://schemas.microsoft.com/office/drawing/2014/main" val="2641678700"/>
                    </a:ext>
                  </a:extLst>
                </a:gridCol>
              </a:tblGrid>
              <a:tr h="272136">
                <a:tc>
                  <a:txBody>
                    <a:bodyPr/>
                    <a:lstStyle/>
                    <a:p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Info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234430"/>
                  </a:ext>
                </a:extLst>
              </a:tr>
              <a:tr h="272136">
                <a:tc>
                  <a:txBody>
                    <a:bodyPr/>
                    <a:lstStyle/>
                    <a:p>
                      <a:r>
                        <a:rPr lang="en-US" altLang="zh-CN" dirty="0"/>
                        <a:t>S1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33369"/>
                  </a:ext>
                </a:extLst>
              </a:tr>
              <a:tr h="272136">
                <a:tc>
                  <a:txBody>
                    <a:bodyPr/>
                    <a:lstStyle/>
                    <a:p>
                      <a:r>
                        <a:rPr lang="en-US" altLang="zh-CN" dirty="0"/>
                        <a:t>S2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900124"/>
                  </a:ext>
                </a:extLst>
              </a:tr>
              <a:tr h="272136">
                <a:tc>
                  <a:txBody>
                    <a:bodyPr/>
                    <a:lstStyle/>
                    <a:p>
                      <a:r>
                        <a:rPr lang="en-US" altLang="zh-CN" dirty="0"/>
                        <a:t>S3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385724"/>
                  </a:ext>
                </a:extLst>
              </a:tr>
              <a:tr h="272136">
                <a:tc>
                  <a:txBody>
                    <a:bodyPr/>
                    <a:lstStyle/>
                    <a:p>
                      <a:r>
                        <a:rPr lang="en-US" altLang="zh-CN" dirty="0"/>
                        <a:t>S4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098879"/>
                  </a:ext>
                </a:extLst>
              </a:tr>
              <a:tr h="272136">
                <a:tc>
                  <a:txBody>
                    <a:bodyPr/>
                    <a:lstStyle/>
                    <a:p>
                      <a:r>
                        <a:rPr lang="en-US" altLang="zh-CN" dirty="0"/>
                        <a:t>S5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165854"/>
                  </a:ext>
                </a:extLst>
              </a:tr>
              <a:tr h="272136">
                <a:tc>
                  <a:txBody>
                    <a:bodyPr/>
                    <a:lstStyle/>
                    <a:p>
                      <a:r>
                        <a:rPr lang="en-US" altLang="zh-CN" dirty="0"/>
                        <a:t>S6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051815"/>
                  </a:ext>
                </a:extLst>
              </a:tr>
            </a:tbl>
          </a:graphicData>
        </a:graphic>
      </p:graphicFrame>
      <p:cxnSp>
        <p:nvCxnSpPr>
          <p:cNvPr id="173" name="连接符: 曲线 172">
            <a:extLst>
              <a:ext uri="{FF2B5EF4-FFF2-40B4-BE49-F238E27FC236}">
                <a16:creationId xmlns:a16="http://schemas.microsoft.com/office/drawing/2014/main" id="{D0BB94FF-29AE-2516-FB1B-F912D68F077B}"/>
              </a:ext>
            </a:extLst>
          </p:cNvPr>
          <p:cNvCxnSpPr>
            <a:cxnSpLocks/>
            <a:stCxn id="24" idx="6"/>
            <a:endCxn id="22" idx="0"/>
          </p:cNvCxnSpPr>
          <p:nvPr/>
        </p:nvCxnSpPr>
        <p:spPr>
          <a:xfrm>
            <a:off x="2649341" y="3456424"/>
            <a:ext cx="986019" cy="48001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连接符: 曲线 175">
            <a:extLst>
              <a:ext uri="{FF2B5EF4-FFF2-40B4-BE49-F238E27FC236}">
                <a16:creationId xmlns:a16="http://schemas.microsoft.com/office/drawing/2014/main" id="{E643AF5D-9E54-66D5-4984-D597724AAB76}"/>
              </a:ext>
            </a:extLst>
          </p:cNvPr>
          <p:cNvCxnSpPr>
            <a:cxnSpLocks/>
            <a:stCxn id="25" idx="0"/>
            <a:endCxn id="22" idx="0"/>
          </p:cNvCxnSpPr>
          <p:nvPr/>
        </p:nvCxnSpPr>
        <p:spPr>
          <a:xfrm rot="16200000" flipH="1">
            <a:off x="1811012" y="2112094"/>
            <a:ext cx="770429" cy="2878265"/>
          </a:xfrm>
          <a:prstGeom prst="curvedConnector3">
            <a:avLst>
              <a:gd name="adj1" fmla="val -296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文本框 178">
            <a:extLst>
              <a:ext uri="{FF2B5EF4-FFF2-40B4-BE49-F238E27FC236}">
                <a16:creationId xmlns:a16="http://schemas.microsoft.com/office/drawing/2014/main" id="{E2742893-D793-DFC9-C78B-5521D0F6E845}"/>
              </a:ext>
            </a:extLst>
          </p:cNvPr>
          <p:cNvSpPr txBox="1"/>
          <p:nvPr/>
        </p:nvSpPr>
        <p:spPr>
          <a:xfrm>
            <a:off x="2788128" y="3409563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Token</a:t>
            </a:r>
            <a:endParaRPr lang="zh-CN" altLang="en-US" sz="1100" dirty="0"/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B44469FA-D0F1-9B92-DE6F-52A4794CEDCC}"/>
              </a:ext>
            </a:extLst>
          </p:cNvPr>
          <p:cNvSpPr txBox="1"/>
          <p:nvPr/>
        </p:nvSpPr>
        <p:spPr>
          <a:xfrm>
            <a:off x="1515163" y="2814952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Token</a:t>
            </a:r>
            <a:endParaRPr lang="zh-CN" altLang="en-US" sz="1100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C806872F-550E-7E42-9F78-5E6732574BF4}"/>
              </a:ext>
            </a:extLst>
          </p:cNvPr>
          <p:cNvSpPr/>
          <p:nvPr/>
        </p:nvSpPr>
        <p:spPr>
          <a:xfrm>
            <a:off x="5535952" y="3068314"/>
            <a:ext cx="580821" cy="580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S6</a:t>
            </a:r>
            <a:endParaRPr lang="zh-CN" altLang="en-US" sz="900" dirty="0"/>
          </a:p>
        </p:txBody>
      </p:sp>
      <p:cxnSp>
        <p:nvCxnSpPr>
          <p:cNvPr id="43" name="连接符: 曲线 120">
            <a:extLst>
              <a:ext uri="{FF2B5EF4-FFF2-40B4-BE49-F238E27FC236}">
                <a16:creationId xmlns:a16="http://schemas.microsoft.com/office/drawing/2014/main" id="{6814E669-5D5F-B148-9238-09D432EF383A}"/>
              </a:ext>
            </a:extLst>
          </p:cNvPr>
          <p:cNvCxnSpPr>
            <a:cxnSpLocks/>
            <a:stCxn id="38" idx="2"/>
            <a:endCxn id="17" idx="4"/>
          </p:cNvCxnSpPr>
          <p:nvPr/>
        </p:nvCxnSpPr>
        <p:spPr>
          <a:xfrm rot="10800000">
            <a:off x="4422540" y="2877515"/>
            <a:ext cx="1113412" cy="48121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37C045CE-177A-3C48-BF47-A9583C4D334A}"/>
              </a:ext>
            </a:extLst>
          </p:cNvPr>
          <p:cNvSpPr txBox="1"/>
          <p:nvPr/>
        </p:nvSpPr>
        <p:spPr>
          <a:xfrm>
            <a:off x="4507058" y="3093428"/>
            <a:ext cx="9717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Empty Token</a:t>
            </a:r>
            <a:endParaRPr lang="zh-CN" altLang="en-US" sz="1100" dirty="0"/>
          </a:p>
        </p:txBody>
      </p:sp>
      <p:cxnSp>
        <p:nvCxnSpPr>
          <p:cNvPr id="52" name="连接符: 曲线 38">
            <a:extLst>
              <a:ext uri="{FF2B5EF4-FFF2-40B4-BE49-F238E27FC236}">
                <a16:creationId xmlns:a16="http://schemas.microsoft.com/office/drawing/2014/main" id="{CDDFE485-D888-2E43-92B2-172234FD5C9B}"/>
              </a:ext>
            </a:extLst>
          </p:cNvPr>
          <p:cNvCxnSpPr>
            <a:cxnSpLocks/>
            <a:stCxn id="38" idx="0"/>
            <a:endCxn id="24" idx="0"/>
          </p:cNvCxnSpPr>
          <p:nvPr/>
        </p:nvCxnSpPr>
        <p:spPr>
          <a:xfrm rot="16200000" flipH="1" flipV="1">
            <a:off x="4043797" y="1383447"/>
            <a:ext cx="97699" cy="3467432"/>
          </a:xfrm>
          <a:prstGeom prst="curvedConnector3">
            <a:avLst>
              <a:gd name="adj1" fmla="val -10173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A85C2060-AB05-E842-BC71-0874EF3E6BA8}"/>
              </a:ext>
            </a:extLst>
          </p:cNvPr>
          <p:cNvSpPr txBox="1"/>
          <p:nvPr/>
        </p:nvSpPr>
        <p:spPr>
          <a:xfrm>
            <a:off x="3840711" y="194665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Next</a:t>
            </a:r>
            <a:endParaRPr lang="zh-CN" altLang="en-US" sz="11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E903216-B42F-2740-AC28-7843472109AF}"/>
              </a:ext>
            </a:extLst>
          </p:cNvPr>
          <p:cNvSpPr txBox="1"/>
          <p:nvPr/>
        </p:nvSpPr>
        <p:spPr>
          <a:xfrm>
            <a:off x="780244" y="6007261"/>
            <a:ext cx="4722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CMD1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–a 100 –b 200 |  CMD2 –x 100</a:t>
            </a:r>
          </a:p>
          <a:p>
            <a:r>
              <a:rPr kumimoji="1" lang="en" altLang="zh-CN" dirty="0"/>
              <a:t>Start&gt;S3&gt;S4&gt;S5&gt;S3&gt;S1&gt;S3&gt;S4&gt;S5&gt;S3&gt;End</a:t>
            </a:r>
            <a:endParaRPr kumimoji="1" lang="zh-CN" altLang="en-US" dirty="0"/>
          </a:p>
        </p:txBody>
      </p:sp>
      <p:cxnSp>
        <p:nvCxnSpPr>
          <p:cNvPr id="48" name="连接符: 曲线 31">
            <a:extLst>
              <a:ext uri="{FF2B5EF4-FFF2-40B4-BE49-F238E27FC236}">
                <a16:creationId xmlns:a16="http://schemas.microsoft.com/office/drawing/2014/main" id="{09548E27-9225-834B-871F-20E92C8C12FF}"/>
              </a:ext>
            </a:extLst>
          </p:cNvPr>
          <p:cNvCxnSpPr>
            <a:cxnSpLocks/>
            <a:stCxn id="25" idx="4"/>
            <a:endCxn id="23" idx="0"/>
          </p:cNvCxnSpPr>
          <p:nvPr/>
        </p:nvCxnSpPr>
        <p:spPr>
          <a:xfrm rot="16200000" flipH="1">
            <a:off x="1029230" y="3474698"/>
            <a:ext cx="189609" cy="73387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4E8197A5-52A1-184C-B585-4FD5AE2DFFD8}"/>
              </a:ext>
            </a:extLst>
          </p:cNvPr>
          <p:cNvSpPr txBox="1"/>
          <p:nvPr/>
        </p:nvSpPr>
        <p:spPr>
          <a:xfrm>
            <a:off x="686785" y="3657381"/>
            <a:ext cx="9909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Brackets start</a:t>
            </a:r>
            <a:endParaRPr lang="zh-CN" altLang="en-US" sz="1100" dirty="0"/>
          </a:p>
        </p:txBody>
      </p:sp>
      <p:cxnSp>
        <p:nvCxnSpPr>
          <p:cNvPr id="42" name="连接符: 曲线 38">
            <a:extLst>
              <a:ext uri="{FF2B5EF4-FFF2-40B4-BE49-F238E27FC236}">
                <a16:creationId xmlns:a16="http://schemas.microsoft.com/office/drawing/2014/main" id="{8A4012A2-2F47-DD4E-B477-5F646CCAE289}"/>
              </a:ext>
            </a:extLst>
          </p:cNvPr>
          <p:cNvCxnSpPr>
            <a:cxnSpLocks/>
            <a:stCxn id="23" idx="6"/>
            <a:endCxn id="23" idx="4"/>
          </p:cNvCxnSpPr>
          <p:nvPr/>
        </p:nvCxnSpPr>
        <p:spPr>
          <a:xfrm flipH="1">
            <a:off x="1490973" y="4226853"/>
            <a:ext cx="290410" cy="290410"/>
          </a:xfrm>
          <a:prstGeom prst="curvedConnector4">
            <a:avLst>
              <a:gd name="adj1" fmla="val -78716"/>
              <a:gd name="adj2" fmla="val 1787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1316D7CA-7847-AE48-BE63-71D3D59E960A}"/>
              </a:ext>
            </a:extLst>
          </p:cNvPr>
          <p:cNvSpPr txBox="1"/>
          <p:nvPr/>
        </p:nvSpPr>
        <p:spPr>
          <a:xfrm>
            <a:off x="1491244" y="4440683"/>
            <a:ext cx="9909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Brackets start</a:t>
            </a:r>
            <a:endParaRPr lang="zh-CN" altLang="en-US" sz="1100" dirty="0"/>
          </a:p>
        </p:txBody>
      </p:sp>
      <p:cxnSp>
        <p:nvCxnSpPr>
          <p:cNvPr id="46" name="连接符: 曲线 38">
            <a:extLst>
              <a:ext uri="{FF2B5EF4-FFF2-40B4-BE49-F238E27FC236}">
                <a16:creationId xmlns:a16="http://schemas.microsoft.com/office/drawing/2014/main" id="{74394324-9158-4347-AE27-45209927644D}"/>
              </a:ext>
            </a:extLst>
          </p:cNvPr>
          <p:cNvCxnSpPr>
            <a:cxnSpLocks/>
            <a:stCxn id="38" idx="4"/>
            <a:endCxn id="38" idx="6"/>
          </p:cNvCxnSpPr>
          <p:nvPr/>
        </p:nvCxnSpPr>
        <p:spPr>
          <a:xfrm rot="5400000" flipH="1" flipV="1">
            <a:off x="5826363" y="3358725"/>
            <a:ext cx="290410" cy="290410"/>
          </a:xfrm>
          <a:prstGeom prst="curvedConnector4">
            <a:avLst>
              <a:gd name="adj1" fmla="val -78716"/>
              <a:gd name="adj2" fmla="val 1787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361EBD8E-5C0E-5E47-9DA8-7ABEFFA564D5}"/>
              </a:ext>
            </a:extLst>
          </p:cNvPr>
          <p:cNvSpPr txBox="1"/>
          <p:nvPr/>
        </p:nvSpPr>
        <p:spPr>
          <a:xfrm>
            <a:off x="6081620" y="3522222"/>
            <a:ext cx="9557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Brackets end</a:t>
            </a:r>
            <a:endParaRPr lang="zh-CN" altLang="en-US" sz="1100" dirty="0"/>
          </a:p>
        </p:txBody>
      </p:sp>
      <p:cxnSp>
        <p:nvCxnSpPr>
          <p:cNvPr id="4" name="连接符: 曲线 3">
            <a:extLst>
              <a:ext uri="{FF2B5EF4-FFF2-40B4-BE49-F238E27FC236}">
                <a16:creationId xmlns:a16="http://schemas.microsoft.com/office/drawing/2014/main" id="{A5DC7844-FEC8-BADE-0676-2962508A5C2D}"/>
              </a:ext>
            </a:extLst>
          </p:cNvPr>
          <p:cNvCxnSpPr>
            <a:cxnSpLocks/>
            <a:stCxn id="22" idx="4"/>
            <a:endCxn id="25" idx="2"/>
          </p:cNvCxnSpPr>
          <p:nvPr/>
        </p:nvCxnSpPr>
        <p:spPr>
          <a:xfrm rot="5400000" flipH="1">
            <a:off x="1520602" y="2402505"/>
            <a:ext cx="1060839" cy="3168676"/>
          </a:xfrm>
          <a:prstGeom prst="curvedConnector4">
            <a:avLst>
              <a:gd name="adj1" fmla="val -107745"/>
              <a:gd name="adj2" fmla="val 1072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805EA594-EF1D-09EF-1BCB-CD91F7D41B1F}"/>
              </a:ext>
            </a:extLst>
          </p:cNvPr>
          <p:cNvSpPr txBox="1"/>
          <p:nvPr/>
        </p:nvSpPr>
        <p:spPr>
          <a:xfrm>
            <a:off x="172471" y="4977989"/>
            <a:ext cx="6110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Service</a:t>
            </a:r>
            <a:endParaRPr lang="zh-CN" altLang="en-US" sz="11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1272DEA-3D3C-159B-3FCD-BA88AE6D7CF5}"/>
              </a:ext>
            </a:extLst>
          </p:cNvPr>
          <p:cNvSpPr txBox="1"/>
          <p:nvPr/>
        </p:nvSpPr>
        <p:spPr>
          <a:xfrm>
            <a:off x="22610" y="2456264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Service only has one!</a:t>
            </a:r>
            <a:endParaRPr lang="zh-CN" altLang="en-US" dirty="0"/>
          </a:p>
        </p:txBody>
      </p:sp>
      <p:cxnSp>
        <p:nvCxnSpPr>
          <p:cNvPr id="50" name="连接符: 曲线 26">
            <a:extLst>
              <a:ext uri="{FF2B5EF4-FFF2-40B4-BE49-F238E27FC236}">
                <a16:creationId xmlns:a16="http://schemas.microsoft.com/office/drawing/2014/main" id="{4FD62E6C-558F-F546-9A45-2093CF4558F3}"/>
              </a:ext>
            </a:extLst>
          </p:cNvPr>
          <p:cNvCxnSpPr>
            <a:cxnSpLocks/>
            <a:stCxn id="38" idx="4"/>
            <a:endCxn id="21" idx="0"/>
          </p:cNvCxnSpPr>
          <p:nvPr/>
        </p:nvCxnSpPr>
        <p:spPr>
          <a:xfrm rot="5400000">
            <a:off x="5463861" y="3569963"/>
            <a:ext cx="283330" cy="441674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FAC785CA-0D12-7346-AF53-18A00BCB0245}"/>
              </a:ext>
            </a:extLst>
          </p:cNvPr>
          <p:cNvSpPr txBox="1"/>
          <p:nvPr/>
        </p:nvSpPr>
        <p:spPr>
          <a:xfrm>
            <a:off x="4946609" y="3685255"/>
            <a:ext cx="11128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Argument Start</a:t>
            </a:r>
            <a:endParaRPr lang="zh-CN" altLang="en-US" sz="1100" dirty="0"/>
          </a:p>
        </p:txBody>
      </p:sp>
      <p:cxnSp>
        <p:nvCxnSpPr>
          <p:cNvPr id="56" name="连接符: 曲线 73">
            <a:extLst>
              <a:ext uri="{FF2B5EF4-FFF2-40B4-BE49-F238E27FC236}">
                <a16:creationId xmlns:a16="http://schemas.microsoft.com/office/drawing/2014/main" id="{1114BA36-D75D-9B44-8A4A-D6686CBD937B}"/>
              </a:ext>
            </a:extLst>
          </p:cNvPr>
          <p:cNvCxnSpPr>
            <a:cxnSpLocks/>
            <a:stCxn id="19" idx="0"/>
            <a:endCxn id="38" idx="7"/>
          </p:cNvCxnSpPr>
          <p:nvPr/>
        </p:nvCxnSpPr>
        <p:spPr>
          <a:xfrm rot="16200000" flipV="1">
            <a:off x="6103225" y="3081862"/>
            <a:ext cx="779092" cy="922113"/>
          </a:xfrm>
          <a:prstGeom prst="curvedConnector3">
            <a:avLst>
              <a:gd name="adj1" fmla="val 1402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77EBC6F7-FFA3-304E-82AB-E1536E1FD429}"/>
              </a:ext>
            </a:extLst>
          </p:cNvPr>
          <p:cNvSpPr txBox="1"/>
          <p:nvPr/>
        </p:nvSpPr>
        <p:spPr>
          <a:xfrm>
            <a:off x="6545675" y="3036562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Token</a:t>
            </a:r>
            <a:endParaRPr lang="zh-CN" altLang="en-US" sz="1100" dirty="0"/>
          </a:p>
        </p:txBody>
      </p:sp>
      <p:cxnSp>
        <p:nvCxnSpPr>
          <p:cNvPr id="58" name="连接符: 曲线 3">
            <a:extLst>
              <a:ext uri="{FF2B5EF4-FFF2-40B4-BE49-F238E27FC236}">
                <a16:creationId xmlns:a16="http://schemas.microsoft.com/office/drawing/2014/main" id="{FA00FAC8-F9D8-FA4B-8AAF-8773615E64A1}"/>
              </a:ext>
            </a:extLst>
          </p:cNvPr>
          <p:cNvCxnSpPr>
            <a:cxnSpLocks/>
            <a:stCxn id="38" idx="0"/>
            <a:endCxn id="25" idx="0"/>
          </p:cNvCxnSpPr>
          <p:nvPr/>
        </p:nvCxnSpPr>
        <p:spPr>
          <a:xfrm rot="16200000" flipH="1" flipV="1">
            <a:off x="3242880" y="582529"/>
            <a:ext cx="97698" cy="5069268"/>
          </a:xfrm>
          <a:prstGeom prst="curvedConnector3">
            <a:avLst>
              <a:gd name="adj1" fmla="val -13123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890D720C-6D70-4C49-9185-D6F5F6C7D806}"/>
              </a:ext>
            </a:extLst>
          </p:cNvPr>
          <p:cNvSpPr txBox="1"/>
          <p:nvPr/>
        </p:nvSpPr>
        <p:spPr>
          <a:xfrm>
            <a:off x="2196227" y="1718799"/>
            <a:ext cx="6110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Service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005080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138</Words>
  <Application>Microsoft Macintosh PowerPoint</Application>
  <PresentationFormat>宽屏</PresentationFormat>
  <Paragraphs>58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胡 丰</dc:creator>
  <cp:lastModifiedBy>T189144</cp:lastModifiedBy>
  <cp:revision>11</cp:revision>
  <dcterms:created xsi:type="dcterms:W3CDTF">2022-05-23T16:46:54Z</dcterms:created>
  <dcterms:modified xsi:type="dcterms:W3CDTF">2022-06-17T07:59:18Z</dcterms:modified>
</cp:coreProperties>
</file>