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Gyu KANG" initials="HK" lastIdx="1" clrIdx="0">
    <p:extLst>
      <p:ext uri="{19B8F6BF-5375-455C-9EA6-DF929625EA0E}">
        <p15:presenceInfo xmlns:p15="http://schemas.microsoft.com/office/powerpoint/2012/main" userId="HanGyu 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2A7D-82AB-4D03-8CD2-35F886D72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Hotels in Madison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AB870-E54E-47E4-89CB-13D791681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Hangyu</a:t>
            </a:r>
            <a:r>
              <a:rPr lang="en-US" dirty="0"/>
              <a:t> Kang, </a:t>
            </a:r>
            <a:r>
              <a:rPr lang="en-US" dirty="0" err="1"/>
              <a:t>Xiangyu</a:t>
            </a:r>
            <a:r>
              <a:rPr lang="en-US" dirty="0"/>
              <a:t> Wang, </a:t>
            </a:r>
            <a:r>
              <a:rPr lang="en-US" dirty="0" err="1"/>
              <a:t>Ruyan</a:t>
            </a:r>
            <a:r>
              <a:rPr lang="en-US" dirty="0"/>
              <a:t> Zhou</a:t>
            </a:r>
          </a:p>
        </p:txBody>
      </p:sp>
    </p:spTree>
    <p:extLst>
      <p:ext uri="{BB962C8B-B14F-4D97-AF65-F5344CB8AC3E}">
        <p14:creationId xmlns:p14="http://schemas.microsoft.com/office/powerpoint/2010/main" val="172357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75F733-33E9-49E0-87F1-2AB4E5D66952}"/>
              </a:ext>
            </a:extLst>
          </p:cNvPr>
          <p:cNvSpPr txBox="1"/>
          <p:nvPr/>
        </p:nvSpPr>
        <p:spPr>
          <a:xfrm>
            <a:off x="831576" y="1906072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Words associated with location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AD9B7-A2DB-434E-8DD7-98C0C3063B0B}"/>
              </a:ext>
            </a:extLst>
          </p:cNvPr>
          <p:cNvSpPr txBox="1"/>
          <p:nvPr/>
        </p:nvSpPr>
        <p:spPr>
          <a:xfrm>
            <a:off x="1169773" y="2217301"/>
            <a:ext cx="492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Shuttle, downtown, airport, distance, bar, location, restaurant, park, near, club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90AC2-0E38-4FEE-A41D-92F00AD0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53" y="2090738"/>
            <a:ext cx="3462397" cy="43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21CF0-AEBF-431A-B7B3-250145EF0BAE}"/>
              </a:ext>
            </a:extLst>
          </p:cNvPr>
          <p:cNvSpPr txBox="1"/>
          <p:nvPr/>
        </p:nvSpPr>
        <p:spPr>
          <a:xfrm>
            <a:off x="838992" y="1792936"/>
            <a:ext cx="48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Words associated with atmosphere of hotels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CDEF4-A496-470B-B3C7-ACC58C934482}"/>
              </a:ext>
            </a:extLst>
          </p:cNvPr>
          <p:cNvSpPr txBox="1"/>
          <p:nvPr/>
        </p:nvSpPr>
        <p:spPr>
          <a:xfrm>
            <a:off x="1177190" y="2157548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Family, kid, business, clean, comfortable, small, pretty, quiet, beautiful, spacious, modern, noise, smell, comfy, week, weekend, dirty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9D5C5-69BC-412D-A78D-65E135E2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835" y="3097739"/>
            <a:ext cx="3709240" cy="358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D93B9-3273-4D58-A1AE-C091BE348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097739"/>
            <a:ext cx="3709241" cy="35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Test For the Chosen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346C0-3036-462C-9DB7-9BC64747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0814"/>
            <a:ext cx="3516721" cy="700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CBE20-6BB5-4C53-99D7-88F18740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3038687"/>
            <a:ext cx="5562293" cy="409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FA55BE-2507-45B8-A9AB-B36038923945}"/>
              </a:ext>
            </a:extLst>
          </p:cNvPr>
          <p:cNvSpPr txBox="1"/>
          <p:nvPr/>
        </p:nvSpPr>
        <p:spPr>
          <a:xfrm>
            <a:off x="939800" y="241835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Multinomial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21487-C9EF-436C-89B8-C5340CFFB653}"/>
              </a:ext>
            </a:extLst>
          </p:cNvPr>
          <p:cNvSpPr txBox="1"/>
          <p:nvPr/>
        </p:nvSpPr>
        <p:spPr>
          <a:xfrm>
            <a:off x="939800" y="39385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Backward AIC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703F32-43DD-464A-AD4E-65AF9280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28" y="4339345"/>
            <a:ext cx="7663017" cy="1271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E5A90-69F0-48A7-9972-2DC334FF3048}"/>
              </a:ext>
            </a:extLst>
          </p:cNvPr>
          <p:cNvSpPr txBox="1"/>
          <p:nvPr/>
        </p:nvSpPr>
        <p:spPr>
          <a:xfrm>
            <a:off x="838200" y="5931074"/>
            <a:ext cx="684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Select out influential words for determining star rating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DC3CB-F77A-47E3-93E8-94D189E262FC}"/>
              </a:ext>
            </a:extLst>
          </p:cNvPr>
          <p:cNvSpPr txBox="1"/>
          <p:nvPr/>
        </p:nvSpPr>
        <p:spPr>
          <a:xfrm>
            <a:off x="838200" y="1844908"/>
            <a:ext cx="506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Word Embedding Dataset into 4 Datasets</a:t>
            </a:r>
          </a:p>
        </p:txBody>
      </p:sp>
    </p:spTree>
    <p:extLst>
      <p:ext uri="{BB962C8B-B14F-4D97-AF65-F5344CB8AC3E}">
        <p14:creationId xmlns:p14="http://schemas.microsoft.com/office/powerpoint/2010/main" val="289516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SELECTED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16E2B-9C50-4E98-8AF7-37E156839303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0E1CE-54A8-46C6-AA27-2C9D32544B45}"/>
              </a:ext>
            </a:extLst>
          </p:cNvPr>
          <p:cNvSpPr txBox="1"/>
          <p:nvPr/>
        </p:nvSpPr>
        <p:spPr>
          <a:xfrm>
            <a:off x="939800" y="3059668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 and Parking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2A983-2FB8-42DF-B31E-D8DC451D8898}"/>
              </a:ext>
            </a:extLst>
          </p:cNvPr>
          <p:cNvSpPr txBox="1"/>
          <p:nvPr/>
        </p:nvSpPr>
        <p:spPr>
          <a:xfrm>
            <a:off x="939800" y="3988737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1D9D0-5697-4602-BF3C-9A167559DCA0}"/>
              </a:ext>
            </a:extLst>
          </p:cNvPr>
          <p:cNvSpPr txBox="1"/>
          <p:nvPr/>
        </p:nvSpPr>
        <p:spPr>
          <a:xfrm>
            <a:off x="939800" y="491780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</p:spTree>
    <p:extLst>
      <p:ext uri="{BB962C8B-B14F-4D97-AF65-F5344CB8AC3E}">
        <p14:creationId xmlns:p14="http://schemas.microsoft.com/office/powerpoint/2010/main" val="255390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Makes Differences Between Low Rated Hotels and High Rated Hotels?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4F845-2FBF-421E-8916-EB400A184E65}"/>
              </a:ext>
            </a:extLst>
          </p:cNvPr>
          <p:cNvSpPr txBox="1"/>
          <p:nvPr/>
        </p:nvSpPr>
        <p:spPr>
          <a:xfrm>
            <a:off x="939800" y="2130599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How to determine low rated and high rated hotels?</a:t>
            </a:r>
          </a:p>
          <a:p>
            <a:pPr algn="just"/>
            <a:r>
              <a:rPr lang="en-US" dirty="0"/>
              <a:t>	Average rates &gt; 3.5 (Median of Average Rate) =&gt; High Rated Hotels</a:t>
            </a:r>
          </a:p>
          <a:p>
            <a:pPr algn="just"/>
            <a:r>
              <a:rPr lang="en-US" dirty="0"/>
              <a:t>	Average rates &lt; 3.5 =&gt; Low Rated Hotels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F17DB-24DD-4303-B134-DF733B8F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053929"/>
            <a:ext cx="5476505" cy="788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DB275-3E1E-4709-A3E5-E29D59428A69}"/>
              </a:ext>
            </a:extLst>
          </p:cNvPr>
          <p:cNvSpPr txBox="1"/>
          <p:nvPr/>
        </p:nvSpPr>
        <p:spPr>
          <a:xfrm>
            <a:off x="939800" y="4105223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Low Rated Hotel </a:t>
            </a:r>
          </a:p>
          <a:p>
            <a:pPr algn="just"/>
            <a:r>
              <a:rPr lang="en-US" dirty="0"/>
              <a:t>22 Hotels</a:t>
            </a:r>
          </a:p>
          <a:p>
            <a:pPr algn="just"/>
            <a:r>
              <a:rPr lang="en-US" dirty="0"/>
              <a:t>567 Reviews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7554D-AADA-480A-B00C-307021D3394E}"/>
              </a:ext>
            </a:extLst>
          </p:cNvPr>
          <p:cNvSpPr txBox="1"/>
          <p:nvPr/>
        </p:nvSpPr>
        <p:spPr>
          <a:xfrm>
            <a:off x="939800" y="5255882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High Rated Hotel </a:t>
            </a:r>
          </a:p>
          <a:p>
            <a:pPr algn="just"/>
            <a:r>
              <a:rPr lang="en-US" dirty="0"/>
              <a:t>23 Hotels</a:t>
            </a:r>
          </a:p>
          <a:p>
            <a:pPr algn="just"/>
            <a:r>
              <a:rPr lang="en-US" dirty="0"/>
              <a:t>965 Reviews</a:t>
            </a:r>
          </a:p>
        </p:txBody>
      </p:sp>
    </p:spTree>
    <p:extLst>
      <p:ext uri="{BB962C8B-B14F-4D97-AF65-F5344CB8AC3E}">
        <p14:creationId xmlns:p14="http://schemas.microsoft.com/office/powerpoint/2010/main" val="42388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Makes Differences Between Low Rated Hotels and High Rated Hotels?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3FAC4-DA83-4622-8EF8-CC43BDD0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066193"/>
            <a:ext cx="2618459" cy="2378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51809A-0C86-4C85-8AC2-506B72A2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021029"/>
            <a:ext cx="2618459" cy="2469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0AEF13-AF4F-4117-8835-48C05FB14628}"/>
              </a:ext>
            </a:extLst>
          </p:cNvPr>
          <p:cNvSpPr txBox="1"/>
          <p:nvPr/>
        </p:nvSpPr>
        <p:spPr>
          <a:xfrm>
            <a:off x="1256754" y="2660349"/>
            <a:ext cx="23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Rated Hotels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BA785-BD8D-405A-94D7-99ABD54BDB85}"/>
              </a:ext>
            </a:extLst>
          </p:cNvPr>
          <p:cNvSpPr txBox="1"/>
          <p:nvPr/>
        </p:nvSpPr>
        <p:spPr>
          <a:xfrm>
            <a:off x="4088854" y="2660349"/>
            <a:ext cx="23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Rated Hotels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F939E-5C3E-461A-8D11-8F5C89426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824" y="2407035"/>
            <a:ext cx="3686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1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SELECTED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16E2B-9C50-4E98-8AF7-37E156839303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0E1CE-54A8-46C6-AA27-2C9D32544B45}"/>
              </a:ext>
            </a:extLst>
          </p:cNvPr>
          <p:cNvSpPr txBox="1"/>
          <p:nvPr/>
        </p:nvSpPr>
        <p:spPr>
          <a:xfrm>
            <a:off x="939800" y="3059668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Wall, Parking and Toilet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2A983-2FB8-42DF-B31E-D8DC451D8898}"/>
              </a:ext>
            </a:extLst>
          </p:cNvPr>
          <p:cNvSpPr txBox="1"/>
          <p:nvPr/>
        </p:nvSpPr>
        <p:spPr>
          <a:xfrm>
            <a:off x="939800" y="3988737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1D9D0-5697-4602-BF3C-9A167559DCA0}"/>
              </a:ext>
            </a:extLst>
          </p:cNvPr>
          <p:cNvSpPr txBox="1"/>
          <p:nvPr/>
        </p:nvSpPr>
        <p:spPr>
          <a:xfrm>
            <a:off x="939800" y="491780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</p:spTree>
    <p:extLst>
      <p:ext uri="{BB962C8B-B14F-4D97-AF65-F5344CB8AC3E}">
        <p14:creationId xmlns:p14="http://schemas.microsoft.com/office/powerpoint/2010/main" val="139995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B1FA3-66B5-486A-B7B8-3F25E42F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4" y="2748506"/>
            <a:ext cx="3202391" cy="21834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E8DF6F-480B-4B9B-8EF8-5F2CD44F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060" y="1898292"/>
            <a:ext cx="3748490" cy="11254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E69D6E-8DBD-471E-B1EE-D4F619D80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060" y="3112158"/>
            <a:ext cx="3748490" cy="1225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9F5332-4C61-42A5-9A8E-2758FD369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060" y="4430504"/>
            <a:ext cx="3748490" cy="11491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96E618-DC60-4482-9FB0-2DD4A993C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238" y="1898292"/>
            <a:ext cx="3624425" cy="11254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3DBBD4-C8D1-4F19-BC8B-D84CC61A5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238" y="3129082"/>
            <a:ext cx="3624425" cy="11348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D719CC-211B-48F0-ACC4-3F4DB7BF8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5238" y="4430504"/>
            <a:ext cx="3624425" cy="11370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EC4783-3625-4DEC-9C67-7DF53C06539F}"/>
              </a:ext>
            </a:extLst>
          </p:cNvPr>
          <p:cNvSpPr txBox="1"/>
          <p:nvPr/>
        </p:nvSpPr>
        <p:spPr>
          <a:xfrm>
            <a:off x="2899321" y="5851013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Money, breakfast, parking, location, comfortable, spacious</a:t>
            </a:r>
          </a:p>
        </p:txBody>
      </p:sp>
    </p:spTree>
    <p:extLst>
      <p:ext uri="{BB962C8B-B14F-4D97-AF65-F5344CB8AC3E}">
        <p14:creationId xmlns:p14="http://schemas.microsoft.com/office/powerpoint/2010/main" val="373141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C4783-3625-4DEC-9C67-7DF53C06539F}"/>
              </a:ext>
            </a:extLst>
          </p:cNvPr>
          <p:cNvSpPr txBox="1"/>
          <p:nvPr/>
        </p:nvSpPr>
        <p:spPr>
          <a:xfrm>
            <a:off x="394246" y="2041013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Money, breakfast, parking, location, comfortable, spacious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CC3B94-F0E2-4F00-A77C-0DC044B2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0275"/>
              </p:ext>
            </p:extLst>
          </p:nvPr>
        </p:nvGraphicFramePr>
        <p:xfrm>
          <a:off x="1708696" y="2874109"/>
          <a:ext cx="5528368" cy="25894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2092">
                  <a:extLst>
                    <a:ext uri="{9D8B030D-6E8A-4147-A177-3AD203B41FA5}">
                      <a16:colId xmlns:a16="http://schemas.microsoft.com/office/drawing/2014/main" val="2257105138"/>
                    </a:ext>
                  </a:extLst>
                </a:gridCol>
                <a:gridCol w="1382092">
                  <a:extLst>
                    <a:ext uri="{9D8B030D-6E8A-4147-A177-3AD203B41FA5}">
                      <a16:colId xmlns:a16="http://schemas.microsoft.com/office/drawing/2014/main" val="385332343"/>
                    </a:ext>
                  </a:extLst>
                </a:gridCol>
                <a:gridCol w="1382092">
                  <a:extLst>
                    <a:ext uri="{9D8B030D-6E8A-4147-A177-3AD203B41FA5}">
                      <a16:colId xmlns:a16="http://schemas.microsoft.com/office/drawing/2014/main" val="3795536337"/>
                    </a:ext>
                  </a:extLst>
                </a:gridCol>
                <a:gridCol w="1382092">
                  <a:extLst>
                    <a:ext uri="{9D8B030D-6E8A-4147-A177-3AD203B41FA5}">
                      <a16:colId xmlns:a16="http://schemas.microsoft.com/office/drawing/2014/main" val="1838484444"/>
                    </a:ext>
                  </a:extLst>
                </a:gridCol>
              </a:tblGrid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88294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51148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18329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66360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26167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15674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143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31279E-026D-4623-9EA8-EE003A607B72}"/>
              </a:ext>
            </a:extLst>
          </p:cNvPr>
          <p:cNvSpPr txBox="1"/>
          <p:nvPr/>
        </p:nvSpPr>
        <p:spPr>
          <a:xfrm>
            <a:off x="1708696" y="2437244"/>
            <a:ext cx="345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Test P-values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0222D0-1970-4FE7-B148-EEC3CDE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89" y="2410345"/>
            <a:ext cx="3228336" cy="969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CBA94-AEF8-443C-A3DE-14825BCD23C1}"/>
              </a:ext>
            </a:extLst>
          </p:cNvPr>
          <p:cNvSpPr txBox="1"/>
          <p:nvPr/>
        </p:nvSpPr>
        <p:spPr>
          <a:xfrm>
            <a:off x="7982589" y="4325034"/>
            <a:ext cx="309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</a:t>
            </a:r>
            <a:r>
              <a:rPr lang="en-US" dirty="0" err="1"/>
              <a:t>val</a:t>
            </a:r>
            <a:r>
              <a:rPr lang="en-US" dirty="0"/>
              <a:t> &lt; 0.05</a:t>
            </a:r>
          </a:p>
          <a:p>
            <a:r>
              <a:rPr lang="en-US" dirty="0"/>
              <a:t>There is significant difference</a:t>
            </a:r>
          </a:p>
        </p:txBody>
      </p:sp>
    </p:spTree>
    <p:extLst>
      <p:ext uri="{BB962C8B-B14F-4D97-AF65-F5344CB8AC3E}">
        <p14:creationId xmlns:p14="http://schemas.microsoft.com/office/powerpoint/2010/main" val="351316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C4783-3625-4DEC-9C67-7DF53C06539F}"/>
              </a:ext>
            </a:extLst>
          </p:cNvPr>
          <p:cNvSpPr txBox="1"/>
          <p:nvPr/>
        </p:nvSpPr>
        <p:spPr>
          <a:xfrm>
            <a:off x="380867" y="2117061"/>
            <a:ext cx="16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BAF3F-C492-42FC-A02B-CF75A7DE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7" y="2488670"/>
            <a:ext cx="3180398" cy="3900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7DD5EB-7FB8-4165-A478-AB1395620B63}"/>
              </a:ext>
            </a:extLst>
          </p:cNvPr>
          <p:cNvSpPr txBox="1"/>
          <p:nvPr/>
        </p:nvSpPr>
        <p:spPr>
          <a:xfrm>
            <a:off x="4009415" y="2049754"/>
            <a:ext cx="1104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Breakfast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5F89F-041B-4F8F-B6CF-0345FF099959}"/>
              </a:ext>
            </a:extLst>
          </p:cNvPr>
          <p:cNvSpPr txBox="1"/>
          <p:nvPr/>
        </p:nvSpPr>
        <p:spPr>
          <a:xfrm>
            <a:off x="7758888" y="1971234"/>
            <a:ext cx="1054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1D5DA1-B3AC-4C1F-A91D-4B8AE6FD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415" y="2419087"/>
            <a:ext cx="3326647" cy="3970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442B82-5823-40A8-A37B-C4A0AC33F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89" y="2340566"/>
            <a:ext cx="3326648" cy="40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456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198"/>
            <a:ext cx="10515600" cy="3225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Merge </a:t>
            </a:r>
            <a:r>
              <a:rPr lang="en-US" dirty="0" err="1"/>
              <a:t>review_city.json</a:t>
            </a:r>
            <a:r>
              <a:rPr lang="en-US" dirty="0"/>
              <a:t> to </a:t>
            </a:r>
            <a:r>
              <a:rPr lang="en-US" dirty="0" err="1"/>
              <a:t>business_city.json</a:t>
            </a:r>
            <a:r>
              <a:rPr lang="en-US" dirty="0"/>
              <a:t> according to the corresponding business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categories that contains hotels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business name that contains hotel, inn, Hilton, Courtyard, Edge, Place, Graduate, Wyndham, Suites, Motel, Lodge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city = Madison, and drop the city and state column</a:t>
            </a:r>
          </a:p>
        </p:txBody>
      </p:sp>
    </p:spTree>
    <p:extLst>
      <p:ext uri="{BB962C8B-B14F-4D97-AF65-F5344CB8AC3E}">
        <p14:creationId xmlns:p14="http://schemas.microsoft.com/office/powerpoint/2010/main" val="216462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37958-472A-45D0-8D30-30BF833FA9A8}"/>
              </a:ext>
            </a:extLst>
          </p:cNvPr>
          <p:cNvSpPr txBox="1"/>
          <p:nvPr/>
        </p:nvSpPr>
        <p:spPr>
          <a:xfrm>
            <a:off x="421869" y="2105543"/>
            <a:ext cx="1073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09CC98-22B5-4C3E-8719-49E57A8C2E36}"/>
              </a:ext>
            </a:extLst>
          </p:cNvPr>
          <p:cNvSpPr txBox="1"/>
          <p:nvPr/>
        </p:nvSpPr>
        <p:spPr>
          <a:xfrm>
            <a:off x="4198531" y="2105543"/>
            <a:ext cx="1511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Comfortable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DE61D-F01B-4ECC-A91D-27C6FEBD081E}"/>
              </a:ext>
            </a:extLst>
          </p:cNvPr>
          <p:cNvSpPr txBox="1"/>
          <p:nvPr/>
        </p:nvSpPr>
        <p:spPr>
          <a:xfrm>
            <a:off x="7947569" y="2105543"/>
            <a:ext cx="1102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Spacious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6CF73-75F1-4C53-96B9-2192C96C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9" y="2474875"/>
            <a:ext cx="3415879" cy="4057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E7A0D6-E8D1-4B38-ADDF-6F139527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31" y="2474875"/>
            <a:ext cx="3458865" cy="4057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A42D02-2202-4B11-9932-299B436D4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094" y="2474875"/>
            <a:ext cx="3458865" cy="40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AC hotel by Marriott in downtown </a:t>
            </a:r>
            <a:r>
              <a:rPr lang="en-US" sz="3600" dirty="0" err="1"/>
              <a:t>madison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781DD-3D89-49DB-9FB1-BA8BE653D709}"/>
              </a:ext>
            </a:extLst>
          </p:cNvPr>
          <p:cNvSpPr txBox="1"/>
          <p:nvPr/>
        </p:nvSpPr>
        <p:spPr>
          <a:xfrm>
            <a:off x="759072" y="2160344"/>
            <a:ext cx="36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Rate : 3.4545 ≈ 3.46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CC69A-0090-43AD-8D00-A7683D028E8A}"/>
              </a:ext>
            </a:extLst>
          </p:cNvPr>
          <p:cNvSpPr txBox="1"/>
          <p:nvPr/>
        </p:nvSpPr>
        <p:spPr>
          <a:xfrm>
            <a:off x="759071" y="2529676"/>
            <a:ext cx="36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B1804-07A4-4B26-9C82-8A0CD2B6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1" y="2897084"/>
            <a:ext cx="3594293" cy="3475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8FC65-9654-4726-8FD8-C1BD2BCA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70" y="2897083"/>
            <a:ext cx="3266868" cy="3475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AEAF4-4FE9-4166-B44E-5310593EB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44" y="2897083"/>
            <a:ext cx="3223236" cy="34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9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E7228-201D-4768-B85F-E1ED4F76E008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E4210-D82B-44D3-812C-2FBB91073D1E}"/>
              </a:ext>
            </a:extLst>
          </p:cNvPr>
          <p:cNvSpPr txBox="1"/>
          <p:nvPr/>
        </p:nvSpPr>
        <p:spPr>
          <a:xfrm>
            <a:off x="939800" y="3059668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 and Parking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B7676-3C61-4380-9C81-B0AF3C6BD1A2}"/>
              </a:ext>
            </a:extLst>
          </p:cNvPr>
          <p:cNvSpPr txBox="1"/>
          <p:nvPr/>
        </p:nvSpPr>
        <p:spPr>
          <a:xfrm>
            <a:off x="939800" y="3988737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7F18-5FEA-4456-9914-0644EE67A501}"/>
              </a:ext>
            </a:extLst>
          </p:cNvPr>
          <p:cNvSpPr txBox="1"/>
          <p:nvPr/>
        </p:nvSpPr>
        <p:spPr>
          <a:xfrm>
            <a:off x="939800" y="491780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</p:spTree>
    <p:extLst>
      <p:ext uri="{BB962C8B-B14F-4D97-AF65-F5344CB8AC3E}">
        <p14:creationId xmlns:p14="http://schemas.microsoft.com/office/powerpoint/2010/main" val="242679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E7228-201D-4768-B85F-E1ED4F76E008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90345-A6E5-4B3C-B3F8-FE27CABC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6" y="2957238"/>
            <a:ext cx="3560909" cy="2247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DE09F-30D6-496B-BF99-4E1288C4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8" y="2926141"/>
            <a:ext cx="3448050" cy="2309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A6DFA-5073-4B07-9091-BE0B6BA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516" y="2926142"/>
            <a:ext cx="3664534" cy="23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9D437-D372-4E25-B515-2390013A74C6}"/>
              </a:ext>
            </a:extLst>
          </p:cNvPr>
          <p:cNvSpPr txBox="1"/>
          <p:nvPr/>
        </p:nvSpPr>
        <p:spPr>
          <a:xfrm>
            <a:off x="939800" y="2097643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 and Parking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C407-BDF2-4D49-8147-86100851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842439"/>
            <a:ext cx="5587192" cy="35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90B9-8429-4174-8878-13A8704EB28F}"/>
              </a:ext>
            </a:extLst>
          </p:cNvPr>
          <p:cNvSpPr txBox="1"/>
          <p:nvPr/>
        </p:nvSpPr>
        <p:spPr>
          <a:xfrm>
            <a:off x="939800" y="1994522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37D2-33C2-429C-B7E0-C1909FCB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842439"/>
            <a:ext cx="4349274" cy="3024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465DD-03BC-404B-AC15-8350A639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9" y="2842439"/>
            <a:ext cx="4609357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70596-2DB6-4791-B949-1B117B7B571A}"/>
              </a:ext>
            </a:extLst>
          </p:cNvPr>
          <p:cNvSpPr txBox="1"/>
          <p:nvPr/>
        </p:nvSpPr>
        <p:spPr>
          <a:xfrm>
            <a:off x="939800" y="1870697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634A1-9120-4073-8FDF-17B8F8EB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2517028"/>
            <a:ext cx="3216146" cy="2054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873B4-624A-4FE8-AE9A-667EE5AE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00" y="2517029"/>
            <a:ext cx="3005667" cy="20549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50B94B-542C-4B40-9217-F673CC68F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458" y="2517029"/>
            <a:ext cx="3005667" cy="1994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23AE12-1B20-4BA1-A4E8-B3D57F08C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3" y="4610752"/>
            <a:ext cx="3216145" cy="2112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5375CA-A9B9-4E4D-A3B7-ACD4DC390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900" y="4610752"/>
            <a:ext cx="3005667" cy="20976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2AB30A-E653-4F5F-A6EB-D9BE05036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458" y="4610753"/>
            <a:ext cx="3005667" cy="10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7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22364-473E-4E17-BEF3-963EE89C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43" y="2282810"/>
            <a:ext cx="3512850" cy="4291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9E3A8-177F-481E-9A9D-442DA709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2" y="2282810"/>
            <a:ext cx="3478601" cy="4291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B68644-FC2E-4712-96F6-182DAB9DC874}"/>
              </a:ext>
            </a:extLst>
          </p:cNvPr>
          <p:cNvSpPr txBox="1"/>
          <p:nvPr/>
        </p:nvSpPr>
        <p:spPr>
          <a:xfrm>
            <a:off x="3031331" y="1853207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01040-E985-44CE-8F52-30C73FC909B1}"/>
              </a:ext>
            </a:extLst>
          </p:cNvPr>
          <p:cNvSpPr txBox="1"/>
          <p:nvPr/>
        </p:nvSpPr>
        <p:spPr>
          <a:xfrm>
            <a:off x="7874590" y="1835281"/>
            <a:ext cx="8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</a:t>
            </a:r>
          </a:p>
        </p:txBody>
      </p:sp>
    </p:spTree>
    <p:extLst>
      <p:ext uri="{BB962C8B-B14F-4D97-AF65-F5344CB8AC3E}">
        <p14:creationId xmlns:p14="http://schemas.microsoft.com/office/powerpoint/2010/main" val="21316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84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Drop all columns except rated star, review text, name, address, postal code, average a, attributes of business, categories of business.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Break the review text into word by word and get rid of stop words and special characters make it into matrix form.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Combine it to the original dataset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E774-7C42-4A13-8FB2-21C006F9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74" y="3978367"/>
            <a:ext cx="6954694" cy="26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678C4-48FF-4118-A818-91AD1E08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440"/>
            <a:ext cx="10114503" cy="2038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  <a:p>
            <a:pPr marL="0" indent="0">
              <a:buNone/>
            </a:pPr>
            <a:r>
              <a:rPr lang="en-US" dirty="0"/>
              <a:t>1532 rows =&gt; reviews about hotels in Madison</a:t>
            </a:r>
          </a:p>
          <a:p>
            <a:pPr marL="0" indent="0">
              <a:buNone/>
            </a:pPr>
            <a:r>
              <a:rPr lang="en-US" dirty="0"/>
              <a:t>1395 columns =&gt; Word Frequency</a:t>
            </a:r>
          </a:p>
          <a:p>
            <a:pPr marL="0" indent="0">
              <a:buNone/>
            </a:pPr>
            <a:r>
              <a:rPr lang="en-US" dirty="0"/>
              <a:t>10 columns =&gt; About business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2FD3-22FA-4B99-81B5-90811D72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057"/>
            <a:ext cx="8299363" cy="27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5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2FD3-22FA-4B99-81B5-90811D72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28982"/>
            <a:ext cx="6832140" cy="2297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DF906-5E10-44C9-81D0-C25915AB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652061"/>
            <a:ext cx="9334500" cy="1457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D82207A-2EE6-40C4-978C-7FD6C79FB29D}"/>
              </a:ext>
            </a:extLst>
          </p:cNvPr>
          <p:cNvSpPr/>
          <p:nvPr/>
        </p:nvSpPr>
        <p:spPr>
          <a:xfrm>
            <a:off x="9417820" y="3172789"/>
            <a:ext cx="813917" cy="403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3CD4-08A5-41CC-954D-F46D4EA97AB3}"/>
              </a:ext>
            </a:extLst>
          </p:cNvPr>
          <p:cNvSpPr txBox="1"/>
          <p:nvPr/>
        </p:nvSpPr>
        <p:spPr>
          <a:xfrm>
            <a:off x="7841347" y="3189701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8319E-A791-4F2A-8BD8-1A6F56EC1DE7}"/>
              </a:ext>
            </a:extLst>
          </p:cNvPr>
          <p:cNvSpPr txBox="1"/>
          <p:nvPr/>
        </p:nvSpPr>
        <p:spPr>
          <a:xfrm>
            <a:off x="5147733" y="6308908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344</a:t>
            </a:r>
          </a:p>
        </p:txBody>
      </p:sp>
    </p:spTree>
    <p:extLst>
      <p:ext uri="{BB962C8B-B14F-4D97-AF65-F5344CB8AC3E}">
        <p14:creationId xmlns:p14="http://schemas.microsoft.com/office/powerpoint/2010/main" val="30507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82207A-2EE6-40C4-978C-7FD6C79FB29D}"/>
              </a:ext>
            </a:extLst>
          </p:cNvPr>
          <p:cNvSpPr/>
          <p:nvPr/>
        </p:nvSpPr>
        <p:spPr>
          <a:xfrm>
            <a:off x="4644387" y="2022129"/>
            <a:ext cx="813917" cy="403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3CD4-08A5-41CC-954D-F46D4EA97AB3}"/>
              </a:ext>
            </a:extLst>
          </p:cNvPr>
          <p:cNvSpPr txBox="1"/>
          <p:nvPr/>
        </p:nvSpPr>
        <p:spPr>
          <a:xfrm>
            <a:off x="1931614" y="1815292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8319E-A791-4F2A-8BD8-1A6F56EC1DE7}"/>
              </a:ext>
            </a:extLst>
          </p:cNvPr>
          <p:cNvSpPr txBox="1"/>
          <p:nvPr/>
        </p:nvSpPr>
        <p:spPr>
          <a:xfrm>
            <a:off x="6255650" y="1781469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344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44E67-5DCD-4264-93E8-BD9F4D3C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70" y="3729901"/>
            <a:ext cx="6822917" cy="1996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11F84-790A-489E-8B4F-48B46E920277}"/>
              </a:ext>
            </a:extLst>
          </p:cNvPr>
          <p:cNvSpPr txBox="1"/>
          <p:nvPr/>
        </p:nvSpPr>
        <p:spPr>
          <a:xfrm>
            <a:off x="3089116" y="3371970"/>
            <a:ext cx="43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reduced the overlapping count to 1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EC555C-A2EC-4C0F-9BEC-EA7E209B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2279231"/>
            <a:ext cx="3124200" cy="981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F3F9AC-EB5A-4BCF-ACB5-43D57A0B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92" y="2299005"/>
            <a:ext cx="3829050" cy="1000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2F2419-2BA6-4F17-8305-A445ADC31840}"/>
              </a:ext>
            </a:extLst>
          </p:cNvPr>
          <p:cNvSpPr txBox="1"/>
          <p:nvPr/>
        </p:nvSpPr>
        <p:spPr>
          <a:xfrm>
            <a:off x="2106983" y="5735872"/>
            <a:ext cx="682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Second, we removed unmeaningful words, by selected out the words more used than 3</a:t>
            </a:r>
            <a:r>
              <a:rPr lang="en-US" baseline="30000" dirty="0"/>
              <a:t>rd</a:t>
            </a:r>
            <a:r>
              <a:rPr lang="en-US" dirty="0"/>
              <a:t> quantile(53.00)reduced the repeated count to 1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12867E-10FB-451A-AF5B-93DCB7F02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484" y="6334907"/>
            <a:ext cx="3019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(Exploratory Data Analysis)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CB853-3FBA-4A3C-9E88-F9BC5DD9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3" y="2661962"/>
            <a:ext cx="5252273" cy="34295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E5B367-108E-4F3D-BF48-E78804C14058}"/>
              </a:ext>
            </a:extLst>
          </p:cNvPr>
          <p:cNvSpPr txBox="1"/>
          <p:nvPr/>
        </p:nvSpPr>
        <p:spPr>
          <a:xfrm>
            <a:off x="6480044" y="1882328"/>
            <a:ext cx="45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Words associated with service and furniture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D631E-83FD-44B9-8A55-C4E2B03F3B26}"/>
              </a:ext>
            </a:extLst>
          </p:cNvPr>
          <p:cNvSpPr txBox="1"/>
          <p:nvPr/>
        </p:nvSpPr>
        <p:spPr>
          <a:xfrm>
            <a:off x="6480045" y="2963864"/>
            <a:ext cx="35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Words associated with facility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75F733-33E9-49E0-87F1-2AB4E5D66952}"/>
              </a:ext>
            </a:extLst>
          </p:cNvPr>
          <p:cNvSpPr txBox="1"/>
          <p:nvPr/>
        </p:nvSpPr>
        <p:spPr>
          <a:xfrm>
            <a:off x="6480045" y="4023058"/>
            <a:ext cx="35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Words associated with 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21CF0-AEBF-431A-B7B3-250145EF0BAE}"/>
              </a:ext>
            </a:extLst>
          </p:cNvPr>
          <p:cNvSpPr txBox="1"/>
          <p:nvPr/>
        </p:nvSpPr>
        <p:spPr>
          <a:xfrm>
            <a:off x="6480045" y="5027127"/>
            <a:ext cx="454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Words associated with atmosphere of hotels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E4647-5ED4-44E3-8599-AA0AA4109DC2}"/>
              </a:ext>
            </a:extLst>
          </p:cNvPr>
          <p:cNvSpPr txBox="1"/>
          <p:nvPr/>
        </p:nvSpPr>
        <p:spPr>
          <a:xfrm>
            <a:off x="6818242" y="2211873"/>
            <a:ext cx="4926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Staff, service, manager, reservation, breakfast, coffee, drink, price, suite, bed, desk, </a:t>
            </a:r>
            <a:r>
              <a:rPr lang="en-US" sz="1400" dirty="0" err="1"/>
              <a:t>wifi</a:t>
            </a:r>
            <a:r>
              <a:rPr lang="en-US" sz="1400" dirty="0"/>
              <a:t>, tv, fridge, pillow, towel, booked, food, microwave, dinner, money, fruit, buffet, beer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4AF83-926D-4DA7-B41B-48A3ECFE0F16}"/>
              </a:ext>
            </a:extLst>
          </p:cNvPr>
          <p:cNvSpPr txBox="1"/>
          <p:nvPr/>
        </p:nvSpPr>
        <p:spPr>
          <a:xfrm>
            <a:off x="6818242" y="3359337"/>
            <a:ext cx="492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Room, bathroom, pool, tub, shower, lobby, elevator, wall, parking, gym, amenity, size, light, car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AD9B7-A2DB-434E-8DD7-98C0C3063B0B}"/>
              </a:ext>
            </a:extLst>
          </p:cNvPr>
          <p:cNvSpPr txBox="1"/>
          <p:nvPr/>
        </p:nvSpPr>
        <p:spPr>
          <a:xfrm>
            <a:off x="6818242" y="4334287"/>
            <a:ext cx="492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Shuttle, downtown, airport, distance, bar, location, restaurant, park, near, club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CDEF4-A496-470B-B3C7-ACC58C934482}"/>
              </a:ext>
            </a:extLst>
          </p:cNvPr>
          <p:cNvSpPr txBox="1"/>
          <p:nvPr/>
        </p:nvSpPr>
        <p:spPr>
          <a:xfrm>
            <a:off x="6818242" y="5448889"/>
            <a:ext cx="4926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Family, kid, business, clean, comfortable, small, pretty, quiet, beautiful, spacious, modern, noise, smell, comfy, week, weekend, dirty</a:t>
            </a:r>
          </a:p>
        </p:txBody>
      </p:sp>
    </p:spTree>
    <p:extLst>
      <p:ext uri="{BB962C8B-B14F-4D97-AF65-F5344CB8AC3E}">
        <p14:creationId xmlns:p14="http://schemas.microsoft.com/office/powerpoint/2010/main" val="34998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E5B367-108E-4F3D-BF48-E78804C14058}"/>
              </a:ext>
            </a:extLst>
          </p:cNvPr>
          <p:cNvSpPr txBox="1"/>
          <p:nvPr/>
        </p:nvSpPr>
        <p:spPr>
          <a:xfrm>
            <a:off x="141330" y="1899126"/>
            <a:ext cx="45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Words associated with service and furniture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E4647-5ED4-44E3-8599-AA0AA4109DC2}"/>
              </a:ext>
            </a:extLst>
          </p:cNvPr>
          <p:cNvSpPr txBox="1"/>
          <p:nvPr/>
        </p:nvSpPr>
        <p:spPr>
          <a:xfrm>
            <a:off x="284191" y="2228671"/>
            <a:ext cx="492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Staff, service, manager, reservation, breakfast, coffee, drink, price, suite, bed, desk, </a:t>
            </a:r>
            <a:r>
              <a:rPr lang="en-US" dirty="0" err="1"/>
              <a:t>wifi</a:t>
            </a:r>
            <a:r>
              <a:rPr lang="en-US" dirty="0"/>
              <a:t>, tv, fridge, pillow, towel, booked, food, microwave, dinner, money, fruit, buffet, beer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490B1-B075-449A-A8DD-397447B1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345" y="900316"/>
            <a:ext cx="3339742" cy="3169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3DEDB-3B6F-4C96-804E-5859E151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05" y="3177359"/>
            <a:ext cx="3652595" cy="3509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1E65A7-61C3-4AE4-A387-AC7D7A84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58" y="4285358"/>
            <a:ext cx="3520717" cy="22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D631E-83FD-44B9-8A55-C4E2B03F3B26}"/>
              </a:ext>
            </a:extLst>
          </p:cNvPr>
          <p:cNvSpPr txBox="1"/>
          <p:nvPr/>
        </p:nvSpPr>
        <p:spPr>
          <a:xfrm>
            <a:off x="831576" y="1920754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Words associated with facility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4AF83-926D-4DA7-B41B-48A3ECFE0F16}"/>
              </a:ext>
            </a:extLst>
          </p:cNvPr>
          <p:cNvSpPr txBox="1"/>
          <p:nvPr/>
        </p:nvSpPr>
        <p:spPr>
          <a:xfrm>
            <a:off x="1169773" y="2316227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Room, bathroom, pool, tub, shower, lobby, elevator, wall, parking, gym, amenity, size, light,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088DC-6089-4772-9F78-636C6B3C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2218685"/>
            <a:ext cx="4414837" cy="4220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E35E9-5451-465D-A0E5-9275ED99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3429000"/>
            <a:ext cx="4414838" cy="28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4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819</TotalTime>
  <Words>1073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Corbel</vt:lpstr>
      <vt:lpstr>Wingdings</vt:lpstr>
      <vt:lpstr>Banded</vt:lpstr>
      <vt:lpstr>Hotels in Madison Area</vt:lpstr>
      <vt:lpstr>Data Cleaning Process</vt:lpstr>
      <vt:lpstr>Data Cleaning Process</vt:lpstr>
      <vt:lpstr>Data Analysis Process (Manipulating Cleaned Dataset)</vt:lpstr>
      <vt:lpstr>Data Analysis Process (Manipulating Cleaned Dataset)</vt:lpstr>
      <vt:lpstr>Data Analysis Process (Manipulating Cleaned Dataset)</vt:lpstr>
      <vt:lpstr>Data Analysis Process (Exploratory Data Analysis)</vt:lpstr>
      <vt:lpstr>Data Analysis Process (EDA)</vt:lpstr>
      <vt:lpstr>Data Analysis Process (EDA)</vt:lpstr>
      <vt:lpstr>Data Analysis Process (EDA)</vt:lpstr>
      <vt:lpstr>Data Analysis Process (EDA)</vt:lpstr>
      <vt:lpstr>Statistical Test For the Chosen Words</vt:lpstr>
      <vt:lpstr>SELECTED Words</vt:lpstr>
      <vt:lpstr>What Makes Differences Between Low Rated Hotels and High Rated Hotels?</vt:lpstr>
      <vt:lpstr>What Makes Differences Between Low Rated Hotels and High Rated Hotels?</vt:lpstr>
      <vt:lpstr>SELECTED Words</vt:lpstr>
      <vt:lpstr>The words that makes difference</vt:lpstr>
      <vt:lpstr>The words that makes difference</vt:lpstr>
      <vt:lpstr>The words that makes difference</vt:lpstr>
      <vt:lpstr>The words that makes difference</vt:lpstr>
      <vt:lpstr>About AC hotel by Marriott in downtown madison</vt:lpstr>
      <vt:lpstr>How to achieve improvement?</vt:lpstr>
      <vt:lpstr>How to achieve improvement?</vt:lpstr>
      <vt:lpstr>How to achieve improvement?</vt:lpstr>
      <vt:lpstr>How to achieve improvement?</vt:lpstr>
      <vt:lpstr>How to achieve improvement?</vt:lpstr>
      <vt:lpstr>How to achieve improvement?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 in Madison Area</dc:title>
  <dc:creator>HanGyu KANG</dc:creator>
  <cp:lastModifiedBy>HanGyu KANG</cp:lastModifiedBy>
  <cp:revision>53</cp:revision>
  <dcterms:created xsi:type="dcterms:W3CDTF">2020-11-27T02:20:02Z</dcterms:created>
  <dcterms:modified xsi:type="dcterms:W3CDTF">2020-11-28T02:09:05Z</dcterms:modified>
</cp:coreProperties>
</file>