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C4D9-0B21-4314-8C4B-A1E4D530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4E937-3D07-4E0F-9DEF-7A9042C6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B31C-3FD3-428C-8E65-9E2E2C91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0236-355F-4F75-A2DB-F2C953FE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8C3F-8A7A-46A5-A70D-CFC0A266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3A98-E5C5-489B-9778-F6B5AD02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46FDB-51A2-4F05-A3C1-1EB7E725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D3BF-1EC2-4BA1-A57F-F9C13158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2F18-FBF9-41CD-956E-8CB8DA1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DA71-2DAF-4ECF-ACBE-71F40C0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6D39F-2A44-40D8-AB6C-65F3BEA65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F5CDC-E40E-4581-8F1B-84C97EA70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F7E4-0B57-4AAE-9100-0E035ECF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B4F9-9F58-4A87-AB15-30D758E7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0638-FA38-4451-BFB1-AEC97F9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D56-A450-4E84-8942-8F33FFE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98A-6B2D-4F23-8987-284C94A1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28BE-CAE5-4913-9B3D-88DF1DA7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4857-D39F-4D31-A4D8-AC3034CD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7618-4E50-4915-9333-00402BF2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29B-0F95-4408-A98D-B05B28D6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2D6D-F803-4692-A023-4369197F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10E8-DAD1-4744-9C0F-A0DEC535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AE0E-D260-4879-A69E-6F27E97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97A5-499F-4B04-9941-4A1B4E58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3350-CA93-4CCB-85DA-AE3839EA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BE17-C112-42F0-B7D5-AF95937D2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A817-6648-4283-A1CB-8A6030B6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989C-DFAF-420E-8189-3B8182D5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E128D-3810-4E49-B54B-B8123E4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59A5-BCEE-4487-8255-C5B7643B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4A64-8104-443A-B6CF-3C00065F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BBCF-5FDC-4C31-A046-07A88B90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28150-2140-4F76-8051-25F62565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1E09-979A-4881-AB41-F39475DB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66BBC-EB23-4F25-AA51-862B8893E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7EBAC-258B-4AA5-A1EE-AC3694BC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BBB28-57CA-41FA-8117-FD8C57F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A381-BED7-42E4-B147-059A9A16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07C4-8EE3-4A5C-9F40-BDC4E8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929A-A7F5-4DDA-8360-1EC9815C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67A9C-221A-4B5B-9F8A-F22C169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81BC6-C0B0-4B9A-B7A5-7076CA16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9F421-ED9B-473E-9FF6-C94BA660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94956-A34A-4CB0-B69B-C08E01A9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A946-AAF2-4EB4-AE48-960FEEC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F15C-F7E4-42F1-A1D6-1A05129F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AF3D-BF64-42C5-BE7D-27AE515E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A368-6466-4C54-9E9B-D231187B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FAA3-EB6B-40AB-8A1E-2036FCB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65FF-31E2-4F9F-8B0B-46F3FAD2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265A2-6812-4779-A55B-BDA0635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0865-E0BB-49F6-93DD-FA073B8B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1EE15-D98C-4B7D-B50C-87BB4FFC4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9037-81DB-4923-BD09-E3A31C29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78320-7D1E-41DD-9861-D10E055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53D2-52D3-49F7-A5A9-EE2F8DDB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53D7-C3A7-4232-B9DD-954002A6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AFD1A-7F85-4F80-8670-C8DB190A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0907-AFF7-4DCC-8A0F-EB176538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A0AB-040E-4FF9-AB31-5C5179C9E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3EF1-A1E4-453A-86BD-07CAD0B0C2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02A2-09FA-4BAA-939D-774620D33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58EC-100C-4D01-A83B-8E7B6E706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A4B9-4D4B-41E4-B4D9-1437E0D6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A7D-82AB-4D03-8CD2-35F886D72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Hotels in Madison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AB870-E54E-47E4-89CB-13D79168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2255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review_city.json</a:t>
            </a:r>
            <a:r>
              <a:rPr lang="en-US" dirty="0"/>
              <a:t> to </a:t>
            </a:r>
            <a:r>
              <a:rPr lang="en-US" dirty="0" err="1"/>
              <a:t>business_city.json</a:t>
            </a:r>
            <a:r>
              <a:rPr lang="en-US" dirty="0"/>
              <a:t> by corresponding business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categories that contains hotels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the business name that contains hotel, inn, Hilton, Courtyard, Edge, Place, Graduate, Wyndham, Suites, Motel, Lodge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out city = Madison, and drop the city and state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41" y="4554102"/>
            <a:ext cx="4029599" cy="1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623-C241-4423-A6F0-A62AF5C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84"/>
            <a:ext cx="10515600" cy="1325563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7A4B-574F-4A1F-9951-616017F6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Drop all columns except rated star, review text, name, address, postal code, average a, attributes of business, categories of business.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Break the review text into word by word and get rid of stop words and special characters make it into matrix form.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Combine it to the original dataset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E774-7C42-4A13-8FB2-21C006F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74" y="3978367"/>
            <a:ext cx="6954694" cy="2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8FE-553A-426A-9575-6CD0E7C8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ECA-E81A-4A3B-A287-8E2D97F5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Hotels in Madison Area</vt:lpstr>
      <vt:lpstr>Data Cleaning Process</vt:lpstr>
      <vt:lpstr>Data Cleaning Process</vt:lpstr>
      <vt:lpstr>Data Analysis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in Madison Area</dc:title>
  <dc:creator>HanGyu KANG</dc:creator>
  <cp:lastModifiedBy>HanGyu KANG</cp:lastModifiedBy>
  <cp:revision>9</cp:revision>
  <dcterms:created xsi:type="dcterms:W3CDTF">2020-11-27T02:20:02Z</dcterms:created>
  <dcterms:modified xsi:type="dcterms:W3CDTF">2020-11-27T04:49:31Z</dcterms:modified>
</cp:coreProperties>
</file>