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yu KANG" initials="HK" lastIdx="1" clrIdx="0">
    <p:extLst>
      <p:ext uri="{19B8F6BF-5375-455C-9EA6-DF929625EA0E}">
        <p15:presenceInfo xmlns:p15="http://schemas.microsoft.com/office/powerpoint/2012/main" userId="HanGyu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23:40:38.96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C4D9-0B21-4314-8C4B-A1E4D530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4E937-3D07-4E0F-9DEF-7A9042C6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B31C-3FD3-428C-8E65-9E2E2C91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0236-355F-4F75-A2DB-F2C953FE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8C3F-8A7A-46A5-A70D-CFC0A266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3A98-E5C5-489B-9778-F6B5AD02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46FDB-51A2-4F05-A3C1-1EB7E725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D3BF-1EC2-4BA1-A57F-F9C13158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2F18-FBF9-41CD-956E-8CB8DA1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DA71-2DAF-4ECF-ACBE-71F40C0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D39F-2A44-40D8-AB6C-65F3BEA65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F5CDC-E40E-4581-8F1B-84C97EA70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F7E4-0B57-4AAE-9100-0E035ECF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B4F9-9F58-4A87-AB15-30D758E7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0638-FA38-4451-BFB1-AEC97F9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D56-A450-4E84-8942-8F33FFE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98A-6B2D-4F23-8987-284C94A1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28BE-CAE5-4913-9B3D-88DF1DA7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4857-D39F-4D31-A4D8-AC3034C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7618-4E50-4915-9333-00402BF2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29B-0F95-4408-A98D-B05B28D6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2D6D-F803-4692-A023-4369197F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10E8-DAD1-4744-9C0F-A0DEC535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AE0E-D260-4879-A69E-6F27E97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97A5-499F-4B04-9941-4A1B4E58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3350-CA93-4CCB-85DA-AE3839EA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BE17-C112-42F0-B7D5-AF95937D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A817-6648-4283-A1CB-8A6030B6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989C-DFAF-420E-8189-3B8182D5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E128D-3810-4E49-B54B-B8123E4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59A5-BCEE-4487-8255-C5B7643B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4A64-8104-443A-B6CF-3C00065F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BBCF-5FDC-4C31-A046-07A88B90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28150-2140-4F76-8051-25F62565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1E09-979A-4881-AB41-F39475DB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66BBC-EB23-4F25-AA51-862B8893E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7EBAC-258B-4AA5-A1EE-AC3694BC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BBB28-57CA-41FA-8117-FD8C57F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A381-BED7-42E4-B147-059A9A16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07C4-8EE3-4A5C-9F40-BDC4E8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929A-A7F5-4DDA-8360-1EC9815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7A9C-221A-4B5B-9F8A-F22C169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1BC6-C0B0-4B9A-B7A5-7076CA16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9F421-ED9B-473E-9FF6-C94BA660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94956-A34A-4CB0-B69B-C08E01A9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A946-AAF2-4EB4-AE48-960FEEC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15C-F7E4-42F1-A1D6-1A05129F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AF3D-BF64-42C5-BE7D-27AE515E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A368-6466-4C54-9E9B-D231187B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FAA3-EB6B-40AB-8A1E-2036FCB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65FF-31E2-4F9F-8B0B-46F3FAD2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265A2-6812-4779-A55B-BDA0635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0865-E0BB-49F6-93DD-FA073B8B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1EE15-D98C-4B7D-B50C-87BB4FFC4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9037-81DB-4923-BD09-E3A31C29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78320-7D1E-41DD-9861-D10E055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53D2-52D3-49F7-A5A9-EE2F8DDB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53D7-C3A7-4232-B9DD-954002A6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AFD1A-7F85-4F80-8670-C8DB190A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0907-AFF7-4DCC-8A0F-EB176538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A0AB-040E-4FF9-AB31-5C5179C9E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02A2-09FA-4BAA-939D-774620D33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58EC-100C-4D01-A83B-8E7B6E706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A7D-82AB-4D03-8CD2-35F886D7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Hotels in Madison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B870-E54E-47E4-89CB-13D79168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6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98"/>
            <a:ext cx="10515600" cy="3225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review_city.json</a:t>
            </a:r>
            <a:r>
              <a:rPr lang="en-US" dirty="0"/>
              <a:t> to </a:t>
            </a:r>
            <a:r>
              <a:rPr lang="en-US" dirty="0" err="1"/>
              <a:t>business_city.json</a:t>
            </a:r>
            <a:r>
              <a:rPr lang="en-US" dirty="0"/>
              <a:t> by corresponding business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categories that contains hotels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business name that contains hotel, inn, Hilton, Courtyard, Edge, Place, Graduate, Wyndham, Suites, Motel, Lodge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city = Madison, and drop the city and state column</a:t>
            </a:r>
          </a:p>
        </p:txBody>
      </p:sp>
    </p:spTree>
    <p:extLst>
      <p:ext uri="{BB962C8B-B14F-4D97-AF65-F5344CB8AC3E}">
        <p14:creationId xmlns:p14="http://schemas.microsoft.com/office/powerpoint/2010/main" val="21646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Drop all columns except rated star, review text, name, address, postal code, average a, attributes of business, categories of business.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Break the review text into word by word and get rid of stop words and special characters make it into matrix form.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Combine it to the original dataset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4" y="3978367"/>
            <a:ext cx="6954694" cy="2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382"/>
            <a:ext cx="8299363" cy="27908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678C4-48FF-4118-A818-91AD1E0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2165"/>
            <a:ext cx="10114503" cy="203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  <a:p>
            <a:pPr marL="0" indent="0">
              <a:buNone/>
            </a:pPr>
            <a:r>
              <a:rPr lang="en-US" dirty="0"/>
              <a:t>1532 rows =&gt; reviews about hotels in Madison</a:t>
            </a:r>
          </a:p>
          <a:p>
            <a:pPr marL="0" indent="0">
              <a:buNone/>
            </a:pPr>
            <a:r>
              <a:rPr lang="en-US" dirty="0"/>
              <a:t>1395 columns =&gt; Word Frequency</a:t>
            </a:r>
          </a:p>
          <a:p>
            <a:pPr marL="0" indent="0">
              <a:buNone/>
            </a:pPr>
            <a:r>
              <a:rPr lang="en-US" dirty="0"/>
              <a:t>10 columns =&gt; About business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19382"/>
            <a:ext cx="6832140" cy="229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DF906-5E10-44C9-81D0-C25915AB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042461"/>
            <a:ext cx="9334500" cy="145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9417820" y="256318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7841347" y="2580101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5147733" y="5699308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</p:spTree>
    <p:extLst>
      <p:ext uri="{BB962C8B-B14F-4D97-AF65-F5344CB8AC3E}">
        <p14:creationId xmlns:p14="http://schemas.microsoft.com/office/powerpoint/2010/main" val="30507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4845998" y="1547621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1931614" y="1615267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6255650" y="1581444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4E67-5DCD-4264-93E8-BD9F4D3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0" y="3529876"/>
            <a:ext cx="6822917" cy="199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11F84-790A-489E-8B4F-48B46E920277}"/>
              </a:ext>
            </a:extLst>
          </p:cNvPr>
          <p:cNvSpPr txBox="1"/>
          <p:nvPr/>
        </p:nvSpPr>
        <p:spPr>
          <a:xfrm>
            <a:off x="3089116" y="3171945"/>
            <a:ext cx="43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reduced the overlapping count to 1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EC555C-A2EC-4C0F-9BEC-EA7E209B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2079206"/>
            <a:ext cx="3124200" cy="981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3F9AC-EB5A-4BCF-ACB5-43D57A0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2" y="2098980"/>
            <a:ext cx="3829050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2F2419-2BA6-4F17-8305-A445ADC31840}"/>
              </a:ext>
            </a:extLst>
          </p:cNvPr>
          <p:cNvSpPr txBox="1"/>
          <p:nvPr/>
        </p:nvSpPr>
        <p:spPr>
          <a:xfrm>
            <a:off x="2106983" y="5535847"/>
            <a:ext cx="68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Second, we removed unmeaningful words, by selected out the words more used than 3</a:t>
            </a:r>
            <a:r>
              <a:rPr lang="en-US" baseline="30000" dirty="0"/>
              <a:t>rd</a:t>
            </a:r>
            <a:r>
              <a:rPr lang="en-US" dirty="0"/>
              <a:t> quantile()reduced the repeated count to 1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12867E-10FB-451A-AF5B-93DCB7F02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484" y="6134882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CB853-3FBA-4A3C-9E88-F9BC5DD9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92" y="1534319"/>
            <a:ext cx="4400567" cy="2873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6480044" y="1320353"/>
            <a:ext cx="45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associated with service and furniture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6480045" y="2878139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Words associated with facility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6480045" y="4223083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Words associated with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6480045" y="5208102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Words associated with atmosphere of hotels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6818242" y="1649898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Staff, service, manager, reservation, breakfast, coffee, drink, price, suite, bed, desk, </a:t>
            </a:r>
            <a:r>
              <a:rPr lang="en-US" dirty="0" err="1"/>
              <a:t>wifi</a:t>
            </a:r>
            <a:r>
              <a:rPr lang="en-US" dirty="0"/>
              <a:t>, tv, fridge, pillow, towel, booked, food, microwave, dinner, money, fruit, buffet, beer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6818242" y="3273612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Room, bathroom, pool, tub, shower, lobby, elevator, wall, parking, gym, amenity, size, light, 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6818242" y="4534312"/>
            <a:ext cx="49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Shuttle, downtown, airport, distance, bar, location, restaurant, park, near,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6818242" y="5629864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Family, kid, business, clean, comfortable, small, pretty, quiet, beautiful, spacious, modern, noise, smell, comfy, week, weekend, dirty</a:t>
            </a:r>
          </a:p>
        </p:txBody>
      </p:sp>
    </p:spTree>
    <p:extLst>
      <p:ext uri="{BB962C8B-B14F-4D97-AF65-F5344CB8AC3E}">
        <p14:creationId xmlns:p14="http://schemas.microsoft.com/office/powerpoint/2010/main" val="3499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831578" y="1320353"/>
            <a:ext cx="45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associated with service and furniture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6480045" y="2878139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Words associated with facility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6480045" y="4223083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Words associated with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6480045" y="5208102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Words associated with atmosphere of hotels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974439" y="1649898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Staff, service, manager, reservation, breakfast, coffee, drink, price, suite, bed, desk, </a:t>
            </a:r>
            <a:r>
              <a:rPr lang="en-US" dirty="0" err="1"/>
              <a:t>wifi</a:t>
            </a:r>
            <a:r>
              <a:rPr lang="en-US" dirty="0"/>
              <a:t>, tv, fridge, pillow, towel, booked, food, microwave, dinner, money, fruit, buffet, beer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6818242" y="3273612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Room, bathroom, pool, tub, shower, lobby, elevator, wall, parking, gym, amenity, size, light, 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6818242" y="4534312"/>
            <a:ext cx="49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Shuttle, downtown, airport, distance, bar, location, restaurant, park, near,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6818242" y="5629864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Family, kid, business, clean, comfortable, small, pretty, quiet, beautiful, spacious, modern, noise, smell, comfy, week, weekend, dirty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0EFEB-E1E0-4C88-88FB-DA851246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2123"/>
            <a:ext cx="3218072" cy="32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541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Hotels in Madison Area</vt:lpstr>
      <vt:lpstr>Data Cleaning Process</vt:lpstr>
      <vt:lpstr>Data Cleaning Process</vt:lpstr>
      <vt:lpstr>Data Analysis Process (Manipulating Cleaned Dataset)</vt:lpstr>
      <vt:lpstr>Data Analysis Process (Manipulating Cleaned Dataset)</vt:lpstr>
      <vt:lpstr>Data Analysis Process (Manipulating Cleaned Dataset)</vt:lpstr>
      <vt:lpstr>Data Analysis Process (EDA)</vt:lpstr>
      <vt:lpstr>Data Analysis Process (EDA)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Madison Area</dc:title>
  <dc:creator>HanGyu KANG</dc:creator>
  <cp:lastModifiedBy>HanGyu KANG</cp:lastModifiedBy>
  <cp:revision>17</cp:revision>
  <dcterms:created xsi:type="dcterms:W3CDTF">2020-11-27T02:20:02Z</dcterms:created>
  <dcterms:modified xsi:type="dcterms:W3CDTF">2020-11-27T06:05:26Z</dcterms:modified>
</cp:coreProperties>
</file>