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handoutMasterIdLst>
    <p:handoutMasterId r:id="rId69"/>
  </p:handoutMasterIdLst>
  <p:sldIdLst>
    <p:sldId id="282" r:id="rId2"/>
    <p:sldId id="303" r:id="rId3"/>
    <p:sldId id="283" r:id="rId4"/>
    <p:sldId id="304" r:id="rId5"/>
    <p:sldId id="305" r:id="rId6"/>
    <p:sldId id="284" r:id="rId7"/>
    <p:sldId id="288" r:id="rId8"/>
    <p:sldId id="287" r:id="rId9"/>
    <p:sldId id="289" r:id="rId10"/>
    <p:sldId id="290" r:id="rId11"/>
    <p:sldId id="291" r:id="rId12"/>
    <p:sldId id="301" r:id="rId13"/>
    <p:sldId id="292" r:id="rId14"/>
    <p:sldId id="293" r:id="rId15"/>
    <p:sldId id="300" r:id="rId16"/>
    <p:sldId id="294" r:id="rId17"/>
    <p:sldId id="295" r:id="rId18"/>
    <p:sldId id="296" r:id="rId19"/>
    <p:sldId id="297" r:id="rId20"/>
    <p:sldId id="298" r:id="rId21"/>
    <p:sldId id="299" r:id="rId22"/>
    <p:sldId id="302" r:id="rId23"/>
    <p:sldId id="309" r:id="rId24"/>
    <p:sldId id="310" r:id="rId25"/>
    <p:sldId id="357" r:id="rId26"/>
    <p:sldId id="311" r:id="rId27"/>
    <p:sldId id="324" r:id="rId28"/>
    <p:sldId id="355" r:id="rId29"/>
    <p:sldId id="325" r:id="rId30"/>
    <p:sldId id="326" r:id="rId31"/>
    <p:sldId id="327" r:id="rId32"/>
    <p:sldId id="328" r:id="rId33"/>
    <p:sldId id="312" r:id="rId34"/>
    <p:sldId id="314" r:id="rId35"/>
    <p:sldId id="356" r:id="rId36"/>
    <p:sldId id="315" r:id="rId37"/>
    <p:sldId id="316" r:id="rId38"/>
    <p:sldId id="317" r:id="rId39"/>
    <p:sldId id="318" r:id="rId40"/>
    <p:sldId id="322" r:id="rId41"/>
    <p:sldId id="319" r:id="rId42"/>
    <p:sldId id="329" r:id="rId43"/>
    <p:sldId id="353" r:id="rId44"/>
    <p:sldId id="333" r:id="rId45"/>
    <p:sldId id="340" r:id="rId46"/>
    <p:sldId id="330" r:id="rId47"/>
    <p:sldId id="332" r:id="rId48"/>
    <p:sldId id="341" r:id="rId49"/>
    <p:sldId id="331" r:id="rId50"/>
    <p:sldId id="342" r:id="rId51"/>
    <p:sldId id="334" r:id="rId52"/>
    <p:sldId id="343" r:id="rId53"/>
    <p:sldId id="344" r:id="rId54"/>
    <p:sldId id="345" r:id="rId55"/>
    <p:sldId id="335" r:id="rId56"/>
    <p:sldId id="346" r:id="rId57"/>
    <p:sldId id="347" r:id="rId58"/>
    <p:sldId id="348" r:id="rId59"/>
    <p:sldId id="336" r:id="rId60"/>
    <p:sldId id="349" r:id="rId61"/>
    <p:sldId id="337" r:id="rId62"/>
    <p:sldId id="350" r:id="rId63"/>
    <p:sldId id="338" r:id="rId64"/>
    <p:sldId id="351" r:id="rId65"/>
    <p:sldId id="352" r:id="rId66"/>
    <p:sldId id="339" r:id="rId67"/>
  </p:sldIdLst>
  <p:sldSz cx="9144000" cy="6858000" type="screen4x3"/>
  <p:notesSz cx="9874250" cy="6797675"/>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7176" autoAdjust="0"/>
  </p:normalViewPr>
  <p:slideViewPr>
    <p:cSldViewPr>
      <p:cViewPr varScale="1">
        <p:scale>
          <a:sx n="110" d="100"/>
          <a:sy n="110" d="100"/>
        </p:scale>
        <p:origin x="1242"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8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4279918" cy="33988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5592027" y="2"/>
            <a:ext cx="4279918" cy="339884"/>
          </a:xfrm>
          <a:prstGeom prst="rect">
            <a:avLst/>
          </a:prstGeom>
        </p:spPr>
        <p:txBody>
          <a:bodyPr vert="horz" lIns="91440" tIns="45720" rIns="91440" bIns="45720" rtlCol="0"/>
          <a:lstStyle>
            <a:lvl1pPr algn="r">
              <a:defRPr sz="1200"/>
            </a:lvl1pPr>
          </a:lstStyle>
          <a:p>
            <a:fld id="{0958D145-3F61-4970-8B92-DDA610F3EB4F}" type="datetimeFigureOut">
              <a:rPr lang="ko-KR" altLang="en-US" smtClean="0"/>
              <a:t>2017-05-07</a:t>
            </a:fld>
            <a:endParaRPr lang="ko-KR" altLang="en-US"/>
          </a:p>
        </p:txBody>
      </p:sp>
      <p:sp>
        <p:nvSpPr>
          <p:cNvPr id="4" name="바닥글 개체 틀 3"/>
          <p:cNvSpPr>
            <a:spLocks noGrp="1"/>
          </p:cNvSpPr>
          <p:nvPr>
            <p:ph type="ftr" sz="quarter" idx="2"/>
          </p:nvPr>
        </p:nvSpPr>
        <p:spPr>
          <a:xfrm>
            <a:off x="0" y="6456701"/>
            <a:ext cx="4279918" cy="339884"/>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592027" y="6456701"/>
            <a:ext cx="4279918" cy="339884"/>
          </a:xfrm>
          <a:prstGeom prst="rect">
            <a:avLst/>
          </a:prstGeom>
        </p:spPr>
        <p:txBody>
          <a:bodyPr vert="horz" lIns="91440" tIns="45720" rIns="91440" bIns="45720" rtlCol="0" anchor="b"/>
          <a:lstStyle>
            <a:lvl1pPr algn="r">
              <a:defRPr sz="1200"/>
            </a:lvl1pPr>
          </a:lstStyle>
          <a:p>
            <a:fld id="{B53206F8-01DD-4630-9B7B-A163676797E7}" type="slidenum">
              <a:rPr lang="ko-KR" altLang="en-US" smtClean="0"/>
              <a:t>‹#›</a:t>
            </a:fld>
            <a:endParaRPr lang="ko-KR" altLang="en-US"/>
          </a:p>
        </p:txBody>
      </p:sp>
    </p:spTree>
    <p:extLst>
      <p:ext uri="{BB962C8B-B14F-4D97-AF65-F5344CB8AC3E}">
        <p14:creationId xmlns:p14="http://schemas.microsoft.com/office/powerpoint/2010/main" val="280393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4279918" cy="339884"/>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5592027" y="2"/>
            <a:ext cx="4279918" cy="339884"/>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93E914D-5292-4E0C-9A21-703CD46AEF85}" type="datetimeFigureOut">
              <a:rPr lang="ko-KR" altLang="en-US"/>
              <a:pPr>
                <a:defRPr/>
              </a:pPr>
              <a:t>2017-05-06</a:t>
            </a:fld>
            <a:endParaRPr lang="ko-KR" altLang="en-US"/>
          </a:p>
        </p:txBody>
      </p:sp>
      <p:sp>
        <p:nvSpPr>
          <p:cNvPr id="4" name="슬라이드 이미지 개체 틀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986965" y="3229447"/>
            <a:ext cx="7900322" cy="305895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456701"/>
            <a:ext cx="4279918" cy="339884"/>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5592027" y="6456701"/>
            <a:ext cx="4279918" cy="339884"/>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19EA3ECF-0238-4ED3-94B0-5264E6F3A85D}" type="slidenum">
              <a:rPr lang="ko-KR" altLang="en-US"/>
              <a:pPr>
                <a:defRPr/>
              </a:pPr>
              <a:t>‹#›</a:t>
            </a:fld>
            <a:endParaRPr lang="ko-KR" altLang="en-US"/>
          </a:p>
        </p:txBody>
      </p:sp>
    </p:spTree>
    <p:extLst>
      <p:ext uri="{BB962C8B-B14F-4D97-AF65-F5344CB8AC3E}">
        <p14:creationId xmlns:p14="http://schemas.microsoft.com/office/powerpoint/2010/main" val="190953138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9"/>
          <p:cNvSpPr/>
          <p:nvPr userDrawn="1"/>
        </p:nvSpPr>
        <p:spPr bwMode="gray">
          <a:xfrm>
            <a:off x="0" y="0"/>
            <a:ext cx="2789238" cy="235902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2" name="Title 1"/>
          <p:cNvSpPr>
            <a:spLocks noGrp="1"/>
          </p:cNvSpPr>
          <p:nvPr>
            <p:ph type="ctrTitle"/>
          </p:nvPr>
        </p:nvSpPr>
        <p:spPr>
          <a:xfrm>
            <a:off x="420624" y="3118104"/>
            <a:ext cx="7781544" cy="1470025"/>
          </a:xfrm>
        </p:spPr>
        <p:txBody>
          <a:bodyPr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C0F61C63-DA39-4CD1-83BE-3D462E77D048}" type="datetimeFigureOut">
              <a:rPr lang="en-US" altLang="ko-KR"/>
              <a:pPr>
                <a:defRPr/>
              </a:pPr>
              <a:t>5/6/2017</a:t>
            </a:fld>
            <a:endParaRPr lang="en-US" altLang="ko-KR"/>
          </a:p>
        </p:txBody>
      </p:sp>
      <p:sp>
        <p:nvSpPr>
          <p:cNvPr id="9" name="Footer Placeholder 4"/>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5"/>
          <p:cNvSpPr>
            <a:spLocks noGrp="1"/>
          </p:cNvSpPr>
          <p:nvPr>
            <p:ph type="sldNum" sz="quarter" idx="12"/>
          </p:nvPr>
        </p:nvSpPr>
        <p:spPr/>
        <p:txBody>
          <a:bodyPr/>
          <a:lstStyle>
            <a:lvl1pPr>
              <a:defRPr smtClean="0"/>
            </a:lvl1pPr>
          </a:lstStyle>
          <a:p>
            <a:pPr>
              <a:defRPr/>
            </a:pPr>
            <a:fld id="{86CA11FF-03D6-457B-9461-EFC9720B29DE}" type="slidenum">
              <a:rPr lang="en-US" altLang="ko-KR"/>
              <a:pPr>
                <a:defRPr/>
              </a:pPr>
              <a:t>‹#›</a:t>
            </a:fld>
            <a:endParaRPr lang="en-US" altLang="ko-KR"/>
          </a:p>
        </p:txBody>
      </p:sp>
    </p:spTree>
    <p:extLst>
      <p:ext uri="{BB962C8B-B14F-4D97-AF65-F5344CB8AC3E}">
        <p14:creationId xmlns:p14="http://schemas.microsoft.com/office/powerpoint/2010/main" val="490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2FD99D42-7497-4BA5-9D6C-4AAE755F8654}" type="datetimeFigureOut">
              <a:rPr lang="en-US" altLang="ko-KR"/>
              <a:pPr>
                <a:defRPr/>
              </a:pPr>
              <a:t>5/6/2017</a:t>
            </a:fld>
            <a:endParaRPr lang="en-US" altLang="ko-KR"/>
          </a:p>
        </p:txBody>
      </p:sp>
      <p:sp>
        <p:nvSpPr>
          <p:cNvPr id="5" name="Footer Placeholder 4"/>
          <p:cNvSpPr>
            <a:spLocks noGrp="1"/>
          </p:cNvSpPr>
          <p:nvPr>
            <p:ph type="ftr" sz="quarter" idx="11"/>
          </p:nvPr>
        </p:nvSpPr>
        <p:spPr/>
        <p:txBody>
          <a:bodyPr/>
          <a:lstStyle>
            <a:lvl1pPr>
              <a:defRPr/>
            </a:lvl1pPr>
          </a:lstStyle>
          <a:p>
            <a:pPr>
              <a:defRPr/>
            </a:pPr>
            <a:endParaRPr lang="en-US" altLang="ko-KR"/>
          </a:p>
        </p:txBody>
      </p:sp>
      <p:sp>
        <p:nvSpPr>
          <p:cNvPr id="6" name="Slide Number Placeholder 5"/>
          <p:cNvSpPr>
            <a:spLocks noGrp="1"/>
          </p:cNvSpPr>
          <p:nvPr>
            <p:ph type="sldNum" sz="quarter" idx="12"/>
          </p:nvPr>
        </p:nvSpPr>
        <p:spPr/>
        <p:txBody>
          <a:bodyPr/>
          <a:lstStyle>
            <a:lvl1pPr>
              <a:defRPr/>
            </a:lvl1pPr>
          </a:lstStyle>
          <a:p>
            <a:pPr>
              <a:defRPr/>
            </a:pPr>
            <a:fld id="{725041BC-D921-4362-9DAF-1EFA329D504C}" type="slidenum">
              <a:rPr lang="en-US" altLang="ko-KR"/>
              <a:pPr>
                <a:defRPr/>
              </a:pPr>
              <a:t>‹#›</a:t>
            </a:fld>
            <a:endParaRPr lang="en-US" altLang="ko-KR"/>
          </a:p>
        </p:txBody>
      </p:sp>
    </p:spTree>
    <p:extLst>
      <p:ext uri="{BB962C8B-B14F-4D97-AF65-F5344CB8AC3E}">
        <p14:creationId xmlns:p14="http://schemas.microsoft.com/office/powerpoint/2010/main" val="20455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p:cNvSpPr/>
          <p:nvPr userDrawn="1"/>
        </p:nvSpPr>
        <p:spPr bwMode="gray">
          <a:xfrm rot="5400000">
            <a:off x="4572000" y="2349500"/>
            <a:ext cx="6519863" cy="1811337"/>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6553200" y="6135688"/>
            <a:ext cx="987425" cy="7223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8605838" y="1379538"/>
            <a:ext cx="539750" cy="146208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9"/>
          <p:cNvSpPr/>
          <p:nvPr userDrawn="1"/>
        </p:nvSpPr>
        <p:spPr bwMode="gray">
          <a:xfrm>
            <a:off x="8604250" y="0"/>
            <a:ext cx="539750"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Date Placeholder 3"/>
          <p:cNvSpPr>
            <a:spLocks noGrp="1"/>
          </p:cNvSpPr>
          <p:nvPr>
            <p:ph type="dt" sz="half" idx="10"/>
          </p:nvPr>
        </p:nvSpPr>
        <p:spPr/>
        <p:txBody>
          <a:bodyPr/>
          <a:lstStyle>
            <a:lvl1pPr>
              <a:defRPr smtClean="0"/>
            </a:lvl1pPr>
          </a:lstStyle>
          <a:p>
            <a:pPr>
              <a:defRPr/>
            </a:pPr>
            <a:fld id="{9BEA0896-9478-4294-8E35-68E34F60EDEC}" type="datetimeFigureOut">
              <a:rPr lang="en-US" altLang="ko-KR"/>
              <a:pPr>
                <a:defRPr/>
              </a:pPr>
              <a:t>5/6/2017</a:t>
            </a:fld>
            <a:endParaRPr lang="en-US" altLang="ko-KR"/>
          </a:p>
        </p:txBody>
      </p:sp>
      <p:sp>
        <p:nvSpPr>
          <p:cNvPr id="9" name="Footer Placeholder 4"/>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5"/>
          <p:cNvSpPr>
            <a:spLocks noGrp="1"/>
          </p:cNvSpPr>
          <p:nvPr>
            <p:ph type="sldNum" sz="quarter" idx="12"/>
          </p:nvPr>
        </p:nvSpPr>
        <p:spPr/>
        <p:txBody>
          <a:bodyPr/>
          <a:lstStyle>
            <a:lvl1pPr>
              <a:defRPr smtClean="0"/>
            </a:lvl1pPr>
          </a:lstStyle>
          <a:p>
            <a:pPr>
              <a:defRPr/>
            </a:pPr>
            <a:fld id="{9C5E03FF-AA99-4373-B27C-B026F1875CF9}" type="slidenum">
              <a:rPr lang="en-US" altLang="ko-KR"/>
              <a:pPr>
                <a:defRPr/>
              </a:pPr>
              <a:t>‹#›</a:t>
            </a:fld>
            <a:endParaRPr lang="en-US" altLang="ko-KR"/>
          </a:p>
        </p:txBody>
      </p:sp>
    </p:spTree>
    <p:extLst>
      <p:ext uri="{BB962C8B-B14F-4D97-AF65-F5344CB8AC3E}">
        <p14:creationId xmlns:p14="http://schemas.microsoft.com/office/powerpoint/2010/main" val="227108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D198FB71-ED1F-41CD-94F6-D4DBE5960FC2}" type="datetimeFigureOut">
              <a:rPr lang="en-US" altLang="ko-KR"/>
              <a:pPr>
                <a:defRPr/>
              </a:pPr>
              <a:t>5/6/2017</a:t>
            </a:fld>
            <a:endParaRPr lang="en-US" altLang="ko-KR"/>
          </a:p>
        </p:txBody>
      </p:sp>
      <p:sp>
        <p:nvSpPr>
          <p:cNvPr id="5" name="Footer Placeholder 4"/>
          <p:cNvSpPr>
            <a:spLocks noGrp="1"/>
          </p:cNvSpPr>
          <p:nvPr>
            <p:ph type="ftr" sz="quarter" idx="11"/>
          </p:nvPr>
        </p:nvSpPr>
        <p:spPr/>
        <p:txBody>
          <a:bodyPr/>
          <a:lstStyle>
            <a:lvl1pPr>
              <a:defRPr/>
            </a:lvl1pPr>
          </a:lstStyle>
          <a:p>
            <a:pPr>
              <a:defRPr/>
            </a:pPr>
            <a:endParaRPr lang="en-US" altLang="ko-KR"/>
          </a:p>
        </p:txBody>
      </p:sp>
      <p:sp>
        <p:nvSpPr>
          <p:cNvPr id="6" name="Slide Number Placeholder 5"/>
          <p:cNvSpPr>
            <a:spLocks noGrp="1"/>
          </p:cNvSpPr>
          <p:nvPr>
            <p:ph type="sldNum" sz="quarter" idx="12"/>
          </p:nvPr>
        </p:nvSpPr>
        <p:spPr/>
        <p:txBody>
          <a:bodyPr/>
          <a:lstStyle>
            <a:lvl1pPr>
              <a:defRPr/>
            </a:lvl1pPr>
          </a:lstStyle>
          <a:p>
            <a:pPr>
              <a:defRPr/>
            </a:pPr>
            <a:fld id="{4B9E592C-AD8F-4534-B360-0ADA75B68A2A}" type="slidenum">
              <a:rPr lang="en-US" altLang="ko-KR"/>
              <a:pPr>
                <a:defRPr/>
              </a:pPr>
              <a:t>‹#›</a:t>
            </a:fld>
            <a:endParaRPr lang="en-US" altLang="ko-KR"/>
          </a:p>
        </p:txBody>
      </p:sp>
    </p:spTree>
    <p:extLst>
      <p:ext uri="{BB962C8B-B14F-4D97-AF65-F5344CB8AC3E}">
        <p14:creationId xmlns:p14="http://schemas.microsoft.com/office/powerpoint/2010/main" val="1269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구역 머리글">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9"/>
          <p:cNvSpPr/>
          <p:nvPr userDrawn="1"/>
        </p:nvSpPr>
        <p:spPr bwMode="gray">
          <a:xfrm>
            <a:off x="0" y="0"/>
            <a:ext cx="2789238" cy="267017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3" name="Text Placeholder 2"/>
          <p:cNvSpPr>
            <a:spLocks noGrp="1"/>
          </p:cNvSpPr>
          <p:nvPr>
            <p:ph type="body" idx="1"/>
          </p:nvPr>
        </p:nvSpPr>
        <p:spPr>
          <a:xfrm>
            <a:off x="3511296" y="3044952"/>
            <a:ext cx="4690872" cy="740664"/>
          </a:xfrm>
        </p:spPr>
        <p:txBody>
          <a:bodyPr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11" name="Title 10"/>
          <p:cNvSpPr>
            <a:spLocks noGrp="1"/>
          </p:cNvSpPr>
          <p:nvPr>
            <p:ph type="title"/>
          </p:nvPr>
        </p:nvSpPr>
        <p:spPr>
          <a:xfrm>
            <a:off x="457200" y="3813048"/>
            <a:ext cx="7772400" cy="1143000"/>
          </a:xfrm>
        </p:spPr>
        <p:txBody>
          <a:bodyPr rtlCol="0">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1B7E5300-5FEE-4A5E-A343-57FF8E474C71}" type="datetimeFigureOut">
              <a:rPr lang="en-US" altLang="ko-KR"/>
              <a:pPr>
                <a:defRPr/>
              </a:pPr>
              <a:t>5/6/2017</a:t>
            </a:fld>
            <a:endParaRPr lang="en-US" altLang="ko-KR"/>
          </a:p>
        </p:txBody>
      </p:sp>
      <p:sp>
        <p:nvSpPr>
          <p:cNvPr id="9" name="Footer Placeholder 4"/>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5"/>
          <p:cNvSpPr>
            <a:spLocks noGrp="1"/>
          </p:cNvSpPr>
          <p:nvPr>
            <p:ph type="sldNum" sz="quarter" idx="12"/>
          </p:nvPr>
        </p:nvSpPr>
        <p:spPr/>
        <p:txBody>
          <a:bodyPr/>
          <a:lstStyle>
            <a:lvl1pPr>
              <a:defRPr smtClean="0"/>
            </a:lvl1pPr>
          </a:lstStyle>
          <a:p>
            <a:pPr>
              <a:defRPr/>
            </a:pPr>
            <a:fld id="{41FC7D83-25E0-4BB8-893B-9121833E225F}" type="slidenum">
              <a:rPr lang="en-US" altLang="ko-KR"/>
              <a:pPr>
                <a:defRPr/>
              </a:pPr>
              <a:t>‹#›</a:t>
            </a:fld>
            <a:endParaRPr lang="en-US" altLang="ko-KR"/>
          </a:p>
        </p:txBody>
      </p:sp>
    </p:spTree>
    <p:extLst>
      <p:ext uri="{BB962C8B-B14F-4D97-AF65-F5344CB8AC3E}">
        <p14:creationId xmlns:p14="http://schemas.microsoft.com/office/powerpoint/2010/main" val="40813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a:lvl1pPr>
          </a:lstStyle>
          <a:p>
            <a:pPr>
              <a:defRPr/>
            </a:pPr>
            <a:fld id="{203A0D28-13FA-49F2-8DFC-A972E295BFB1}" type="datetimeFigureOut">
              <a:rPr lang="en-US" altLang="ko-KR"/>
              <a:pPr>
                <a:defRPr/>
              </a:pPr>
              <a:t>5/6/2017</a:t>
            </a:fld>
            <a:endParaRPr lang="en-US" altLang="ko-KR"/>
          </a:p>
        </p:txBody>
      </p:sp>
      <p:sp>
        <p:nvSpPr>
          <p:cNvPr id="6" name="Footer Placeholder 4"/>
          <p:cNvSpPr>
            <a:spLocks noGrp="1"/>
          </p:cNvSpPr>
          <p:nvPr>
            <p:ph type="ftr" sz="quarter" idx="11"/>
          </p:nvPr>
        </p:nvSpPr>
        <p:spPr/>
        <p:txBody>
          <a:bodyPr/>
          <a:lstStyle>
            <a:lvl1pPr>
              <a:defRPr/>
            </a:lvl1pPr>
          </a:lstStyle>
          <a:p>
            <a:pPr>
              <a:defRPr/>
            </a:pPr>
            <a:endParaRPr lang="en-US" altLang="ko-KR"/>
          </a:p>
        </p:txBody>
      </p:sp>
      <p:sp>
        <p:nvSpPr>
          <p:cNvPr id="7" name="Slide Number Placeholder 5"/>
          <p:cNvSpPr>
            <a:spLocks noGrp="1"/>
          </p:cNvSpPr>
          <p:nvPr>
            <p:ph type="sldNum" sz="quarter" idx="12"/>
          </p:nvPr>
        </p:nvSpPr>
        <p:spPr/>
        <p:txBody>
          <a:bodyPr/>
          <a:lstStyle>
            <a:lvl1pPr>
              <a:defRPr/>
            </a:lvl1pPr>
          </a:lstStyle>
          <a:p>
            <a:pPr>
              <a:defRPr/>
            </a:pPr>
            <a:fld id="{9C847C2D-5FF0-490E-AF53-DD16BFEDBE16}" type="slidenum">
              <a:rPr lang="en-US" altLang="ko-KR"/>
              <a:pPr>
                <a:defRPr/>
              </a:pPr>
              <a:t>‹#›</a:t>
            </a:fld>
            <a:endParaRPr lang="en-US" altLang="ko-KR"/>
          </a:p>
        </p:txBody>
      </p:sp>
    </p:spTree>
    <p:extLst>
      <p:ext uri="{BB962C8B-B14F-4D97-AF65-F5344CB8AC3E}">
        <p14:creationId xmlns:p14="http://schemas.microsoft.com/office/powerpoint/2010/main" val="162067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3"/>
          <p:cNvSpPr>
            <a:spLocks noGrp="1"/>
          </p:cNvSpPr>
          <p:nvPr>
            <p:ph type="dt" sz="half" idx="10"/>
          </p:nvPr>
        </p:nvSpPr>
        <p:spPr/>
        <p:txBody>
          <a:bodyPr/>
          <a:lstStyle>
            <a:lvl1pPr>
              <a:defRPr/>
            </a:lvl1pPr>
          </a:lstStyle>
          <a:p>
            <a:pPr>
              <a:defRPr/>
            </a:pPr>
            <a:fld id="{CED8CA30-1FB4-4EC0-BB50-92688CDEA103}" type="datetimeFigureOut">
              <a:rPr lang="en-US" altLang="ko-KR"/>
              <a:pPr>
                <a:defRPr/>
              </a:pPr>
              <a:t>5/6/2017</a:t>
            </a:fld>
            <a:endParaRPr lang="en-US" altLang="ko-KR"/>
          </a:p>
        </p:txBody>
      </p:sp>
      <p:sp>
        <p:nvSpPr>
          <p:cNvPr id="8" name="Footer Placeholder 4"/>
          <p:cNvSpPr>
            <a:spLocks noGrp="1"/>
          </p:cNvSpPr>
          <p:nvPr>
            <p:ph type="ftr" sz="quarter" idx="11"/>
          </p:nvPr>
        </p:nvSpPr>
        <p:spPr/>
        <p:txBody>
          <a:bodyPr/>
          <a:lstStyle>
            <a:lvl1pPr>
              <a:defRPr/>
            </a:lvl1pPr>
          </a:lstStyle>
          <a:p>
            <a:pPr>
              <a:defRPr/>
            </a:pPr>
            <a:endParaRPr lang="en-US" altLang="ko-KR"/>
          </a:p>
        </p:txBody>
      </p:sp>
      <p:sp>
        <p:nvSpPr>
          <p:cNvPr id="9" name="Slide Number Placeholder 5"/>
          <p:cNvSpPr>
            <a:spLocks noGrp="1"/>
          </p:cNvSpPr>
          <p:nvPr>
            <p:ph type="sldNum" sz="quarter" idx="12"/>
          </p:nvPr>
        </p:nvSpPr>
        <p:spPr/>
        <p:txBody>
          <a:bodyPr/>
          <a:lstStyle>
            <a:lvl1pPr>
              <a:defRPr/>
            </a:lvl1pPr>
          </a:lstStyle>
          <a:p>
            <a:pPr>
              <a:defRPr/>
            </a:pPr>
            <a:fld id="{D8D50927-0A0A-4892-8044-5326362313B3}" type="slidenum">
              <a:rPr lang="en-US" altLang="ko-KR"/>
              <a:pPr>
                <a:defRPr/>
              </a:pPr>
              <a:t>‹#›</a:t>
            </a:fld>
            <a:endParaRPr lang="en-US" altLang="ko-KR"/>
          </a:p>
        </p:txBody>
      </p:sp>
    </p:spTree>
    <p:extLst>
      <p:ext uri="{BB962C8B-B14F-4D97-AF65-F5344CB8AC3E}">
        <p14:creationId xmlns:p14="http://schemas.microsoft.com/office/powerpoint/2010/main" val="27839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3" name="Rectangle 5"/>
          <p:cNvSpPr/>
          <p:nvPr userDrawn="1"/>
        </p:nvSpPr>
        <p:spPr>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4" name="Rectangle 6"/>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2" name="Title 1"/>
          <p:cNvSpPr>
            <a:spLocks noGrp="1"/>
          </p:cNvSpPr>
          <p:nvPr>
            <p:ph type="title"/>
          </p:nvPr>
        </p:nvSpPr>
        <p:spPr/>
        <p:txBody>
          <a:bodyPr rtlCol="0">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7" name="Date Placeholder 2"/>
          <p:cNvSpPr>
            <a:spLocks noGrp="1"/>
          </p:cNvSpPr>
          <p:nvPr>
            <p:ph type="dt" sz="half" idx="10"/>
          </p:nvPr>
        </p:nvSpPr>
        <p:spPr/>
        <p:txBody>
          <a:bodyPr/>
          <a:lstStyle>
            <a:lvl1pPr>
              <a:defRPr smtClean="0"/>
            </a:lvl1pPr>
          </a:lstStyle>
          <a:p>
            <a:pPr>
              <a:defRPr/>
            </a:pPr>
            <a:fld id="{0BC95FE4-E7E8-4BAD-9D51-3FA36E3B038A}" type="datetimeFigureOut">
              <a:rPr lang="en-US" altLang="ko-KR"/>
              <a:pPr>
                <a:defRPr/>
              </a:pPr>
              <a:t>5/6/2017</a:t>
            </a:fld>
            <a:endParaRPr lang="en-US" altLang="ko-KR"/>
          </a:p>
        </p:txBody>
      </p:sp>
      <p:sp>
        <p:nvSpPr>
          <p:cNvPr id="8" name="Footer Placeholder 3"/>
          <p:cNvSpPr>
            <a:spLocks noGrp="1"/>
          </p:cNvSpPr>
          <p:nvPr>
            <p:ph type="ftr" sz="quarter" idx="11"/>
          </p:nvPr>
        </p:nvSpPr>
        <p:spPr/>
        <p:txBody>
          <a:bodyPr/>
          <a:lstStyle>
            <a:lvl1pPr>
              <a:defRPr smtClean="0"/>
            </a:lvl1pPr>
          </a:lstStyle>
          <a:p>
            <a:pPr>
              <a:defRPr/>
            </a:pPr>
            <a:endParaRPr lang="en-US" altLang="ko-KR"/>
          </a:p>
        </p:txBody>
      </p:sp>
      <p:sp>
        <p:nvSpPr>
          <p:cNvPr id="9" name="Slide Number Placeholder 4"/>
          <p:cNvSpPr>
            <a:spLocks noGrp="1"/>
          </p:cNvSpPr>
          <p:nvPr>
            <p:ph type="sldNum" sz="quarter" idx="12"/>
          </p:nvPr>
        </p:nvSpPr>
        <p:spPr/>
        <p:txBody>
          <a:bodyPr/>
          <a:lstStyle>
            <a:lvl1pPr>
              <a:defRPr smtClean="0"/>
            </a:lvl1pPr>
          </a:lstStyle>
          <a:p>
            <a:pPr>
              <a:defRPr/>
            </a:pPr>
            <a:fld id="{02C5D31F-F50C-4C69-AE3B-672DD7464E10}" type="slidenum">
              <a:rPr lang="en-US" altLang="ko-KR"/>
              <a:pPr>
                <a:defRPr/>
              </a:pPr>
              <a:t>‹#›</a:t>
            </a:fld>
            <a:endParaRPr lang="en-US" altLang="ko-KR"/>
          </a:p>
        </p:txBody>
      </p:sp>
    </p:spTree>
    <p:extLst>
      <p:ext uri="{BB962C8B-B14F-4D97-AF65-F5344CB8AC3E}">
        <p14:creationId xmlns:p14="http://schemas.microsoft.com/office/powerpoint/2010/main" val="1960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10"/>
          <p:cNvSpPr/>
          <p:nvPr userDrawn="1"/>
        </p:nvSpPr>
        <p:spPr bwMode="gray">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3" name="Rectangle 11"/>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4" name="Rectangle 12"/>
          <p:cNvSpPr/>
          <p:nvPr userDrawn="1"/>
        </p:nvSpPr>
        <p:spPr bwMode="gray">
          <a:xfrm>
            <a:off x="0"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13"/>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14"/>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15"/>
          <p:cNvSpPr/>
          <p:nvPr userDrawn="1"/>
        </p:nvSpPr>
        <p:spPr bwMode="gray">
          <a:xfrm>
            <a:off x="8842375"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8" name="Date Placeholder 1"/>
          <p:cNvSpPr>
            <a:spLocks noGrp="1"/>
          </p:cNvSpPr>
          <p:nvPr>
            <p:ph type="dt" sz="half" idx="10"/>
          </p:nvPr>
        </p:nvSpPr>
        <p:spPr/>
        <p:txBody>
          <a:bodyPr/>
          <a:lstStyle>
            <a:lvl1pPr>
              <a:defRPr smtClean="0"/>
            </a:lvl1pPr>
          </a:lstStyle>
          <a:p>
            <a:pPr>
              <a:defRPr/>
            </a:pPr>
            <a:fld id="{7DBA2287-A19B-43DB-AC94-A6E013692543}" type="datetimeFigureOut">
              <a:rPr lang="en-US" altLang="ko-KR"/>
              <a:pPr>
                <a:defRPr/>
              </a:pPr>
              <a:t>5/6/2017</a:t>
            </a:fld>
            <a:endParaRPr lang="en-US" altLang="ko-KR"/>
          </a:p>
        </p:txBody>
      </p:sp>
      <p:sp>
        <p:nvSpPr>
          <p:cNvPr id="9" name="Footer Placeholder 2"/>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3"/>
          <p:cNvSpPr>
            <a:spLocks noGrp="1"/>
          </p:cNvSpPr>
          <p:nvPr>
            <p:ph type="sldNum" sz="quarter" idx="12"/>
          </p:nvPr>
        </p:nvSpPr>
        <p:spPr/>
        <p:txBody>
          <a:bodyPr/>
          <a:lstStyle>
            <a:lvl1pPr>
              <a:defRPr smtClean="0"/>
            </a:lvl1pPr>
          </a:lstStyle>
          <a:p>
            <a:pPr>
              <a:defRPr/>
            </a:pPr>
            <a:fld id="{F15E7A1E-8363-419C-A981-4E49ED8C7583}" type="slidenum">
              <a:rPr lang="en-US" altLang="ko-KR"/>
              <a:pPr>
                <a:defRPr/>
              </a:pPr>
              <a:t>‹#›</a:t>
            </a:fld>
            <a:endParaRPr lang="en-US" altLang="ko-KR"/>
          </a:p>
        </p:txBody>
      </p:sp>
    </p:spTree>
    <p:extLst>
      <p:ext uri="{BB962C8B-B14F-4D97-AF65-F5344CB8AC3E}">
        <p14:creationId xmlns:p14="http://schemas.microsoft.com/office/powerpoint/2010/main" val="3007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rtlCol="0">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4"/>
          </p:nvPr>
        </p:nvSpPr>
        <p:spPr/>
        <p:txBody>
          <a:bodyPr/>
          <a:lstStyle>
            <a:lvl1pPr>
              <a:defRPr/>
            </a:lvl1pPr>
          </a:lstStyle>
          <a:p>
            <a:pPr>
              <a:defRPr/>
            </a:pPr>
            <a:fld id="{3E20CAA7-E52F-4B75-89F8-22124F4CDC38}" type="datetimeFigureOut">
              <a:rPr lang="en-US" altLang="ko-KR"/>
              <a:pPr>
                <a:defRPr/>
              </a:pPr>
              <a:t>5/6/2017</a:t>
            </a:fld>
            <a:endParaRPr lang="en-US" altLang="ko-KR"/>
          </a:p>
        </p:txBody>
      </p:sp>
      <p:sp>
        <p:nvSpPr>
          <p:cNvPr id="6" name="Footer Placeholder 4"/>
          <p:cNvSpPr>
            <a:spLocks noGrp="1"/>
          </p:cNvSpPr>
          <p:nvPr>
            <p:ph type="ftr" sz="quarter" idx="15"/>
          </p:nvPr>
        </p:nvSpPr>
        <p:spPr/>
        <p:txBody>
          <a:bodyPr/>
          <a:lstStyle>
            <a:lvl1pPr>
              <a:defRPr/>
            </a:lvl1pPr>
          </a:lstStyle>
          <a:p>
            <a:pPr>
              <a:defRPr/>
            </a:pPr>
            <a:endParaRPr lang="en-US" altLang="ko-KR"/>
          </a:p>
        </p:txBody>
      </p:sp>
      <p:sp>
        <p:nvSpPr>
          <p:cNvPr id="7" name="Slide Number Placeholder 5"/>
          <p:cNvSpPr>
            <a:spLocks noGrp="1"/>
          </p:cNvSpPr>
          <p:nvPr>
            <p:ph type="sldNum" sz="quarter" idx="16"/>
          </p:nvPr>
        </p:nvSpPr>
        <p:spPr/>
        <p:txBody>
          <a:bodyPr/>
          <a:lstStyle>
            <a:lvl1pPr>
              <a:defRPr/>
            </a:lvl1pPr>
          </a:lstStyle>
          <a:p>
            <a:pPr>
              <a:defRPr/>
            </a:pPr>
            <a:fld id="{ACA391DD-18A5-4F6A-BA57-CAFDE3958CF2}" type="slidenum">
              <a:rPr lang="en-US" altLang="ko-KR"/>
              <a:pPr>
                <a:defRPr/>
              </a:pPr>
              <a:t>‹#›</a:t>
            </a:fld>
            <a:endParaRPr lang="en-US" altLang="ko-KR"/>
          </a:p>
        </p:txBody>
      </p:sp>
    </p:spTree>
    <p:extLst>
      <p:ext uri="{BB962C8B-B14F-4D97-AF65-F5344CB8AC3E}">
        <p14:creationId xmlns:p14="http://schemas.microsoft.com/office/powerpoint/2010/main" val="2080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endParaRPr lang="en-US" noProof="0"/>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pPr>
              <a:defRPr/>
            </a:pPr>
            <a:fld id="{3CFE69F5-B7FA-4AC0-AF69-0F71DCC38AF2}" type="datetimeFigureOut">
              <a:rPr lang="en-US" altLang="ko-KR"/>
              <a:pPr>
                <a:defRPr/>
              </a:pPr>
              <a:t>5/6/2017</a:t>
            </a:fld>
            <a:endParaRPr lang="en-US" altLang="ko-KR"/>
          </a:p>
        </p:txBody>
      </p:sp>
      <p:sp>
        <p:nvSpPr>
          <p:cNvPr id="6" name="Footer Placeholder 4"/>
          <p:cNvSpPr>
            <a:spLocks noGrp="1"/>
          </p:cNvSpPr>
          <p:nvPr>
            <p:ph type="ftr" sz="quarter" idx="11"/>
          </p:nvPr>
        </p:nvSpPr>
        <p:spPr/>
        <p:txBody>
          <a:bodyPr/>
          <a:lstStyle>
            <a:lvl1pPr>
              <a:defRPr/>
            </a:lvl1pPr>
          </a:lstStyle>
          <a:p>
            <a:pPr>
              <a:defRPr/>
            </a:pPr>
            <a:endParaRPr lang="en-US" altLang="ko-KR"/>
          </a:p>
        </p:txBody>
      </p:sp>
      <p:sp>
        <p:nvSpPr>
          <p:cNvPr id="7" name="Slide Number Placeholder 5"/>
          <p:cNvSpPr>
            <a:spLocks noGrp="1"/>
          </p:cNvSpPr>
          <p:nvPr>
            <p:ph type="sldNum" sz="quarter" idx="12"/>
          </p:nvPr>
        </p:nvSpPr>
        <p:spPr/>
        <p:txBody>
          <a:bodyPr/>
          <a:lstStyle>
            <a:lvl1pPr>
              <a:defRPr/>
            </a:lvl1pPr>
          </a:lstStyle>
          <a:p>
            <a:pPr>
              <a:defRPr/>
            </a:pPr>
            <a:fld id="{AB48E20E-5F6B-4A91-A3CF-81E1147DAAB2}" type="slidenum">
              <a:rPr lang="en-US" altLang="ko-KR"/>
              <a:pPr>
                <a:defRPr/>
              </a:pPr>
              <a:t>‹#›</a:t>
            </a:fld>
            <a:endParaRPr lang="en-US" altLang="ko-KR"/>
          </a:p>
        </p:txBody>
      </p:sp>
    </p:spTree>
    <p:extLst>
      <p:ext uri="{BB962C8B-B14F-4D97-AF65-F5344CB8AC3E}">
        <p14:creationId xmlns:p14="http://schemas.microsoft.com/office/powerpoint/2010/main" val="5413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0" y="401638"/>
            <a:ext cx="8686800" cy="109855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8" name="Rectangle 7"/>
          <p:cNvSpPr/>
          <p:nvPr/>
        </p:nvSpPr>
        <p:spPr bwMode="gray">
          <a:xfrm>
            <a:off x="8166100" y="996950"/>
            <a:ext cx="977900" cy="89535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9" name="Rectangle 8"/>
          <p:cNvSpPr/>
          <p:nvPr/>
        </p:nvSpPr>
        <p:spPr bwMode="gray">
          <a:xfrm>
            <a:off x="1782763" y="0"/>
            <a:ext cx="1947862" cy="5397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10" name="Rectangle 9"/>
          <p:cNvSpPr/>
          <p:nvPr/>
        </p:nvSpPr>
        <p:spPr bwMode="gray">
          <a:xfrm>
            <a:off x="0" y="0"/>
            <a:ext cx="2432050" cy="539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1030" name="Title Placeholder 1"/>
          <p:cNvSpPr>
            <a:spLocks noGrp="1"/>
          </p:cNvSpPr>
          <p:nvPr>
            <p:ph type="title"/>
          </p:nvPr>
        </p:nvSpPr>
        <p:spPr bwMode="auto">
          <a:xfrm>
            <a:off x="457200" y="539750"/>
            <a:ext cx="82296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Date Placeholder 3"/>
          <p:cNvSpPr>
            <a:spLocks noGrp="1"/>
          </p:cNvSpPr>
          <p:nvPr>
            <p:ph type="dt" sz="half" idx="2"/>
          </p:nvPr>
        </p:nvSpPr>
        <p:spPr>
          <a:xfrm>
            <a:off x="457200" y="6537325"/>
            <a:ext cx="2133600" cy="247650"/>
          </a:xfrm>
          <a:prstGeom prst="rect">
            <a:avLst/>
          </a:prstGeom>
        </p:spPr>
        <p:txBody>
          <a:bodyPr vert="horz" wrap="square" lIns="91440" tIns="45720" rIns="91440" bIns="45720" numCol="1" anchor="ctr" anchorCtr="0" compatLnSpc="1">
            <a:prstTxWarp prst="textNoShape">
              <a:avLst/>
            </a:prstTxWarp>
          </a:bodyPr>
          <a:lstStyle>
            <a:lvl1pPr latinLnBrk="0">
              <a:defRPr kumimoji="0" sz="1200" smtClean="0">
                <a:solidFill>
                  <a:srgbClr val="898989"/>
                </a:solidFill>
                <a:latin typeface="Tw Cen MT" pitchFamily="34" charset="0"/>
                <a:ea typeface="굴림" charset="-127"/>
              </a:defRPr>
            </a:lvl1pPr>
          </a:lstStyle>
          <a:p>
            <a:pPr>
              <a:defRPr/>
            </a:pPr>
            <a:fld id="{A8A4CDAF-F56B-4897-8A18-3A8E285DBAFA}" type="datetimeFigureOut">
              <a:rPr lang="en-US" altLang="ko-KR"/>
              <a:pPr>
                <a:defRPr/>
              </a:pPr>
              <a:t>5/6/2017</a:t>
            </a:fld>
            <a:endParaRPr lang="en-US" altLang="ko-KR"/>
          </a:p>
        </p:txBody>
      </p:sp>
      <p:sp>
        <p:nvSpPr>
          <p:cNvPr id="5" name="Footer Placeholder 4"/>
          <p:cNvSpPr>
            <a:spLocks noGrp="1"/>
          </p:cNvSpPr>
          <p:nvPr>
            <p:ph type="ftr" sz="quarter" idx="3"/>
          </p:nvPr>
        </p:nvSpPr>
        <p:spPr>
          <a:xfrm>
            <a:off x="5870575" y="6537325"/>
            <a:ext cx="2895600" cy="247650"/>
          </a:xfrm>
          <a:prstGeom prst="rect">
            <a:avLst/>
          </a:prstGeom>
        </p:spPr>
        <p:txBody>
          <a:bodyPr vert="horz" wrap="square" lIns="91440" tIns="45720" rIns="91440" bIns="45720" numCol="1" anchor="ctr" anchorCtr="0" compatLnSpc="1">
            <a:prstTxWarp prst="textNoShape">
              <a:avLst/>
            </a:prstTxWarp>
          </a:bodyPr>
          <a:lstStyle>
            <a:lvl1pPr algn="r" latinLnBrk="0">
              <a:defRPr kumimoji="0" sz="1200" smtClean="0">
                <a:solidFill>
                  <a:srgbClr val="898989"/>
                </a:solidFill>
                <a:latin typeface="Tw Cen MT" pitchFamily="34" charset="0"/>
                <a:ea typeface="굴림" charset="-127"/>
              </a:defRPr>
            </a:lvl1pPr>
          </a:lstStyle>
          <a:p>
            <a:pPr>
              <a:defRPr/>
            </a:pPr>
            <a:endParaRPr lang="en-US" altLang="ko-KR"/>
          </a:p>
        </p:txBody>
      </p:sp>
      <p:sp>
        <p:nvSpPr>
          <p:cNvPr id="6" name="Slide Number Placeholder 5"/>
          <p:cNvSpPr>
            <a:spLocks noGrp="1"/>
          </p:cNvSpPr>
          <p:nvPr>
            <p:ph type="sldNum" sz="quarter" idx="4"/>
          </p:nvPr>
        </p:nvSpPr>
        <p:spPr>
          <a:xfrm>
            <a:off x="3502025" y="6537325"/>
            <a:ext cx="2133600" cy="247650"/>
          </a:xfrm>
          <a:prstGeom prst="rect">
            <a:avLst/>
          </a:prstGeom>
        </p:spPr>
        <p:txBody>
          <a:bodyPr vert="horz" wrap="square" lIns="91440" tIns="45720" rIns="91440" bIns="45720" numCol="1" anchor="ctr" anchorCtr="0" compatLnSpc="1">
            <a:prstTxWarp prst="textNoShape">
              <a:avLst/>
            </a:prstTxWarp>
          </a:bodyPr>
          <a:lstStyle>
            <a:lvl1pPr algn="ctr" latinLnBrk="0">
              <a:defRPr kumimoji="0" sz="1200" smtClean="0">
                <a:solidFill>
                  <a:srgbClr val="898989"/>
                </a:solidFill>
                <a:latin typeface="Tw Cen MT" pitchFamily="34" charset="0"/>
                <a:ea typeface="굴림" charset="-127"/>
              </a:defRPr>
            </a:lvl1pPr>
          </a:lstStyle>
          <a:p>
            <a:pPr>
              <a:defRPr/>
            </a:pPr>
            <a:fld id="{37911D5C-7600-4BC7-9FF1-4DEE66882D3A}"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99" r:id="rId1"/>
    <p:sldLayoutId id="2147483693" r:id="rId2"/>
    <p:sldLayoutId id="2147483700" r:id="rId3"/>
    <p:sldLayoutId id="2147483694" r:id="rId4"/>
    <p:sldLayoutId id="2147483695" r:id="rId5"/>
    <p:sldLayoutId id="2147483701" r:id="rId6"/>
    <p:sldLayoutId id="2147483702" r:id="rId7"/>
    <p:sldLayoutId id="2147483696" r:id="rId8"/>
    <p:sldLayoutId id="2147483697" r:id="rId9"/>
    <p:sldLayoutId id="2147483698" r:id="rId10"/>
    <p:sldLayoutId id="2147483703" r:id="rId11"/>
  </p:sldLayoutIdLst>
  <p:txStyles>
    <p:titleStyle>
      <a:lvl1pPr algn="ctr" rtl="0" eaLnBrk="0" fontAlgn="base" latinLnBrk="1" hangingPunct="0">
        <a:spcBef>
          <a:spcPct val="0"/>
        </a:spcBef>
        <a:spcAft>
          <a:spcPct val="0"/>
        </a:spcAft>
        <a:defRPr sz="4400" kern="12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w Cen MT" pitchFamily="34" charset="0"/>
        </a:defRPr>
      </a:lvl2pPr>
      <a:lvl3pPr algn="ctr" rtl="0" eaLnBrk="0" fontAlgn="base" latinLnBrk="1" hangingPunct="0">
        <a:spcBef>
          <a:spcPct val="0"/>
        </a:spcBef>
        <a:spcAft>
          <a:spcPct val="0"/>
        </a:spcAft>
        <a:defRPr sz="4400">
          <a:solidFill>
            <a:schemeClr val="tx2"/>
          </a:solidFill>
          <a:latin typeface="Tw Cen MT" pitchFamily="34" charset="0"/>
        </a:defRPr>
      </a:lvl3pPr>
      <a:lvl4pPr algn="ctr" rtl="0" eaLnBrk="0" fontAlgn="base" latinLnBrk="1" hangingPunct="0">
        <a:spcBef>
          <a:spcPct val="0"/>
        </a:spcBef>
        <a:spcAft>
          <a:spcPct val="0"/>
        </a:spcAft>
        <a:defRPr sz="4400">
          <a:solidFill>
            <a:schemeClr val="tx2"/>
          </a:solidFill>
          <a:latin typeface="Tw Cen MT" pitchFamily="34" charset="0"/>
        </a:defRPr>
      </a:lvl4pPr>
      <a:lvl5pPr algn="ctr" rtl="0" eaLnBrk="0" fontAlgn="base" latinLnBrk="1" hangingPunct="0">
        <a:spcBef>
          <a:spcPct val="0"/>
        </a:spcBef>
        <a:spcAft>
          <a:spcPct val="0"/>
        </a:spcAft>
        <a:defRPr sz="4400">
          <a:solidFill>
            <a:schemeClr val="tx2"/>
          </a:solidFill>
          <a:latin typeface="Tw Cen MT" pitchFamily="34"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rtl="0" eaLnBrk="0" fontAlgn="base" latinLnBrk="1" hangingPunct="0">
        <a:spcBef>
          <a:spcPct val="20000"/>
        </a:spcBef>
        <a:spcAft>
          <a:spcPct val="0"/>
        </a:spcAft>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lr>
          <a:srgbClr val="9BBB59"/>
        </a:buClr>
        <a:buSzPct val="90000"/>
        <a:buFont typeface="Wingdings 3" pitchFamily="18" charset="2"/>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lr>
          <a:srgbClr val="8064A2"/>
        </a:buClr>
        <a:buSzPct val="90000"/>
        <a:buFont typeface="Wingdings 3" pitchFamily="18" charset="2"/>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lr>
          <a:srgbClr val="AA5E74"/>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20624" y="3118104"/>
            <a:ext cx="8615872" cy="1470025"/>
          </a:xfrm>
        </p:spPr>
        <p:txBody>
          <a:bodyPr>
            <a:normAutofit/>
          </a:bodyPr>
          <a:lstStyle/>
          <a:p>
            <a:r>
              <a:rPr lang="en-US" altLang="ko-KR" dirty="0"/>
              <a:t>Lecture 9 Streams and Events </a:t>
            </a:r>
            <a:endParaRPr lang="ko-KR" altLang="en-US" dirty="0"/>
          </a:p>
        </p:txBody>
      </p:sp>
      <p:sp>
        <p:nvSpPr>
          <p:cNvPr id="3" name="부제목 2"/>
          <p:cNvSpPr>
            <a:spLocks noGrp="1"/>
          </p:cNvSpPr>
          <p:nvPr>
            <p:ph type="subTitle" idx="1"/>
          </p:nvPr>
        </p:nvSpPr>
        <p:spPr/>
        <p:txBody>
          <a:bodyPr>
            <a:normAutofit fontScale="92500" lnSpcReduction="10000"/>
          </a:bodyPr>
          <a:lstStyle/>
          <a:p>
            <a:r>
              <a:rPr lang="en-US" altLang="ko-KR" dirty="0"/>
              <a:t>Kyu Ho Park</a:t>
            </a:r>
          </a:p>
          <a:p>
            <a:r>
              <a:rPr lang="en-US" altLang="ko-KR" dirty="0"/>
              <a:t>April 13, 2017</a:t>
            </a:r>
            <a:endParaRPr lang="ko-KR" altLang="en-US" dirty="0"/>
          </a:p>
        </p:txBody>
      </p:sp>
      <p:sp>
        <p:nvSpPr>
          <p:cNvPr id="4" name="TextBox 3"/>
          <p:cNvSpPr txBox="1"/>
          <p:nvPr/>
        </p:nvSpPr>
        <p:spPr>
          <a:xfrm>
            <a:off x="5220072" y="5661248"/>
            <a:ext cx="3816424" cy="307777"/>
          </a:xfrm>
          <a:prstGeom prst="rect">
            <a:avLst/>
          </a:prstGeom>
          <a:noFill/>
        </p:spPr>
        <p:txBody>
          <a:bodyPr wrap="square" rtlCol="0">
            <a:spAutoFit/>
          </a:bodyPr>
          <a:lstStyle/>
          <a:p>
            <a:r>
              <a:rPr lang="en-US" altLang="ko-KR" sz="1400" dirty="0">
                <a:latin typeface="+mn-lt"/>
              </a:rPr>
              <a:t>Ref:[PCCP]Professional CUDA C Programming</a:t>
            </a:r>
            <a:endParaRPr lang="ko-KR" altLang="en-US" sz="1400" dirty="0">
              <a:latin typeface="+mn-lt"/>
            </a:endParaRPr>
          </a:p>
        </p:txBody>
      </p:sp>
    </p:spTree>
    <p:extLst>
      <p:ext uri="{BB962C8B-B14F-4D97-AF65-F5344CB8AC3E}">
        <p14:creationId xmlns:p14="http://schemas.microsoft.com/office/powerpoint/2010/main" val="11319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CUDA Program behavior</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err="1"/>
              <a:t>cudaMemcpy</a:t>
            </a:r>
            <a:r>
              <a:rPr lang="en-US" altLang="ko-KR" sz="2400" dirty="0"/>
              <a:t>(…., </a:t>
            </a:r>
            <a:r>
              <a:rPr lang="en-US" altLang="ko-KR" sz="2400" dirty="0" err="1"/>
              <a:t>cudaMemcpyHostToDevice</a:t>
            </a:r>
            <a:r>
              <a:rPr lang="en-US" altLang="ko-KR" sz="2400" dirty="0"/>
              <a:t>);</a:t>
            </a:r>
          </a:p>
          <a:p>
            <a:pPr marL="0" indent="0">
              <a:buNone/>
            </a:pPr>
            <a:r>
              <a:rPr lang="en-US" altLang="ko-KR" sz="2400" dirty="0" err="1"/>
              <a:t>kernelFunction</a:t>
            </a:r>
            <a:r>
              <a:rPr lang="en-US" altLang="ko-KR" sz="2400" dirty="0"/>
              <a:t>&lt;&lt;&lt;grid, block&gt;&gt;&gt;(argument list);</a:t>
            </a:r>
          </a:p>
          <a:p>
            <a:pPr marL="0" indent="0">
              <a:buNone/>
            </a:pPr>
            <a:r>
              <a:rPr lang="en-US" altLang="ko-KR" sz="2400" dirty="0" err="1"/>
              <a:t>cudaMemcpy</a:t>
            </a:r>
            <a:r>
              <a:rPr lang="en-US" altLang="ko-KR" sz="2400" dirty="0"/>
              <a:t>(…, </a:t>
            </a:r>
            <a:r>
              <a:rPr lang="en-US" altLang="ko-KR" sz="2400" dirty="0" err="1"/>
              <a:t>cudaMemcpyDeviceToHost</a:t>
            </a:r>
            <a:r>
              <a:rPr lang="en-US" altLang="ko-KR" sz="2400" dirty="0"/>
              <a:t>);</a:t>
            </a:r>
          </a:p>
          <a:p>
            <a:pPr>
              <a:buFont typeface="Arial" charset="0"/>
              <a:buChar char="•"/>
            </a:pPr>
            <a:r>
              <a:rPr lang="en-US" altLang="ko-KR" sz="2400" dirty="0"/>
              <a:t>From the host perspective, each data transfer is synchronous and forces idle host time while waiting for them to complete.</a:t>
            </a:r>
          </a:p>
          <a:p>
            <a:pPr>
              <a:buFont typeface="Arial" charset="0"/>
              <a:buChar char="•"/>
            </a:pPr>
            <a:r>
              <a:rPr lang="en-US" altLang="ko-KR" sz="2400" dirty="0"/>
              <a:t>The kernel launch is asynchronous, and the host application immediately resumes execution regardless of whether the kernel completed or not.</a:t>
            </a:r>
          </a:p>
          <a:p>
            <a:pPr>
              <a:buFont typeface="Arial" charset="0"/>
              <a:buChar char="•"/>
            </a:pPr>
            <a:r>
              <a:rPr lang="en-US" altLang="ko-KR" sz="2400" dirty="0"/>
              <a:t>The default asynchronous behavior for kernel launches make it to overlap device and host computation.</a:t>
            </a:r>
            <a:endParaRPr lang="ko-KR" altLang="en-US" sz="2400" dirty="0"/>
          </a:p>
          <a:p>
            <a:endParaRPr lang="ko-KR" altLang="en-US" sz="2800" dirty="0"/>
          </a:p>
        </p:txBody>
      </p:sp>
    </p:spTree>
    <p:extLst>
      <p:ext uri="{BB962C8B-B14F-4D97-AF65-F5344CB8AC3E}">
        <p14:creationId xmlns:p14="http://schemas.microsoft.com/office/powerpoint/2010/main" val="126842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332656"/>
            <a:ext cx="8229600" cy="960438"/>
          </a:xfrm>
        </p:spPr>
        <p:txBody>
          <a:bodyPr/>
          <a:lstStyle/>
          <a:p>
            <a:r>
              <a:rPr lang="en-US" altLang="ko-KR" dirty="0"/>
              <a:t>Asynchronous Data Transfer</a:t>
            </a:r>
            <a:endParaRPr lang="ko-KR" altLang="en-US" dirty="0"/>
          </a:p>
        </p:txBody>
      </p:sp>
      <p:sp>
        <p:nvSpPr>
          <p:cNvPr id="3" name="내용 개체 틀 2"/>
          <p:cNvSpPr>
            <a:spLocks noGrp="1"/>
          </p:cNvSpPr>
          <p:nvPr>
            <p:ph idx="1"/>
          </p:nvPr>
        </p:nvSpPr>
        <p:spPr>
          <a:xfrm>
            <a:off x="323528" y="1268760"/>
            <a:ext cx="8229600" cy="4525963"/>
          </a:xfrm>
        </p:spPr>
        <p:txBody>
          <a:bodyPr/>
          <a:lstStyle/>
          <a:p>
            <a:r>
              <a:rPr lang="en-US" altLang="ko-KR" sz="2400" dirty="0">
                <a:solidFill>
                  <a:srgbClr val="00B050"/>
                </a:solidFill>
              </a:rPr>
              <a:t>Asynchronous version of </a:t>
            </a:r>
            <a:r>
              <a:rPr lang="en-US" altLang="ko-KR" sz="2400" dirty="0" err="1">
                <a:solidFill>
                  <a:srgbClr val="00B050"/>
                </a:solidFill>
              </a:rPr>
              <a:t>cudaMemcpy</a:t>
            </a:r>
            <a:r>
              <a:rPr lang="en-US" altLang="ko-KR" sz="2400" dirty="0">
                <a:solidFill>
                  <a:srgbClr val="00B050"/>
                </a:solidFill>
              </a:rPr>
              <a:t>:</a:t>
            </a:r>
          </a:p>
          <a:p>
            <a:pPr marL="0" indent="0">
              <a:buNone/>
            </a:pPr>
            <a:r>
              <a:rPr lang="en-US" altLang="ko-KR" sz="2400" dirty="0"/>
              <a:t>	</a:t>
            </a:r>
            <a:r>
              <a:rPr lang="en-US" altLang="ko-KR" sz="2400" dirty="0" err="1"/>
              <a:t>cudaError_t</a:t>
            </a:r>
            <a:r>
              <a:rPr lang="en-US" altLang="ko-KR" sz="2400" dirty="0"/>
              <a:t> </a:t>
            </a:r>
            <a:r>
              <a:rPr lang="en-US" altLang="ko-KR" sz="2400" dirty="0" err="1"/>
              <a:t>cudaMemcpyAsync</a:t>
            </a:r>
            <a:r>
              <a:rPr lang="en-US" altLang="ko-KR" sz="2400" dirty="0"/>
              <a:t>(void *</a:t>
            </a:r>
            <a:r>
              <a:rPr lang="en-US" altLang="ko-KR" sz="2400" dirty="0" err="1"/>
              <a:t>dst</a:t>
            </a:r>
            <a:r>
              <a:rPr lang="en-US" altLang="ko-KR" sz="2400" dirty="0"/>
              <a:t>, </a:t>
            </a:r>
            <a:r>
              <a:rPr lang="en-US" altLang="ko-KR" sz="2400" dirty="0" err="1"/>
              <a:t>const</a:t>
            </a:r>
            <a:r>
              <a:rPr lang="en-US" altLang="ko-KR" sz="2400" dirty="0"/>
              <a:t> void* </a:t>
            </a:r>
            <a:r>
              <a:rPr lang="en-US" altLang="ko-KR" sz="2400" dirty="0" err="1"/>
              <a:t>src</a:t>
            </a:r>
            <a:r>
              <a:rPr lang="en-US" altLang="ko-KR" sz="2400" dirty="0"/>
              <a:t>, 	</a:t>
            </a:r>
            <a:r>
              <a:rPr lang="en-US" altLang="ko-KR" sz="2400" dirty="0" err="1"/>
              <a:t>size_t</a:t>
            </a:r>
            <a:r>
              <a:rPr lang="en-US" altLang="ko-KR" sz="2400" dirty="0"/>
              <a:t> count, </a:t>
            </a:r>
            <a:r>
              <a:rPr lang="en-US" altLang="ko-KR" sz="2400" dirty="0" err="1"/>
              <a:t>cudaMemcpyKind</a:t>
            </a:r>
            <a:r>
              <a:rPr lang="en-US" altLang="ko-KR" sz="2400" dirty="0"/>
              <a:t> kind, </a:t>
            </a:r>
            <a:r>
              <a:rPr lang="en-US" altLang="ko-KR" sz="2400" dirty="0" err="1"/>
              <a:t>cudaStream_t</a:t>
            </a:r>
            <a:r>
              <a:rPr lang="en-US" altLang="ko-KR" sz="2400" dirty="0"/>
              <a:t> </a:t>
            </a:r>
            <a:r>
              <a:rPr lang="en-US" altLang="ko-KR" sz="2400"/>
              <a:t>	stream=0);</a:t>
            </a:r>
            <a:endParaRPr lang="en-US" altLang="ko-KR" sz="2400" dirty="0"/>
          </a:p>
          <a:p>
            <a:pPr marL="0" indent="0">
              <a:buNone/>
            </a:pPr>
            <a:endParaRPr lang="en-US" altLang="ko-KR" sz="2400" dirty="0"/>
          </a:p>
          <a:p>
            <a:r>
              <a:rPr lang="en-US" altLang="ko-KR" sz="2400" dirty="0">
                <a:solidFill>
                  <a:srgbClr val="00B050"/>
                </a:solidFill>
              </a:rPr>
              <a:t>To create a non-null stream:</a:t>
            </a:r>
          </a:p>
          <a:p>
            <a:pPr marL="0" indent="0">
              <a:buNone/>
            </a:pPr>
            <a:r>
              <a:rPr lang="en-US" altLang="ko-KR" sz="2400" dirty="0"/>
              <a:t>	</a:t>
            </a:r>
            <a:r>
              <a:rPr lang="en-US" altLang="ko-KR" sz="2400" dirty="0" err="1"/>
              <a:t>cudaError_t</a:t>
            </a:r>
            <a:r>
              <a:rPr lang="en-US" altLang="ko-KR" sz="2400" dirty="0"/>
              <a:t> </a:t>
            </a:r>
            <a:r>
              <a:rPr lang="en-US" altLang="ko-KR" sz="2400" dirty="0" err="1"/>
              <a:t>cudaStreamCreate</a:t>
            </a:r>
            <a:r>
              <a:rPr lang="en-US" altLang="ko-KR" sz="2400" dirty="0"/>
              <a:t>(</a:t>
            </a:r>
            <a:r>
              <a:rPr lang="en-US" altLang="ko-KR" sz="2400" dirty="0" err="1"/>
              <a:t>cudaStream_t</a:t>
            </a:r>
            <a:r>
              <a:rPr lang="en-US" altLang="ko-KR" sz="2400" dirty="0"/>
              <a:t>* </a:t>
            </a:r>
            <a:r>
              <a:rPr lang="en-US" altLang="ko-KR" sz="2400" dirty="0" err="1"/>
              <a:t>pStream</a:t>
            </a:r>
            <a:r>
              <a:rPr lang="en-US" altLang="ko-KR" sz="2400" dirty="0"/>
              <a:t>);</a:t>
            </a:r>
          </a:p>
          <a:p>
            <a:r>
              <a:rPr lang="en-US" altLang="ko-KR" sz="2400" dirty="0">
                <a:solidFill>
                  <a:srgbClr val="FF0000"/>
                </a:solidFill>
              </a:rPr>
              <a:t>When performing an asynchronous data transfer, you must use pinned(non-</a:t>
            </a:r>
            <a:r>
              <a:rPr lang="en-US" altLang="ko-KR" sz="2400" dirty="0" err="1">
                <a:solidFill>
                  <a:srgbClr val="FF0000"/>
                </a:solidFill>
              </a:rPr>
              <a:t>pageable</a:t>
            </a:r>
            <a:r>
              <a:rPr lang="en-US" altLang="ko-KR" sz="2400" dirty="0">
                <a:solidFill>
                  <a:srgbClr val="FF0000"/>
                </a:solidFill>
              </a:rPr>
              <a:t>) host memory. </a:t>
            </a:r>
            <a:r>
              <a:rPr lang="en-US" altLang="ko-KR" sz="2400" dirty="0">
                <a:solidFill>
                  <a:srgbClr val="00B050"/>
                </a:solidFill>
              </a:rPr>
              <a:t>Pinned memory can be allocated using </a:t>
            </a:r>
            <a:r>
              <a:rPr lang="en-US" altLang="ko-KR" sz="2400" dirty="0" err="1"/>
              <a:t>cudaMallocHost</a:t>
            </a:r>
            <a:r>
              <a:rPr lang="en-US" altLang="ko-KR" sz="2400" dirty="0">
                <a:solidFill>
                  <a:srgbClr val="00B050"/>
                </a:solidFill>
              </a:rPr>
              <a:t> or </a:t>
            </a:r>
            <a:r>
              <a:rPr lang="en-US" altLang="ko-KR" sz="2400" dirty="0" err="1"/>
              <a:t>cudaHostAlloc</a:t>
            </a:r>
            <a:r>
              <a:rPr lang="en-US" altLang="ko-KR" sz="2400" dirty="0">
                <a:solidFill>
                  <a:srgbClr val="00B050"/>
                </a:solidFill>
              </a:rPr>
              <a:t>:</a:t>
            </a:r>
          </a:p>
          <a:p>
            <a:pPr marL="0" indent="0">
              <a:buNone/>
            </a:pPr>
            <a:r>
              <a:rPr lang="en-US" altLang="ko-KR" sz="2400" dirty="0">
                <a:solidFill>
                  <a:srgbClr val="00B050"/>
                </a:solidFill>
              </a:rPr>
              <a:t>  	</a:t>
            </a:r>
            <a:r>
              <a:rPr lang="en-US" altLang="ko-KR" sz="2400" dirty="0" err="1"/>
              <a:t>cudaError_t</a:t>
            </a:r>
            <a:r>
              <a:rPr lang="en-US" altLang="ko-KR" sz="2400" dirty="0"/>
              <a:t> </a:t>
            </a:r>
            <a:r>
              <a:rPr lang="en-US" altLang="ko-KR" sz="2400" dirty="0" err="1"/>
              <a:t>cudaMallocHost</a:t>
            </a:r>
            <a:r>
              <a:rPr lang="en-US" altLang="ko-KR" sz="2400" dirty="0"/>
              <a:t>(void **</a:t>
            </a:r>
            <a:r>
              <a:rPr lang="en-US" altLang="ko-KR" sz="2400" dirty="0" err="1"/>
              <a:t>ptr</a:t>
            </a:r>
            <a:r>
              <a:rPr lang="en-US" altLang="ko-KR" sz="2400" dirty="0"/>
              <a:t>, </a:t>
            </a:r>
            <a:r>
              <a:rPr lang="en-US" altLang="ko-KR" sz="2400" dirty="0" err="1"/>
              <a:t>size_t</a:t>
            </a:r>
            <a:r>
              <a:rPr lang="en-US" altLang="ko-KR" sz="2400" dirty="0"/>
              <a:t> size);</a:t>
            </a:r>
          </a:p>
          <a:p>
            <a:pPr marL="0" indent="0">
              <a:buNone/>
            </a:pPr>
            <a:r>
              <a:rPr lang="en-US" altLang="ko-KR" sz="2400" dirty="0"/>
              <a:t>	</a:t>
            </a:r>
            <a:r>
              <a:rPr lang="en-US" altLang="ko-KR" sz="2400" dirty="0" err="1"/>
              <a:t>cudaError_t</a:t>
            </a:r>
            <a:r>
              <a:rPr lang="en-US" altLang="ko-KR" sz="2400" dirty="0"/>
              <a:t> </a:t>
            </a:r>
            <a:r>
              <a:rPr lang="en-US" altLang="ko-KR" sz="2400" dirty="0" err="1"/>
              <a:t>cudaHostAlloc</a:t>
            </a:r>
            <a:r>
              <a:rPr lang="en-US" altLang="ko-KR" sz="2400" dirty="0"/>
              <a:t>(void **</a:t>
            </a:r>
            <a:r>
              <a:rPr lang="en-US" altLang="ko-KR" sz="2400" dirty="0" err="1"/>
              <a:t>pHost</a:t>
            </a:r>
            <a:r>
              <a:rPr lang="en-US" altLang="ko-KR" sz="2400" dirty="0"/>
              <a:t>, </a:t>
            </a:r>
            <a:r>
              <a:rPr lang="en-US" altLang="ko-KR" sz="2400" dirty="0" err="1"/>
              <a:t>size_t</a:t>
            </a:r>
            <a:r>
              <a:rPr lang="en-US" altLang="ko-KR" sz="2400" dirty="0"/>
              <a:t> size, 	unsigned </a:t>
            </a:r>
            <a:r>
              <a:rPr lang="en-US" altLang="ko-KR" sz="2400" dirty="0" err="1"/>
              <a:t>int</a:t>
            </a:r>
            <a:r>
              <a:rPr lang="en-US" altLang="ko-KR" sz="2400" dirty="0"/>
              <a:t> flag);</a:t>
            </a:r>
            <a:endParaRPr lang="ko-KR" altLang="en-US" sz="2400" dirty="0"/>
          </a:p>
        </p:txBody>
      </p:sp>
    </p:spTree>
    <p:extLst>
      <p:ext uri="{BB962C8B-B14F-4D97-AF65-F5344CB8AC3E}">
        <p14:creationId xmlns:p14="http://schemas.microsoft.com/office/powerpoint/2010/main" val="1430495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Why pinned memory?</a:t>
            </a:r>
            <a:endParaRPr lang="ko-KR" altLang="en-US" dirty="0"/>
          </a:p>
        </p:txBody>
      </p:sp>
      <p:sp>
        <p:nvSpPr>
          <p:cNvPr id="3" name="내용 개체 틀 2"/>
          <p:cNvSpPr>
            <a:spLocks noGrp="1"/>
          </p:cNvSpPr>
          <p:nvPr>
            <p:ph idx="1"/>
          </p:nvPr>
        </p:nvSpPr>
        <p:spPr>
          <a:xfrm>
            <a:off x="457200" y="1600200"/>
            <a:ext cx="8507288" cy="4525963"/>
          </a:xfrm>
        </p:spPr>
        <p:txBody>
          <a:bodyPr/>
          <a:lstStyle/>
          <a:p>
            <a:r>
              <a:rPr lang="en-US" altLang="ko-KR" sz="2400" dirty="0"/>
              <a:t>Forcing the physical location in CPU memory to remain constant throughout the data transfer.</a:t>
            </a:r>
          </a:p>
          <a:p>
            <a:pPr marL="0" indent="0">
              <a:buNone/>
            </a:pPr>
            <a:r>
              <a:rPr lang="en-US" altLang="ko-KR" sz="2400" dirty="0"/>
              <a:t>   Otherwise the OS is free to change the physical location of host</a:t>
            </a:r>
          </a:p>
          <a:p>
            <a:pPr marL="0" indent="0">
              <a:buNone/>
            </a:pPr>
            <a:r>
              <a:rPr lang="en-US" altLang="ko-KR" sz="2400" dirty="0"/>
              <a:t>   virtual memory at anytime.</a:t>
            </a:r>
            <a:endParaRPr lang="ko-KR" altLang="en-US" sz="2400" dirty="0"/>
          </a:p>
        </p:txBody>
      </p:sp>
    </p:spTree>
    <p:extLst>
      <p:ext uri="{BB962C8B-B14F-4D97-AF65-F5344CB8AC3E}">
        <p14:creationId xmlns:p14="http://schemas.microsoft.com/office/powerpoint/2010/main" val="3010175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Kernel with non-default stream</a:t>
            </a:r>
            <a:endParaRPr lang="ko-KR" altLang="en-US" dirty="0"/>
          </a:p>
        </p:txBody>
      </p:sp>
      <p:sp>
        <p:nvSpPr>
          <p:cNvPr id="3" name="내용 개체 틀 2"/>
          <p:cNvSpPr>
            <a:spLocks noGrp="1"/>
          </p:cNvSpPr>
          <p:nvPr>
            <p:ph idx="1"/>
          </p:nvPr>
        </p:nvSpPr>
        <p:spPr/>
        <p:txBody>
          <a:bodyPr/>
          <a:lstStyle/>
          <a:p>
            <a:r>
              <a:rPr lang="en-US" altLang="ko-KR" sz="2800" dirty="0" err="1"/>
              <a:t>kernelFunction</a:t>
            </a:r>
            <a:r>
              <a:rPr lang="en-US" altLang="ko-KR" sz="2800" dirty="0"/>
              <a:t>&lt;&lt;&lt;grid, </a:t>
            </a:r>
            <a:r>
              <a:rPr lang="en-US" altLang="ko-KR" sz="2800" dirty="0" err="1"/>
              <a:t>block,sharedMemSize</a:t>
            </a:r>
            <a:r>
              <a:rPr lang="en-US" altLang="ko-KR" sz="2800" dirty="0"/>
              <a:t>, stream&gt;&gt;&gt;(argument list);</a:t>
            </a:r>
          </a:p>
          <a:p>
            <a:r>
              <a:rPr lang="en-US" altLang="ko-KR" sz="2800" dirty="0"/>
              <a:t>Non-default stream declaration , creation and destroy:</a:t>
            </a:r>
          </a:p>
          <a:p>
            <a:pPr marL="0" indent="0">
              <a:buNone/>
            </a:pPr>
            <a:r>
              <a:rPr lang="en-US" altLang="ko-KR" sz="2800" dirty="0"/>
              <a:t>   </a:t>
            </a:r>
            <a:r>
              <a:rPr lang="en-US" altLang="ko-KR" sz="2800" dirty="0" err="1"/>
              <a:t>cudaStream_t</a:t>
            </a:r>
            <a:r>
              <a:rPr lang="en-US" altLang="ko-KR" sz="2800" dirty="0"/>
              <a:t> stream;</a:t>
            </a:r>
          </a:p>
          <a:p>
            <a:pPr marL="0" indent="0">
              <a:buNone/>
            </a:pPr>
            <a:r>
              <a:rPr lang="en-US" altLang="ko-KR" sz="2800" dirty="0"/>
              <a:t>   </a:t>
            </a:r>
            <a:r>
              <a:rPr lang="en-US" altLang="ko-KR" sz="2800" dirty="0" err="1"/>
              <a:t>cudaStreamCreate</a:t>
            </a:r>
            <a:r>
              <a:rPr lang="en-US" altLang="ko-KR" sz="2800" dirty="0"/>
              <a:t>(&amp;stream);</a:t>
            </a:r>
          </a:p>
          <a:p>
            <a:pPr marL="0" indent="0">
              <a:buNone/>
            </a:pPr>
            <a:r>
              <a:rPr lang="en-US" altLang="ko-KR" sz="2800" dirty="0"/>
              <a:t>   </a:t>
            </a:r>
            <a:r>
              <a:rPr lang="en-US" altLang="ko-KR" sz="2800" dirty="0" err="1"/>
              <a:t>cudaError_t</a:t>
            </a:r>
            <a:r>
              <a:rPr lang="en-US" altLang="ko-KR" sz="2800" dirty="0"/>
              <a:t> </a:t>
            </a:r>
            <a:r>
              <a:rPr lang="en-US" altLang="ko-KR" sz="2800" dirty="0" err="1"/>
              <a:t>cudaStreamDestroy</a:t>
            </a:r>
            <a:r>
              <a:rPr lang="en-US" altLang="ko-KR" sz="2800" dirty="0"/>
              <a:t>(</a:t>
            </a:r>
            <a:r>
              <a:rPr lang="en-US" altLang="ko-KR" sz="2800" dirty="0" err="1"/>
              <a:t>cudaStream_t</a:t>
            </a:r>
            <a:r>
              <a:rPr lang="en-US" altLang="ko-KR" sz="2800" dirty="0"/>
              <a:t>   	stream);</a:t>
            </a:r>
          </a:p>
          <a:p>
            <a:pPr marL="0" indent="0">
              <a:buNone/>
            </a:pPr>
            <a:endParaRPr lang="en-US" altLang="ko-KR" sz="2800" dirty="0"/>
          </a:p>
        </p:txBody>
      </p:sp>
    </p:spTree>
    <p:extLst>
      <p:ext uri="{BB962C8B-B14F-4D97-AF65-F5344CB8AC3E}">
        <p14:creationId xmlns:p14="http://schemas.microsoft.com/office/powerpoint/2010/main" val="162120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404664"/>
            <a:ext cx="8229600" cy="960438"/>
          </a:xfrm>
        </p:spPr>
        <p:txBody>
          <a:bodyPr/>
          <a:lstStyle/>
          <a:p>
            <a:r>
              <a:rPr lang="en-US" altLang="ko-KR" dirty="0"/>
              <a:t>APIs To check all  stream operations</a:t>
            </a:r>
            <a:endParaRPr lang="ko-KR" altLang="en-US" dirty="0"/>
          </a:p>
        </p:txBody>
      </p:sp>
      <p:sp>
        <p:nvSpPr>
          <p:cNvPr id="3" name="내용 개체 틀 2"/>
          <p:cNvSpPr>
            <a:spLocks noGrp="1"/>
          </p:cNvSpPr>
          <p:nvPr>
            <p:ph idx="1"/>
          </p:nvPr>
        </p:nvSpPr>
        <p:spPr/>
        <p:txBody>
          <a:bodyPr/>
          <a:lstStyle/>
          <a:p>
            <a:r>
              <a:rPr lang="en-US" altLang="ko-KR" sz="2000" dirty="0" err="1"/>
              <a:t>cudaError_t</a:t>
            </a:r>
            <a:r>
              <a:rPr lang="en-US" altLang="ko-KR" sz="2000" dirty="0"/>
              <a:t> </a:t>
            </a:r>
            <a:r>
              <a:rPr lang="en-US" altLang="ko-KR" sz="2000" dirty="0" err="1"/>
              <a:t>cudaStreamSynchronize</a:t>
            </a:r>
            <a:r>
              <a:rPr lang="en-US" altLang="ko-KR" sz="2000" dirty="0"/>
              <a:t>(</a:t>
            </a:r>
            <a:r>
              <a:rPr lang="en-US" altLang="ko-KR" sz="2000" dirty="0" err="1"/>
              <a:t>cudaStream_t</a:t>
            </a:r>
            <a:r>
              <a:rPr lang="en-US" altLang="ko-KR" sz="2000" dirty="0"/>
              <a:t> stream);</a:t>
            </a:r>
          </a:p>
          <a:p>
            <a:pPr marL="0" indent="0">
              <a:buNone/>
            </a:pPr>
            <a:r>
              <a:rPr lang="en-US" altLang="ko-KR" sz="2400" dirty="0"/>
              <a:t>forces the host to block until all operations in the provided stream have</a:t>
            </a:r>
            <a:br>
              <a:rPr lang="en-US" altLang="ko-KR" sz="2400" dirty="0"/>
            </a:br>
            <a:r>
              <a:rPr lang="en-US" altLang="ko-KR" sz="2400" dirty="0"/>
              <a:t>completed</a:t>
            </a:r>
            <a:r>
              <a:rPr lang="en-US" altLang="ko-KR" sz="2000" dirty="0"/>
              <a:t> </a:t>
            </a:r>
            <a:br>
              <a:rPr lang="en-US" altLang="ko-KR" sz="2000" dirty="0"/>
            </a:br>
            <a:endParaRPr lang="en-US" altLang="ko-KR" sz="2000" dirty="0"/>
          </a:p>
          <a:p>
            <a:r>
              <a:rPr lang="en-US" altLang="ko-KR" sz="2000" dirty="0" err="1"/>
              <a:t>cudaError_t</a:t>
            </a:r>
            <a:r>
              <a:rPr lang="en-US" altLang="ko-KR" sz="2000" dirty="0"/>
              <a:t> </a:t>
            </a:r>
            <a:r>
              <a:rPr lang="en-US" altLang="ko-KR" sz="2000" dirty="0" err="1"/>
              <a:t>cudaStreamQuery</a:t>
            </a:r>
            <a:r>
              <a:rPr lang="en-US" altLang="ko-KR" sz="2000" dirty="0"/>
              <a:t>(</a:t>
            </a:r>
            <a:r>
              <a:rPr lang="en-US" altLang="ko-KR" sz="2000" dirty="0" err="1"/>
              <a:t>cudaStream_t</a:t>
            </a:r>
            <a:r>
              <a:rPr lang="en-US" altLang="ko-KR" sz="2000" dirty="0"/>
              <a:t> stream);</a:t>
            </a:r>
          </a:p>
          <a:p>
            <a:pPr marL="0" indent="0">
              <a:buNone/>
            </a:pPr>
            <a:r>
              <a:rPr lang="en-US" altLang="ko-KR" sz="2400" dirty="0"/>
              <a:t>checks if all operations in a stream have completed, but does </a:t>
            </a:r>
            <a:r>
              <a:rPr lang="en-US" altLang="ko-KR" sz="2400" dirty="0" err="1"/>
              <a:t>notb</a:t>
            </a:r>
            <a:r>
              <a:rPr lang="en-US" altLang="ko-KR" sz="2400" dirty="0"/>
              <a:t> block the host if they have not completed</a:t>
            </a:r>
          </a:p>
          <a:p>
            <a:pPr marL="0" indent="0">
              <a:buNone/>
            </a:pPr>
            <a:r>
              <a:rPr lang="en-US" altLang="ko-KR" sz="2400" dirty="0"/>
              <a:t>returns </a:t>
            </a:r>
            <a:r>
              <a:rPr lang="en-US" altLang="ko-KR" sz="2400" dirty="0" err="1"/>
              <a:t>cudaSuccess</a:t>
            </a:r>
            <a:r>
              <a:rPr lang="en-US" altLang="ko-KR" sz="2400" dirty="0"/>
              <a:t> if all operations are complete or </a:t>
            </a:r>
            <a:r>
              <a:rPr lang="en-US" altLang="ko-KR" sz="2400" dirty="0" err="1"/>
              <a:t>cudaErrorNotReady</a:t>
            </a:r>
            <a:r>
              <a:rPr lang="en-US" altLang="ko-KR" sz="2400" dirty="0"/>
              <a:t> if one or more operation is still executing or pending execution</a:t>
            </a:r>
            <a:r>
              <a:rPr lang="en-US" altLang="ko-KR" sz="2000" dirty="0"/>
              <a:t> </a:t>
            </a:r>
            <a:br>
              <a:rPr lang="en-US" altLang="ko-KR" sz="2000" dirty="0"/>
            </a:br>
            <a:r>
              <a:rPr lang="en-US" altLang="ko-KR" sz="2000" dirty="0"/>
              <a:t> </a:t>
            </a:r>
            <a:br>
              <a:rPr lang="en-US" altLang="ko-KR" sz="2000" dirty="0"/>
            </a:br>
            <a:endParaRPr lang="ko-KR" altLang="en-US" sz="2000" dirty="0"/>
          </a:p>
        </p:txBody>
      </p:sp>
    </p:spTree>
    <p:extLst>
      <p:ext uri="{BB962C8B-B14F-4D97-AF65-F5344CB8AC3E}">
        <p14:creationId xmlns:p14="http://schemas.microsoft.com/office/powerpoint/2010/main" val="2222843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Example1</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err="1"/>
              <a:t>cudaStreamCreate</a:t>
            </a:r>
            <a:r>
              <a:rPr lang="en-US" altLang="ko-KR" sz="2400" dirty="0"/>
              <a:t>(&amp;stream1);</a:t>
            </a:r>
          </a:p>
          <a:p>
            <a:pPr marL="0" indent="0">
              <a:buNone/>
            </a:pPr>
            <a:r>
              <a:rPr lang="en-US" altLang="ko-KR" sz="2400" dirty="0" err="1"/>
              <a:t>cudaStreamCreate</a:t>
            </a:r>
            <a:r>
              <a:rPr lang="en-US" altLang="ko-KR" sz="2400" dirty="0"/>
              <a:t>(&amp;stream2);</a:t>
            </a:r>
          </a:p>
          <a:p>
            <a:pPr marL="0" indent="0">
              <a:buNone/>
            </a:pPr>
            <a:r>
              <a:rPr lang="en-US" altLang="ko-KR" sz="2400" dirty="0" err="1"/>
              <a:t>cudaMemcpyAsync</a:t>
            </a:r>
            <a:r>
              <a:rPr lang="en-US" altLang="ko-KR" sz="2400" dirty="0"/>
              <a:t>(d_In1,h_In1,dataSize1,</a:t>
            </a:r>
          </a:p>
          <a:p>
            <a:pPr marL="0" indent="0">
              <a:buNone/>
            </a:pPr>
            <a:r>
              <a:rPr lang="en-US" altLang="ko-KR" sz="2400" dirty="0"/>
              <a:t>		</a:t>
            </a:r>
            <a:r>
              <a:rPr lang="en-US" altLang="ko-KR" sz="2400" dirty="0" err="1"/>
              <a:t>cudaMemcpyHostToDevice</a:t>
            </a:r>
            <a:r>
              <a:rPr lang="en-US" altLang="ko-KR" sz="2400" dirty="0"/>
              <a:t>, stream1);</a:t>
            </a:r>
          </a:p>
          <a:p>
            <a:pPr marL="0" indent="0">
              <a:buNone/>
            </a:pPr>
            <a:r>
              <a:rPr lang="en-US" altLang="ko-KR" sz="2400" dirty="0" err="1"/>
              <a:t>cudaMemcpyAsync</a:t>
            </a:r>
            <a:r>
              <a:rPr lang="en-US" altLang="ko-KR" sz="2400" dirty="0"/>
              <a:t>(d_In2,h_In2,dataSize2,</a:t>
            </a:r>
          </a:p>
          <a:p>
            <a:pPr marL="0" indent="0">
              <a:buNone/>
            </a:pPr>
            <a:r>
              <a:rPr lang="en-US" altLang="ko-KR" sz="2400" dirty="0"/>
              <a:t>		</a:t>
            </a:r>
            <a:r>
              <a:rPr lang="en-US" altLang="ko-KR" sz="2400" dirty="0" err="1"/>
              <a:t>cudaMemcpyHostToDevice</a:t>
            </a:r>
            <a:r>
              <a:rPr lang="en-US" altLang="ko-KR" sz="2400" dirty="0"/>
              <a:t>, stream2);</a:t>
            </a:r>
          </a:p>
          <a:p>
            <a:pPr marL="0" indent="0">
              <a:buNone/>
            </a:pPr>
            <a:r>
              <a:rPr lang="en-US" altLang="ko-KR" sz="2400" dirty="0"/>
              <a:t>kernel1&lt;&lt;&lt;grid, block,0,stream1&gt;&gt;&gt;(d_In1,d_Out1);</a:t>
            </a:r>
          </a:p>
          <a:p>
            <a:pPr marL="0" indent="0">
              <a:buNone/>
            </a:pPr>
            <a:r>
              <a:rPr lang="en-US" altLang="ko-KR" sz="2400" dirty="0"/>
              <a:t>kernel2&lt;&lt;&lt;grid,block,0,stream2&gt;&gt;&gt;(d_In2,d_Out2);</a:t>
            </a:r>
          </a:p>
          <a:p>
            <a:pPr marL="0" indent="0">
              <a:buNone/>
            </a:pPr>
            <a:r>
              <a:rPr lang="en-US" altLang="ko-KR" sz="2400" dirty="0" err="1"/>
              <a:t>cudaStreamDestroy</a:t>
            </a:r>
            <a:r>
              <a:rPr lang="en-US" altLang="ko-KR" sz="2400" dirty="0"/>
              <a:t>(stream1);</a:t>
            </a:r>
          </a:p>
          <a:p>
            <a:pPr marL="0" indent="0">
              <a:buNone/>
            </a:pPr>
            <a:r>
              <a:rPr lang="en-US" altLang="ko-KR" sz="2400" dirty="0" err="1"/>
              <a:t>cudaStreamDestroy</a:t>
            </a:r>
            <a:r>
              <a:rPr lang="en-US" altLang="ko-KR" sz="2400" dirty="0"/>
              <a:t>(stream2);</a:t>
            </a:r>
          </a:p>
          <a:p>
            <a:pPr marL="0" indent="0">
              <a:buNone/>
            </a:pPr>
            <a:r>
              <a:rPr lang="en-US" altLang="ko-KR" sz="2400" dirty="0"/>
              <a:t>…</a:t>
            </a:r>
          </a:p>
          <a:p>
            <a:pPr marL="0" indent="0">
              <a:buNone/>
            </a:pPr>
            <a:endParaRPr lang="ko-KR" altLang="en-US" sz="2400" dirty="0"/>
          </a:p>
        </p:txBody>
      </p:sp>
    </p:spTree>
    <p:extLst>
      <p:ext uri="{BB962C8B-B14F-4D97-AF65-F5344CB8AC3E}">
        <p14:creationId xmlns:p14="http://schemas.microsoft.com/office/powerpoint/2010/main" val="1036798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2</a:t>
            </a:r>
            <a:endParaRPr lang="ko-KR" altLang="en-US" dirty="0"/>
          </a:p>
        </p:txBody>
      </p:sp>
      <p:sp>
        <p:nvSpPr>
          <p:cNvPr id="3" name="내용 개체 틀 2"/>
          <p:cNvSpPr>
            <a:spLocks noGrp="1"/>
          </p:cNvSpPr>
          <p:nvPr>
            <p:ph idx="1"/>
          </p:nvPr>
        </p:nvSpPr>
        <p:spPr>
          <a:xfrm>
            <a:off x="457200" y="1600200"/>
            <a:ext cx="8507288" cy="4853136"/>
          </a:xfrm>
        </p:spPr>
        <p:txBody>
          <a:bodyPr/>
          <a:lstStyle/>
          <a:p>
            <a:pPr marL="0" indent="0">
              <a:buNone/>
            </a:pPr>
            <a:r>
              <a:rPr lang="en-US" altLang="ko-KR" sz="2400" dirty="0"/>
              <a:t>	for(</a:t>
            </a:r>
            <a:r>
              <a:rPr lang="en-US" altLang="ko-KR" sz="2400" dirty="0" err="1"/>
              <a:t>int</a:t>
            </a:r>
            <a:r>
              <a:rPr lang="en-US" altLang="ko-KR" sz="2400" dirty="0"/>
              <a:t> </a:t>
            </a:r>
            <a:r>
              <a:rPr lang="en-US" altLang="ko-KR" sz="2400" dirty="0" err="1"/>
              <a:t>i</a:t>
            </a:r>
            <a:r>
              <a:rPr lang="en-US" altLang="ko-KR" sz="2400" dirty="0"/>
              <a:t>=0;i&lt;</a:t>
            </a:r>
            <a:r>
              <a:rPr lang="en-US" altLang="ko-KR" sz="2400" dirty="0" err="1"/>
              <a:t>nStreams</a:t>
            </a:r>
            <a:r>
              <a:rPr lang="en-US" altLang="ko-KR" sz="2400" dirty="0"/>
              <a:t>; </a:t>
            </a:r>
            <a:r>
              <a:rPr lang="en-US" altLang="ko-KR" sz="2400" dirty="0" err="1"/>
              <a:t>i</a:t>
            </a:r>
            <a:r>
              <a:rPr lang="en-US" altLang="ko-KR" sz="2400" dirty="0"/>
              <a:t>++){</a:t>
            </a:r>
          </a:p>
          <a:p>
            <a:pPr marL="0" indent="0">
              <a:buNone/>
            </a:pPr>
            <a:r>
              <a:rPr lang="en-US" altLang="ko-KR" sz="2400" dirty="0"/>
              <a:t>		</a:t>
            </a:r>
            <a:r>
              <a:rPr lang="en-US" altLang="ko-KR" sz="2400" dirty="0" err="1"/>
              <a:t>int</a:t>
            </a:r>
            <a:r>
              <a:rPr lang="en-US" altLang="ko-KR" sz="2400" dirty="0"/>
              <a:t> offset=</a:t>
            </a:r>
            <a:r>
              <a:rPr lang="en-US" altLang="ko-KR" sz="2400" dirty="0" err="1"/>
              <a:t>i</a:t>
            </a:r>
            <a:r>
              <a:rPr lang="en-US" altLang="ko-KR" sz="2400" dirty="0"/>
              <a:t>*</a:t>
            </a:r>
            <a:r>
              <a:rPr lang="en-US" altLang="ko-KR" sz="2400" dirty="0" err="1"/>
              <a:t>bytesPerStream</a:t>
            </a:r>
            <a:r>
              <a:rPr lang="en-US" altLang="ko-KR" sz="2400" dirty="0"/>
              <a:t>;</a:t>
            </a:r>
          </a:p>
          <a:p>
            <a:pPr marL="0" indent="0">
              <a:buNone/>
            </a:pPr>
            <a:r>
              <a:rPr lang="en-US" altLang="ko-KR" sz="2400" dirty="0"/>
              <a:t>	</a:t>
            </a:r>
            <a:r>
              <a:rPr lang="en-US" altLang="ko-KR" sz="2400" dirty="0" err="1"/>
              <a:t>cudaMemcpyAsync</a:t>
            </a:r>
            <a:r>
              <a:rPr lang="en-US" altLang="ko-KR" sz="2400" dirty="0"/>
              <a:t>(&amp;</a:t>
            </a:r>
            <a:r>
              <a:rPr lang="en-US" altLang="ko-KR" sz="2400" dirty="0" err="1"/>
              <a:t>d_a</a:t>
            </a:r>
            <a:r>
              <a:rPr lang="en-US" altLang="ko-KR" sz="2400" dirty="0"/>
              <a:t>[offset],&amp;a[offset],</a:t>
            </a:r>
            <a:r>
              <a:rPr lang="en-US" altLang="ko-KR" sz="2400" dirty="0" err="1"/>
              <a:t>bytePerStream</a:t>
            </a:r>
            <a:r>
              <a:rPr lang="en-US" altLang="ko-KR" sz="2400" dirty="0"/>
              <a:t>	,streams[</a:t>
            </a:r>
            <a:r>
              <a:rPr lang="en-US" altLang="ko-KR" sz="2400" dirty="0" err="1"/>
              <a:t>i</a:t>
            </a:r>
            <a:r>
              <a:rPr lang="en-US" altLang="ko-KR" sz="2400" dirty="0"/>
              <a:t>]);</a:t>
            </a:r>
          </a:p>
          <a:p>
            <a:pPr marL="0" indent="0">
              <a:buNone/>
            </a:pPr>
            <a:r>
              <a:rPr lang="en-US" altLang="ko-KR" sz="2400" dirty="0"/>
              <a:t>	kernel&lt;&lt;&lt;grid,block,0,streams[</a:t>
            </a:r>
            <a:r>
              <a:rPr lang="en-US" altLang="ko-KR" sz="2400" dirty="0" err="1"/>
              <a:t>i</a:t>
            </a:r>
            <a:r>
              <a:rPr lang="en-US" altLang="ko-KR" sz="2400" dirty="0"/>
              <a:t>]&gt;&gt;&gt;(&amp;</a:t>
            </a:r>
            <a:r>
              <a:rPr lang="en-US" altLang="ko-KR" sz="2400" dirty="0" err="1"/>
              <a:t>d_a</a:t>
            </a:r>
            <a:r>
              <a:rPr lang="en-US" altLang="ko-KR" sz="2400" dirty="0"/>
              <a:t>[offset]);</a:t>
            </a:r>
          </a:p>
          <a:p>
            <a:pPr marL="0" indent="0">
              <a:buNone/>
            </a:pPr>
            <a:r>
              <a:rPr lang="en-US" altLang="ko-KR" sz="2400" dirty="0"/>
              <a:t>	</a:t>
            </a:r>
            <a:r>
              <a:rPr lang="en-US" altLang="ko-KR" sz="2400" dirty="0" err="1"/>
              <a:t>cudaMemcpyAsync</a:t>
            </a:r>
            <a:r>
              <a:rPr lang="en-US" altLang="ko-KR" sz="2400" dirty="0"/>
              <a:t>(&amp;a[offset],&amp;</a:t>
            </a:r>
            <a:r>
              <a:rPr lang="en-US" altLang="ko-KR" sz="2400" dirty="0" err="1"/>
              <a:t>d_a</a:t>
            </a:r>
            <a:r>
              <a:rPr lang="en-US" altLang="ko-KR" sz="2400" dirty="0"/>
              <a:t>[offset],</a:t>
            </a:r>
            <a:r>
              <a:rPr lang="en-US" altLang="ko-KR" sz="2400" dirty="0" err="1"/>
              <a:t>bytesPerStream</a:t>
            </a:r>
            <a:r>
              <a:rPr lang="en-US" altLang="ko-KR" sz="2400" dirty="0"/>
              <a:t>, 	streams[</a:t>
            </a:r>
            <a:r>
              <a:rPr lang="en-US" altLang="ko-KR" sz="2400" dirty="0" err="1"/>
              <a:t>i</a:t>
            </a:r>
            <a:r>
              <a:rPr lang="en-US" altLang="ko-KR" sz="2400" dirty="0"/>
              <a:t>]);</a:t>
            </a:r>
          </a:p>
          <a:p>
            <a:pPr marL="0" indent="0">
              <a:buNone/>
            </a:pPr>
            <a:r>
              <a:rPr lang="en-US" altLang="ko-KR" sz="2400" dirty="0"/>
              <a:t>	}</a:t>
            </a:r>
          </a:p>
          <a:p>
            <a:pPr marL="0" indent="0">
              <a:buNone/>
            </a:pPr>
            <a:r>
              <a:rPr lang="en-US" altLang="ko-KR" sz="2400" dirty="0"/>
              <a:t>	for (</a:t>
            </a:r>
            <a:r>
              <a:rPr lang="en-US" altLang="ko-KR" sz="2400" dirty="0" err="1"/>
              <a:t>int</a:t>
            </a:r>
            <a:r>
              <a:rPr lang="en-US" altLang="ko-KR" sz="2400" dirty="0"/>
              <a:t> </a:t>
            </a:r>
            <a:r>
              <a:rPr lang="en-US" altLang="ko-KR" sz="2400" dirty="0" err="1"/>
              <a:t>i</a:t>
            </a:r>
            <a:r>
              <a:rPr lang="en-US" altLang="ko-KR" sz="2400" dirty="0"/>
              <a:t> = 0; </a:t>
            </a:r>
            <a:r>
              <a:rPr lang="en-US" altLang="ko-KR" sz="2400" dirty="0" err="1"/>
              <a:t>i</a:t>
            </a:r>
            <a:r>
              <a:rPr lang="en-US" altLang="ko-KR" sz="2400" dirty="0"/>
              <a:t> &lt; </a:t>
            </a:r>
            <a:r>
              <a:rPr lang="en-US" altLang="ko-KR" sz="2400" dirty="0" err="1"/>
              <a:t>nStreams</a:t>
            </a:r>
            <a:r>
              <a:rPr lang="en-US" altLang="ko-KR" sz="2400" dirty="0"/>
              <a:t>; </a:t>
            </a:r>
            <a:r>
              <a:rPr lang="en-US" altLang="ko-KR" sz="2400" dirty="0" err="1"/>
              <a:t>i</a:t>
            </a:r>
            <a:r>
              <a:rPr lang="en-US" altLang="ko-KR" sz="2400" dirty="0"/>
              <a:t>++) {</a:t>
            </a:r>
            <a:br>
              <a:rPr lang="en-US" altLang="ko-KR" sz="2400" dirty="0"/>
            </a:br>
            <a:r>
              <a:rPr lang="en-US" altLang="ko-KR" sz="2400" dirty="0"/>
              <a:t>	</a:t>
            </a:r>
            <a:r>
              <a:rPr lang="en-US" altLang="ko-KR" sz="2400" dirty="0" err="1"/>
              <a:t>cudaStreamSynchronize</a:t>
            </a:r>
            <a:r>
              <a:rPr lang="en-US" altLang="ko-KR" sz="2400" dirty="0"/>
              <a:t>(streams[</a:t>
            </a:r>
            <a:r>
              <a:rPr lang="en-US" altLang="ko-KR" sz="2400" dirty="0" err="1"/>
              <a:t>i</a:t>
            </a:r>
            <a:r>
              <a:rPr lang="en-US" altLang="ko-KR" sz="2400" dirty="0"/>
              <a:t>]);</a:t>
            </a:r>
            <a:br>
              <a:rPr lang="en-US" altLang="ko-KR" sz="2400" dirty="0"/>
            </a:br>
            <a:r>
              <a:rPr lang="en-US" altLang="ko-KR" sz="2400" dirty="0"/>
              <a:t>	} </a:t>
            </a:r>
            <a:br>
              <a:rPr lang="en-US" altLang="ko-KR" sz="2400" dirty="0"/>
            </a:br>
            <a:endParaRPr lang="ko-KR" altLang="en-US" sz="2400" dirty="0"/>
          </a:p>
        </p:txBody>
      </p:sp>
    </p:spTree>
    <p:extLst>
      <p:ext uri="{BB962C8B-B14F-4D97-AF65-F5344CB8AC3E}">
        <p14:creationId xmlns:p14="http://schemas.microsoft.com/office/powerpoint/2010/main" val="89360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Streams Execution Flow</a:t>
            </a:r>
            <a:endParaRPr lang="ko-KR" altLang="en-US" dirty="0"/>
          </a:p>
        </p:txBody>
      </p:sp>
      <p:sp>
        <p:nvSpPr>
          <p:cNvPr id="4" name="직사각형 3"/>
          <p:cNvSpPr/>
          <p:nvPr/>
        </p:nvSpPr>
        <p:spPr>
          <a:xfrm>
            <a:off x="3203848" y="3177570"/>
            <a:ext cx="115212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HtoD</a:t>
            </a:r>
            <a:endParaRPr lang="ko-KR" altLang="en-US" dirty="0"/>
          </a:p>
        </p:txBody>
      </p:sp>
      <p:sp>
        <p:nvSpPr>
          <p:cNvPr id="5" name="직사각형 4"/>
          <p:cNvSpPr/>
          <p:nvPr/>
        </p:nvSpPr>
        <p:spPr>
          <a:xfrm>
            <a:off x="3194064" y="2782089"/>
            <a:ext cx="1152128" cy="2880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K1</a:t>
            </a:r>
            <a:endParaRPr lang="ko-KR" altLang="en-US" dirty="0"/>
          </a:p>
        </p:txBody>
      </p:sp>
      <p:sp>
        <p:nvSpPr>
          <p:cNvPr id="6" name="직사각형 5"/>
          <p:cNvSpPr/>
          <p:nvPr/>
        </p:nvSpPr>
        <p:spPr>
          <a:xfrm>
            <a:off x="4346192" y="2790999"/>
            <a:ext cx="115212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DtoH</a:t>
            </a:r>
            <a:endParaRPr lang="ko-KR" altLang="en-US" dirty="0"/>
          </a:p>
        </p:txBody>
      </p:sp>
      <p:sp>
        <p:nvSpPr>
          <p:cNvPr id="7" name="직사각형 6"/>
          <p:cNvSpPr/>
          <p:nvPr/>
        </p:nvSpPr>
        <p:spPr>
          <a:xfrm>
            <a:off x="2059338" y="2780928"/>
            <a:ext cx="115212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HtoD</a:t>
            </a:r>
            <a:endParaRPr lang="ko-KR" altLang="en-US" dirty="0"/>
          </a:p>
        </p:txBody>
      </p:sp>
      <p:sp>
        <p:nvSpPr>
          <p:cNvPr id="8" name="직사각형 7"/>
          <p:cNvSpPr/>
          <p:nvPr/>
        </p:nvSpPr>
        <p:spPr>
          <a:xfrm>
            <a:off x="4357881" y="3168399"/>
            <a:ext cx="1152128" cy="2880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K2</a:t>
            </a:r>
            <a:endParaRPr lang="ko-KR" altLang="en-US" dirty="0"/>
          </a:p>
        </p:txBody>
      </p:sp>
      <p:sp>
        <p:nvSpPr>
          <p:cNvPr id="9" name="직사각형 8"/>
          <p:cNvSpPr/>
          <p:nvPr/>
        </p:nvSpPr>
        <p:spPr>
          <a:xfrm>
            <a:off x="5508104" y="3177570"/>
            <a:ext cx="115212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DtoH</a:t>
            </a:r>
            <a:endParaRPr lang="ko-KR" altLang="en-US" dirty="0"/>
          </a:p>
        </p:txBody>
      </p:sp>
      <p:sp>
        <p:nvSpPr>
          <p:cNvPr id="10" name="직사각형 9"/>
          <p:cNvSpPr/>
          <p:nvPr/>
        </p:nvSpPr>
        <p:spPr>
          <a:xfrm>
            <a:off x="4376367" y="3576699"/>
            <a:ext cx="115212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HtoD</a:t>
            </a:r>
            <a:endParaRPr lang="ko-KR" altLang="en-US" dirty="0"/>
          </a:p>
        </p:txBody>
      </p:sp>
      <p:sp>
        <p:nvSpPr>
          <p:cNvPr id="11" name="직사각형 10"/>
          <p:cNvSpPr/>
          <p:nvPr/>
        </p:nvSpPr>
        <p:spPr>
          <a:xfrm>
            <a:off x="5510009" y="3589923"/>
            <a:ext cx="1152128" cy="2880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K3</a:t>
            </a:r>
            <a:endParaRPr lang="ko-KR" altLang="en-US" dirty="0"/>
          </a:p>
        </p:txBody>
      </p:sp>
      <p:sp>
        <p:nvSpPr>
          <p:cNvPr id="13" name="직사각형 12"/>
          <p:cNvSpPr/>
          <p:nvPr/>
        </p:nvSpPr>
        <p:spPr>
          <a:xfrm>
            <a:off x="6662137" y="3589923"/>
            <a:ext cx="115212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DtoH</a:t>
            </a:r>
            <a:endParaRPr lang="ko-KR" altLang="en-US" dirty="0"/>
          </a:p>
        </p:txBody>
      </p:sp>
      <p:sp>
        <p:nvSpPr>
          <p:cNvPr id="12" name="TextBox 11"/>
          <p:cNvSpPr txBox="1"/>
          <p:nvPr/>
        </p:nvSpPr>
        <p:spPr>
          <a:xfrm>
            <a:off x="755576" y="2780928"/>
            <a:ext cx="1152128" cy="369332"/>
          </a:xfrm>
          <a:prstGeom prst="rect">
            <a:avLst/>
          </a:prstGeom>
          <a:noFill/>
        </p:spPr>
        <p:txBody>
          <a:bodyPr wrap="square" rtlCol="0">
            <a:spAutoFit/>
          </a:bodyPr>
          <a:lstStyle/>
          <a:p>
            <a:r>
              <a:rPr lang="en-US" altLang="ko-KR" dirty="0">
                <a:latin typeface="+mn-lt"/>
              </a:rPr>
              <a:t>stream0</a:t>
            </a:r>
            <a:endParaRPr lang="ko-KR" altLang="en-US" dirty="0">
              <a:latin typeface="+mn-lt"/>
            </a:endParaRPr>
          </a:p>
        </p:txBody>
      </p:sp>
      <p:sp>
        <p:nvSpPr>
          <p:cNvPr id="14" name="TextBox 13"/>
          <p:cNvSpPr txBox="1"/>
          <p:nvPr/>
        </p:nvSpPr>
        <p:spPr>
          <a:xfrm>
            <a:off x="755576" y="3177570"/>
            <a:ext cx="1303762" cy="369332"/>
          </a:xfrm>
          <a:prstGeom prst="rect">
            <a:avLst/>
          </a:prstGeom>
          <a:noFill/>
        </p:spPr>
        <p:txBody>
          <a:bodyPr wrap="square" rtlCol="0">
            <a:spAutoFit/>
          </a:bodyPr>
          <a:lstStyle/>
          <a:p>
            <a:r>
              <a:rPr lang="en-US" altLang="ko-KR" dirty="0">
                <a:latin typeface="+mn-lt"/>
              </a:rPr>
              <a:t>stream1</a:t>
            </a:r>
            <a:endParaRPr lang="ko-KR" altLang="en-US" dirty="0">
              <a:latin typeface="+mn-lt"/>
            </a:endParaRPr>
          </a:p>
        </p:txBody>
      </p:sp>
      <p:sp>
        <p:nvSpPr>
          <p:cNvPr id="15" name="TextBox 14"/>
          <p:cNvSpPr txBox="1"/>
          <p:nvPr/>
        </p:nvSpPr>
        <p:spPr>
          <a:xfrm>
            <a:off x="755576" y="3589923"/>
            <a:ext cx="1152128" cy="369332"/>
          </a:xfrm>
          <a:prstGeom prst="rect">
            <a:avLst/>
          </a:prstGeom>
          <a:noFill/>
        </p:spPr>
        <p:txBody>
          <a:bodyPr wrap="square" rtlCol="0">
            <a:spAutoFit/>
          </a:bodyPr>
          <a:lstStyle/>
          <a:p>
            <a:r>
              <a:rPr lang="en-US" altLang="ko-KR" dirty="0">
                <a:latin typeface="+mn-lt"/>
              </a:rPr>
              <a:t>stream2</a:t>
            </a:r>
            <a:endParaRPr lang="ko-KR" altLang="en-US" dirty="0">
              <a:latin typeface="+mn-lt"/>
            </a:endParaRPr>
          </a:p>
        </p:txBody>
      </p:sp>
      <p:sp>
        <p:nvSpPr>
          <p:cNvPr id="16" name="TextBox 15"/>
          <p:cNvSpPr txBox="1"/>
          <p:nvPr/>
        </p:nvSpPr>
        <p:spPr>
          <a:xfrm>
            <a:off x="1331640" y="4725144"/>
            <a:ext cx="7056784" cy="2308324"/>
          </a:xfrm>
          <a:prstGeom prst="rect">
            <a:avLst/>
          </a:prstGeom>
          <a:noFill/>
        </p:spPr>
        <p:txBody>
          <a:bodyPr wrap="square" rtlCol="0">
            <a:spAutoFit/>
          </a:bodyPr>
          <a:lstStyle/>
          <a:p>
            <a:r>
              <a:rPr lang="en-US" altLang="ko-KR" sz="2400" dirty="0" err="1">
                <a:latin typeface="+mn-lt"/>
              </a:rPr>
              <a:t>HtoDs</a:t>
            </a:r>
            <a:r>
              <a:rPr lang="en-US" altLang="ko-KR" sz="2400" dirty="0">
                <a:latin typeface="+mn-lt"/>
              </a:rPr>
              <a:t> can not be  overlapped, but </a:t>
            </a:r>
            <a:r>
              <a:rPr lang="en-US" altLang="ko-KR" sz="2400" dirty="0" err="1">
                <a:latin typeface="+mn-lt"/>
              </a:rPr>
              <a:t>DtoH</a:t>
            </a:r>
            <a:r>
              <a:rPr lang="en-US" altLang="ko-KR" sz="2400" dirty="0">
                <a:latin typeface="+mn-lt"/>
              </a:rPr>
              <a:t> and </a:t>
            </a:r>
            <a:r>
              <a:rPr lang="en-US" altLang="ko-KR" sz="2400" dirty="0" err="1">
                <a:latin typeface="+mn-lt"/>
              </a:rPr>
              <a:t>HtoD</a:t>
            </a:r>
            <a:r>
              <a:rPr lang="en-US" altLang="ko-KR" sz="2400" dirty="0">
                <a:latin typeface="+mn-lt"/>
              </a:rPr>
              <a:t> are overlapped, Why?  </a:t>
            </a:r>
          </a:p>
          <a:p>
            <a:r>
              <a:rPr lang="en-US" altLang="ko-KR" sz="2400" dirty="0" err="1">
                <a:latin typeface="+mn-lt"/>
              </a:rPr>
              <a:t>cpu</a:t>
            </a:r>
            <a:r>
              <a:rPr lang="en-US" altLang="ko-KR" sz="2400" dirty="0">
                <a:latin typeface="+mn-lt"/>
              </a:rPr>
              <a:t>  -----------  device</a:t>
            </a:r>
          </a:p>
          <a:p>
            <a:r>
              <a:rPr lang="en-US" altLang="ko-KR" sz="2400" dirty="0">
                <a:latin typeface="+mn-lt"/>
              </a:rPr>
              <a:t>           </a:t>
            </a:r>
            <a:r>
              <a:rPr lang="en-US" altLang="ko-KR" sz="2400" dirty="0" err="1">
                <a:latin typeface="+mn-lt"/>
              </a:rPr>
              <a:t>pcie</a:t>
            </a:r>
            <a:r>
              <a:rPr lang="en-US" altLang="ko-KR" sz="2400" dirty="0">
                <a:latin typeface="+mn-lt"/>
              </a:rPr>
              <a:t> (</a:t>
            </a:r>
            <a:r>
              <a:rPr lang="en-US" altLang="ko-KR" sz="2400" dirty="0" err="1">
                <a:latin typeface="+mn-lt"/>
              </a:rPr>
              <a:t>HtoDs</a:t>
            </a:r>
            <a:r>
              <a:rPr lang="en-US" altLang="ko-KR" sz="2400" dirty="0">
                <a:latin typeface="+mn-lt"/>
              </a:rPr>
              <a:t> overlapped x, </a:t>
            </a:r>
            <a:r>
              <a:rPr lang="en-US" altLang="ko-KR" sz="2400" dirty="0" err="1">
                <a:latin typeface="+mn-lt"/>
              </a:rPr>
              <a:t>DtoH</a:t>
            </a:r>
            <a:r>
              <a:rPr lang="en-US" altLang="ko-KR" sz="2400" dirty="0">
                <a:latin typeface="+mn-lt"/>
              </a:rPr>
              <a:t>, </a:t>
            </a:r>
            <a:r>
              <a:rPr lang="en-US" altLang="ko-KR" sz="2400" dirty="0" err="1">
                <a:latin typeface="+mn-lt"/>
              </a:rPr>
              <a:t>HtoD</a:t>
            </a:r>
            <a:r>
              <a:rPr lang="en-US" altLang="ko-KR" sz="2400" dirty="0">
                <a:latin typeface="+mn-lt"/>
              </a:rPr>
              <a:t> overlapped </a:t>
            </a:r>
            <a:r>
              <a:rPr lang="ko-KR" altLang="en-US" sz="2400" dirty="0">
                <a:latin typeface="+mn-lt"/>
              </a:rPr>
              <a:t>된다 </a:t>
            </a:r>
            <a:r>
              <a:rPr lang="en-US" altLang="ko-KR" sz="2400" dirty="0">
                <a:latin typeface="+mn-lt"/>
              </a:rPr>
              <a:t>(duplex </a:t>
            </a:r>
            <a:r>
              <a:rPr lang="en-US" altLang="ko-KR" sz="2400" dirty="0" err="1">
                <a:latin typeface="+mn-lt"/>
              </a:rPr>
              <a:t>PCIe</a:t>
            </a:r>
            <a:r>
              <a:rPr lang="en-US" altLang="ko-KR" sz="2400" dirty="0">
                <a:latin typeface="+mn-lt"/>
              </a:rPr>
              <a:t> </a:t>
            </a:r>
            <a:r>
              <a:rPr lang="ko-KR" altLang="en-US" sz="2400" dirty="0">
                <a:latin typeface="+mn-lt"/>
              </a:rPr>
              <a:t>이면</a:t>
            </a:r>
            <a:r>
              <a:rPr lang="en-US" altLang="ko-KR" sz="2400" dirty="0">
                <a:latin typeface="+mn-lt"/>
              </a:rPr>
              <a:t>). physical </a:t>
            </a:r>
            <a:r>
              <a:rPr lang="ko-KR" altLang="en-US" sz="2400" dirty="0">
                <a:latin typeface="+mn-lt"/>
              </a:rPr>
              <a:t>적인 성질 때문에</a:t>
            </a:r>
            <a:r>
              <a:rPr lang="en-US" altLang="ko-KR" sz="2400" dirty="0">
                <a:latin typeface="+mn-lt"/>
              </a:rPr>
              <a:t>)         </a:t>
            </a:r>
            <a:endParaRPr lang="ko-KR" altLang="en-US" sz="2400" dirty="0">
              <a:latin typeface="+mn-lt"/>
            </a:endParaRPr>
          </a:p>
        </p:txBody>
      </p:sp>
    </p:spTree>
    <p:extLst>
      <p:ext uri="{BB962C8B-B14F-4D97-AF65-F5344CB8AC3E}">
        <p14:creationId xmlns:p14="http://schemas.microsoft.com/office/powerpoint/2010/main" val="95551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Stream Priority</a:t>
            </a:r>
            <a:endParaRPr lang="ko-KR" altLang="en-US" dirty="0"/>
          </a:p>
        </p:txBody>
      </p:sp>
      <p:sp>
        <p:nvSpPr>
          <p:cNvPr id="3" name="내용 개체 틀 2"/>
          <p:cNvSpPr>
            <a:spLocks noGrp="1"/>
          </p:cNvSpPr>
          <p:nvPr>
            <p:ph idx="1"/>
          </p:nvPr>
        </p:nvSpPr>
        <p:spPr>
          <a:xfrm>
            <a:off x="457200" y="1600200"/>
            <a:ext cx="8579296" cy="4781128"/>
          </a:xfrm>
        </p:spPr>
        <p:txBody>
          <a:bodyPr/>
          <a:lstStyle/>
          <a:p>
            <a:pPr marL="0" indent="0">
              <a:buNone/>
            </a:pPr>
            <a:r>
              <a:rPr lang="en-US" altLang="ko-KR" sz="2400" b="1" dirty="0" err="1"/>
              <a:t>cudaError_t</a:t>
            </a:r>
            <a:r>
              <a:rPr lang="en-US" altLang="ko-KR" sz="2400" b="1" dirty="0"/>
              <a:t> </a:t>
            </a:r>
            <a:r>
              <a:rPr lang="en-US" altLang="ko-KR" sz="2400" b="1" dirty="0" err="1"/>
              <a:t>cudaStreamCreate</a:t>
            </a:r>
            <a:r>
              <a:rPr lang="en-US" altLang="ko-KR" sz="2400" b="1" dirty="0" err="1">
                <a:solidFill>
                  <a:srgbClr val="FF0000"/>
                </a:solidFill>
              </a:rPr>
              <a:t>WithPriority</a:t>
            </a:r>
            <a:r>
              <a:rPr lang="en-US" altLang="ko-KR" sz="2400" b="1" dirty="0"/>
              <a:t>(</a:t>
            </a:r>
            <a:r>
              <a:rPr lang="en-US" altLang="ko-KR" sz="2400" b="1" dirty="0" err="1"/>
              <a:t>cudaStream_t</a:t>
            </a:r>
            <a:r>
              <a:rPr lang="en-US" altLang="ko-KR" sz="2400" b="1" dirty="0"/>
              <a:t>* </a:t>
            </a:r>
            <a:r>
              <a:rPr lang="en-US" altLang="ko-KR" sz="2400" b="1" dirty="0" err="1"/>
              <a:t>pStream</a:t>
            </a:r>
            <a:r>
              <a:rPr lang="en-US" altLang="ko-KR" sz="2400" b="1" dirty="0"/>
              <a:t>, unsigned </a:t>
            </a:r>
            <a:r>
              <a:rPr lang="en-US" altLang="ko-KR" sz="2400" b="1" dirty="0" err="1"/>
              <a:t>int</a:t>
            </a:r>
            <a:r>
              <a:rPr lang="en-US" altLang="ko-KR" sz="2400" b="1" dirty="0"/>
              <a:t> flags, </a:t>
            </a:r>
            <a:r>
              <a:rPr lang="en-US" altLang="ko-KR" sz="2400" b="1" dirty="0" err="1"/>
              <a:t>int</a:t>
            </a:r>
            <a:r>
              <a:rPr lang="en-US" altLang="ko-KR" sz="2400" b="1" dirty="0"/>
              <a:t> </a:t>
            </a:r>
            <a:r>
              <a:rPr lang="en-US" altLang="ko-KR" sz="2400" b="1" dirty="0">
                <a:solidFill>
                  <a:srgbClr val="FF0000"/>
                </a:solidFill>
              </a:rPr>
              <a:t>priority</a:t>
            </a:r>
            <a:r>
              <a:rPr lang="en-US" altLang="ko-KR" sz="2400" b="1" dirty="0"/>
              <a:t>);</a:t>
            </a:r>
          </a:p>
          <a:p>
            <a:pPr marL="0" indent="0">
              <a:buNone/>
            </a:pPr>
            <a:endParaRPr lang="en-US" altLang="ko-KR" sz="2400" dirty="0"/>
          </a:p>
          <a:p>
            <a:pPr marL="0" indent="0">
              <a:buNone/>
            </a:pPr>
            <a:r>
              <a:rPr lang="en-US" altLang="ko-KR" sz="2400" b="1" dirty="0"/>
              <a:t>*</a:t>
            </a:r>
            <a:r>
              <a:rPr lang="en-US" altLang="ko-KR" sz="2400" b="1" dirty="0">
                <a:solidFill>
                  <a:srgbClr val="FF0000"/>
                </a:solidFill>
              </a:rPr>
              <a:t>Grids queued to a higher priority stream may preempt work already executing an a low priority stream.</a:t>
            </a:r>
          </a:p>
          <a:p>
            <a:pPr marL="0" indent="0">
              <a:buNone/>
            </a:pPr>
            <a:r>
              <a:rPr lang="en-US" altLang="ko-KR" sz="2400" dirty="0"/>
              <a:t>*Stream priorities have no effect on data transfer operations, only on compute kernels.</a:t>
            </a:r>
          </a:p>
          <a:p>
            <a:pPr marL="0" indent="0">
              <a:buNone/>
            </a:pPr>
            <a:r>
              <a:rPr lang="en-US" altLang="ko-KR" sz="2400" dirty="0"/>
              <a:t>*The allowable range of priorities for a given device can be queried by the following function:</a:t>
            </a:r>
          </a:p>
          <a:p>
            <a:pPr marL="0" indent="0">
              <a:buNone/>
            </a:pPr>
            <a:r>
              <a:rPr lang="en-US" altLang="ko-KR" sz="2400" b="1" dirty="0" err="1"/>
              <a:t>cudaError_t</a:t>
            </a:r>
            <a:r>
              <a:rPr lang="en-US" altLang="ko-KR" sz="2400" b="1" dirty="0"/>
              <a:t> </a:t>
            </a:r>
            <a:r>
              <a:rPr lang="en-US" altLang="ko-KR" sz="2400" b="1" dirty="0" err="1"/>
              <a:t>cudaDeviceGetStreamPriorityRange</a:t>
            </a:r>
            <a:r>
              <a:rPr lang="en-US" altLang="ko-KR" sz="2400" b="1" dirty="0"/>
              <a:t>(</a:t>
            </a:r>
            <a:r>
              <a:rPr lang="en-US" altLang="ko-KR" sz="2400" b="1" dirty="0" err="1"/>
              <a:t>int</a:t>
            </a:r>
            <a:r>
              <a:rPr lang="en-US" altLang="ko-KR" sz="2400" b="1" dirty="0"/>
              <a:t> *</a:t>
            </a:r>
            <a:r>
              <a:rPr lang="en-US" altLang="ko-KR" sz="2400" b="1" dirty="0" err="1"/>
              <a:t>leastPriority</a:t>
            </a:r>
            <a:r>
              <a:rPr lang="en-US" altLang="ko-KR" sz="2400" b="1" dirty="0"/>
              <a:t>,</a:t>
            </a:r>
          </a:p>
          <a:p>
            <a:pPr marL="0" indent="0">
              <a:buNone/>
            </a:pPr>
            <a:r>
              <a:rPr lang="en-US" altLang="ko-KR" sz="2400" b="1" dirty="0" err="1"/>
              <a:t>int</a:t>
            </a:r>
            <a:r>
              <a:rPr lang="en-US" altLang="ko-KR" sz="2400" b="1" dirty="0"/>
              <a:t> *</a:t>
            </a:r>
            <a:r>
              <a:rPr lang="en-US" altLang="ko-KR" sz="2400" b="1" dirty="0" err="1"/>
              <a:t>greatestPriority</a:t>
            </a:r>
            <a:r>
              <a:rPr lang="en-US" altLang="ko-KR" sz="2400" b="1" dirty="0"/>
              <a:t>);</a:t>
            </a:r>
            <a:endParaRPr lang="ko-KR" altLang="en-US" sz="2400" b="1" dirty="0"/>
          </a:p>
        </p:txBody>
      </p:sp>
    </p:spTree>
    <p:extLst>
      <p:ext uri="{BB962C8B-B14F-4D97-AF65-F5344CB8AC3E}">
        <p14:creationId xmlns:p14="http://schemas.microsoft.com/office/powerpoint/2010/main" val="1326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CUDA Events</a:t>
            </a:r>
            <a:endParaRPr lang="ko-KR" altLang="en-US" dirty="0"/>
          </a:p>
        </p:txBody>
      </p:sp>
      <p:sp>
        <p:nvSpPr>
          <p:cNvPr id="3" name="내용 개체 틀 2"/>
          <p:cNvSpPr>
            <a:spLocks noGrp="1"/>
          </p:cNvSpPr>
          <p:nvPr>
            <p:ph idx="1"/>
          </p:nvPr>
        </p:nvSpPr>
        <p:spPr/>
        <p:txBody>
          <a:bodyPr/>
          <a:lstStyle/>
          <a:p>
            <a:r>
              <a:rPr lang="en-US" altLang="ko-KR" sz="2400" b="1" dirty="0"/>
              <a:t>event</a:t>
            </a:r>
            <a:r>
              <a:rPr lang="en-US" altLang="ko-KR" sz="2400" dirty="0"/>
              <a:t> : an event in CUDA is a marker in a CUDA stream. The event can be used to synchronize stream execution and monitor device progress.</a:t>
            </a:r>
          </a:p>
          <a:p>
            <a:r>
              <a:rPr lang="en-US" altLang="ko-KR" sz="2400" dirty="0"/>
              <a:t>CUDA API allows you to insert events at any point in a stream as well as query for event completion.</a:t>
            </a:r>
          </a:p>
          <a:p>
            <a:r>
              <a:rPr lang="en-US" altLang="ko-KR" sz="2400" dirty="0"/>
              <a:t>An event declaration, creation and destruction:</a:t>
            </a:r>
          </a:p>
          <a:p>
            <a:pPr marL="0" indent="0">
              <a:buNone/>
            </a:pPr>
            <a:r>
              <a:rPr lang="en-US" altLang="ko-KR" sz="2400" dirty="0"/>
              <a:t>	</a:t>
            </a:r>
            <a:r>
              <a:rPr lang="en-US" altLang="ko-KR" sz="2400" b="1" dirty="0" err="1"/>
              <a:t>cudaEvent_t</a:t>
            </a:r>
            <a:r>
              <a:rPr lang="en-US" altLang="ko-KR" sz="2400" b="1" dirty="0"/>
              <a:t> event;</a:t>
            </a:r>
          </a:p>
          <a:p>
            <a:pPr marL="0" indent="0">
              <a:buNone/>
            </a:pPr>
            <a:r>
              <a:rPr lang="en-US" altLang="ko-KR" sz="2400" b="1" dirty="0"/>
              <a:t>	</a:t>
            </a:r>
            <a:r>
              <a:rPr lang="en-US" altLang="ko-KR" sz="2400" b="1" dirty="0" err="1"/>
              <a:t>cudaError_t</a:t>
            </a:r>
            <a:r>
              <a:rPr lang="en-US" altLang="ko-KR" sz="2400" b="1" dirty="0"/>
              <a:t> </a:t>
            </a:r>
            <a:r>
              <a:rPr lang="en-US" altLang="ko-KR" sz="2400" b="1" dirty="0" err="1"/>
              <a:t>cudaEventCreate</a:t>
            </a:r>
            <a:r>
              <a:rPr lang="en-US" altLang="ko-KR" sz="2400" b="1" dirty="0"/>
              <a:t>(</a:t>
            </a:r>
            <a:r>
              <a:rPr lang="en-US" altLang="ko-KR" sz="2400" b="1" dirty="0" err="1"/>
              <a:t>cudaEvent_t</a:t>
            </a:r>
            <a:r>
              <a:rPr lang="en-US" altLang="ko-KR" sz="2400" b="1" dirty="0"/>
              <a:t>* event);</a:t>
            </a:r>
          </a:p>
          <a:p>
            <a:pPr marL="0" indent="0">
              <a:buNone/>
            </a:pPr>
            <a:r>
              <a:rPr lang="en-US" altLang="ko-KR" sz="2400" b="1" dirty="0"/>
              <a:t>	</a:t>
            </a:r>
            <a:r>
              <a:rPr lang="en-US" altLang="ko-KR" sz="2400" b="1" dirty="0" err="1"/>
              <a:t>cudaError_t</a:t>
            </a:r>
            <a:r>
              <a:rPr lang="en-US" altLang="ko-KR" sz="2400" b="1" dirty="0"/>
              <a:t> </a:t>
            </a:r>
            <a:r>
              <a:rPr lang="en-US" altLang="ko-KR" sz="2400" b="1" dirty="0" err="1"/>
              <a:t>cudaEventDestroy</a:t>
            </a:r>
            <a:r>
              <a:rPr lang="en-US" altLang="ko-KR" sz="2400" b="1" dirty="0"/>
              <a:t>(</a:t>
            </a:r>
            <a:r>
              <a:rPr lang="en-US" altLang="ko-KR" sz="2400" b="1" dirty="0" err="1"/>
              <a:t>cudaEvent_t</a:t>
            </a:r>
            <a:r>
              <a:rPr lang="en-US" altLang="ko-KR" sz="2400" b="1" dirty="0"/>
              <a:t> event);</a:t>
            </a:r>
            <a:endParaRPr lang="ko-KR" altLang="en-US" sz="2400" b="1" dirty="0"/>
          </a:p>
        </p:txBody>
      </p:sp>
    </p:spTree>
    <p:extLst>
      <p:ext uri="{BB962C8B-B14F-4D97-AF65-F5344CB8AC3E}">
        <p14:creationId xmlns:p14="http://schemas.microsoft.com/office/powerpoint/2010/main" val="3568675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CUDA Stream</a:t>
            </a:r>
            <a:endParaRPr lang="ko-KR" altLang="en-US" dirty="0"/>
          </a:p>
        </p:txBody>
      </p:sp>
      <p:sp>
        <p:nvSpPr>
          <p:cNvPr id="3" name="내용 개체 틀 2"/>
          <p:cNvSpPr>
            <a:spLocks noGrp="1"/>
          </p:cNvSpPr>
          <p:nvPr>
            <p:ph idx="1"/>
          </p:nvPr>
        </p:nvSpPr>
        <p:spPr/>
        <p:txBody>
          <a:bodyPr/>
          <a:lstStyle/>
          <a:p>
            <a:r>
              <a:rPr lang="en-US" altLang="ko-KR" sz="1800" dirty="0"/>
              <a:t>stream: a sequence of asynchronous CUDA operations that execute on a device in</a:t>
            </a:r>
            <a:br>
              <a:rPr lang="en-US" altLang="ko-KR" sz="1800" dirty="0"/>
            </a:br>
            <a:r>
              <a:rPr lang="en-US" altLang="ko-KR" sz="1800" dirty="0"/>
              <a:t>the order issued by the host code </a:t>
            </a:r>
          </a:p>
          <a:p>
            <a:r>
              <a:rPr lang="en-US" altLang="ko-KR" sz="1800" dirty="0"/>
              <a:t>A stream encapsulates these operations, maintains their ordering, permits operations to be queued in the stream to be executed after all preceding operations, and allows for querying the status of queued operations. These operations can include host-device data transfer, kernel launches, and most other commands that are issued by the host but handled by the device</a:t>
            </a:r>
          </a:p>
          <a:p>
            <a:r>
              <a:rPr lang="en-US" altLang="ko-KR" sz="1800" dirty="0"/>
              <a:t>While operations within the same CUDA stream have a strict ordering, operations</a:t>
            </a:r>
            <a:br>
              <a:rPr lang="en-US" altLang="ko-KR" sz="1800" dirty="0"/>
            </a:br>
            <a:r>
              <a:rPr lang="en-US" altLang="ko-KR" sz="1800" dirty="0"/>
              <a:t>in different streams have no restriction on execution order. By using multiple streams to launch multiple simultaneous kernels, you can implement </a:t>
            </a:r>
            <a:r>
              <a:rPr lang="en-US" altLang="ko-KR" sz="1800" i="1" dirty="0"/>
              <a:t>grid level concurrency</a:t>
            </a:r>
            <a:r>
              <a:rPr lang="en-US" altLang="ko-KR" sz="1800" dirty="0"/>
              <a:t> </a:t>
            </a:r>
            <a:br>
              <a:rPr lang="en-US" altLang="ko-KR" dirty="0"/>
            </a:br>
            <a:br>
              <a:rPr lang="en-US" altLang="ko-KR" dirty="0"/>
            </a:br>
            <a:br>
              <a:rPr lang="en-US" altLang="ko-KR" dirty="0"/>
            </a:br>
            <a:endParaRPr lang="ko-KR" altLang="en-US" dirty="0"/>
          </a:p>
        </p:txBody>
      </p:sp>
    </p:spTree>
    <p:extLst>
      <p:ext uri="{BB962C8B-B14F-4D97-AF65-F5344CB8AC3E}">
        <p14:creationId xmlns:p14="http://schemas.microsoft.com/office/powerpoint/2010/main" val="3386196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How to use events</a:t>
            </a:r>
            <a:endParaRPr lang="ko-KR" altLang="en-US" dirty="0"/>
          </a:p>
        </p:txBody>
      </p:sp>
      <p:sp>
        <p:nvSpPr>
          <p:cNvPr id="3" name="내용 개체 틀 2"/>
          <p:cNvSpPr>
            <a:spLocks noGrp="1"/>
          </p:cNvSpPr>
          <p:nvPr>
            <p:ph idx="1"/>
          </p:nvPr>
        </p:nvSpPr>
        <p:spPr/>
        <p:txBody>
          <a:bodyPr/>
          <a:lstStyle/>
          <a:p>
            <a:r>
              <a:rPr lang="en-US" altLang="ko-KR" sz="2400" b="1" dirty="0" err="1"/>
              <a:t>cudaError_t</a:t>
            </a:r>
            <a:r>
              <a:rPr lang="en-US" altLang="ko-KR" sz="2400" b="1" dirty="0"/>
              <a:t> </a:t>
            </a:r>
            <a:r>
              <a:rPr lang="en-US" altLang="ko-KR" sz="2400" b="1" dirty="0" err="1"/>
              <a:t>cudaEventRecord</a:t>
            </a:r>
            <a:r>
              <a:rPr lang="en-US" altLang="ko-KR" sz="2400" b="1" dirty="0"/>
              <a:t>(</a:t>
            </a:r>
            <a:r>
              <a:rPr lang="en-US" altLang="ko-KR" sz="2400" b="1" dirty="0" err="1"/>
              <a:t>cudaEvent_t</a:t>
            </a:r>
            <a:r>
              <a:rPr lang="en-US" altLang="ko-KR" sz="2400" b="1" dirty="0"/>
              <a:t> event, </a:t>
            </a:r>
            <a:r>
              <a:rPr lang="en-US" altLang="ko-KR" sz="2400" b="1" dirty="0" err="1"/>
              <a:t>cudaStream_t</a:t>
            </a:r>
            <a:r>
              <a:rPr lang="en-US" altLang="ko-KR" sz="2400" b="1" dirty="0"/>
              <a:t> stream=0);</a:t>
            </a:r>
          </a:p>
          <a:p>
            <a:pPr marL="0" indent="0">
              <a:buNone/>
            </a:pPr>
            <a:r>
              <a:rPr lang="en-US" altLang="ko-KR" sz="2400" b="1" dirty="0"/>
              <a:t>    //</a:t>
            </a:r>
            <a:r>
              <a:rPr lang="en-US" altLang="ko-KR" sz="2400" dirty="0"/>
              <a:t>An event is queued to a CUDA stream </a:t>
            </a:r>
            <a:endParaRPr lang="en-US" altLang="ko-KR" sz="2400" b="1" dirty="0"/>
          </a:p>
          <a:p>
            <a:r>
              <a:rPr lang="en-US" altLang="ko-KR" sz="2400" b="1" dirty="0" err="1"/>
              <a:t>cudaError_t</a:t>
            </a:r>
            <a:r>
              <a:rPr lang="en-US" altLang="ko-KR" sz="2400" b="1" dirty="0"/>
              <a:t> </a:t>
            </a:r>
            <a:r>
              <a:rPr lang="en-US" altLang="ko-KR" sz="2400" b="1" dirty="0" err="1"/>
              <a:t>cudaEventSynchronize</a:t>
            </a:r>
            <a:r>
              <a:rPr lang="en-US" altLang="ko-KR" sz="2400" b="1" dirty="0"/>
              <a:t>(</a:t>
            </a:r>
            <a:r>
              <a:rPr lang="en-US" altLang="ko-KR" sz="2400" b="1" dirty="0" err="1"/>
              <a:t>cudaEvent_t</a:t>
            </a:r>
            <a:r>
              <a:rPr lang="en-US" altLang="ko-KR" sz="2400" b="1" dirty="0"/>
              <a:t> event);</a:t>
            </a:r>
          </a:p>
          <a:p>
            <a:pPr marL="0" indent="0">
              <a:buNone/>
            </a:pPr>
            <a:r>
              <a:rPr lang="en-US" altLang="ko-KR" sz="2400" b="1" dirty="0"/>
              <a:t>    //</a:t>
            </a:r>
            <a:r>
              <a:rPr lang="en-US" altLang="ko-KR" sz="2400" dirty="0"/>
              <a:t>Waiting for an event </a:t>
            </a:r>
            <a:endParaRPr lang="en-US" altLang="ko-KR" sz="2400" b="1" dirty="0"/>
          </a:p>
          <a:p>
            <a:r>
              <a:rPr lang="en-US" altLang="ko-KR" sz="2400" b="1" dirty="0" err="1"/>
              <a:t>cudaError_t</a:t>
            </a:r>
            <a:r>
              <a:rPr lang="en-US" altLang="ko-KR" sz="2400" b="1" dirty="0"/>
              <a:t> </a:t>
            </a:r>
            <a:r>
              <a:rPr lang="en-US" altLang="ko-KR" sz="2400" b="1" dirty="0" err="1"/>
              <a:t>cudaEventQuery</a:t>
            </a:r>
            <a:r>
              <a:rPr lang="en-US" altLang="ko-KR" sz="2400" b="1" dirty="0"/>
              <a:t>(</a:t>
            </a:r>
            <a:r>
              <a:rPr lang="en-US" altLang="ko-KR" sz="2400" b="1" dirty="0" err="1"/>
              <a:t>cudaEvent_t</a:t>
            </a:r>
            <a:r>
              <a:rPr lang="en-US" altLang="ko-KR" sz="2400" b="1" dirty="0"/>
              <a:t> event);</a:t>
            </a:r>
          </a:p>
          <a:p>
            <a:pPr marL="0" indent="0">
              <a:buNone/>
            </a:pPr>
            <a:r>
              <a:rPr lang="en-US" altLang="ko-KR" sz="2400" b="1" dirty="0"/>
              <a:t>    //</a:t>
            </a:r>
            <a:r>
              <a:rPr lang="en-US" altLang="ko-KR" sz="2400" dirty="0"/>
              <a:t>Test if an event has completed</a:t>
            </a:r>
            <a:endParaRPr lang="en-US" altLang="ko-KR" sz="2400" b="1" dirty="0"/>
          </a:p>
          <a:p>
            <a:r>
              <a:rPr lang="en-US" altLang="ko-KR" sz="2400" b="1" dirty="0" err="1"/>
              <a:t>cudaError_t</a:t>
            </a:r>
            <a:r>
              <a:rPr lang="en-US" altLang="ko-KR" sz="2400" b="1" dirty="0"/>
              <a:t> </a:t>
            </a:r>
            <a:r>
              <a:rPr lang="en-US" altLang="ko-KR" sz="2400" b="1" dirty="0" err="1"/>
              <a:t>cudaEventElapsedTime</a:t>
            </a:r>
            <a:r>
              <a:rPr lang="en-US" altLang="ko-KR" sz="2400" b="1" dirty="0"/>
              <a:t>(float* </a:t>
            </a:r>
            <a:r>
              <a:rPr lang="en-US" altLang="ko-KR" sz="2400" b="1" dirty="0" err="1"/>
              <a:t>ms</a:t>
            </a:r>
            <a:r>
              <a:rPr lang="en-US" altLang="ko-KR" sz="2400" b="1" dirty="0"/>
              <a:t>, </a:t>
            </a:r>
            <a:r>
              <a:rPr lang="en-US" altLang="ko-KR" sz="2400" b="1" dirty="0" err="1"/>
              <a:t>cudaEvent_t</a:t>
            </a:r>
            <a:r>
              <a:rPr lang="en-US" altLang="ko-KR" sz="2400" b="1" dirty="0"/>
              <a:t> start, </a:t>
            </a:r>
            <a:r>
              <a:rPr lang="en-US" altLang="ko-KR" sz="2400" b="1" dirty="0" err="1"/>
              <a:t>cudaEvent_t</a:t>
            </a:r>
            <a:r>
              <a:rPr lang="en-US" altLang="ko-KR" sz="2400" b="1" dirty="0"/>
              <a:t> stop);</a:t>
            </a:r>
          </a:p>
          <a:p>
            <a:pPr marL="0" indent="0">
              <a:buNone/>
            </a:pPr>
            <a:r>
              <a:rPr lang="en-US" altLang="ko-KR" sz="2400" b="1" dirty="0"/>
              <a:t>    //</a:t>
            </a:r>
            <a:r>
              <a:rPr lang="en-US" altLang="ko-KR" sz="2400" dirty="0"/>
              <a:t>Measure the elapsed time of CUDA operations marked by     	//two events(here, start and stop)</a:t>
            </a:r>
            <a:endParaRPr lang="ko-KR" altLang="en-US" sz="2400" b="1" dirty="0"/>
          </a:p>
        </p:txBody>
      </p:sp>
    </p:spTree>
    <p:extLst>
      <p:ext uri="{BB962C8B-B14F-4D97-AF65-F5344CB8AC3E}">
        <p14:creationId xmlns:p14="http://schemas.microsoft.com/office/powerpoint/2010/main" val="550393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99392"/>
            <a:ext cx="8229600" cy="648072"/>
          </a:xfrm>
        </p:spPr>
        <p:txBody>
          <a:bodyPr/>
          <a:lstStyle/>
          <a:p>
            <a:r>
              <a:rPr lang="en-US" altLang="ko-KR" dirty="0"/>
              <a:t>example</a:t>
            </a:r>
            <a:endParaRPr lang="ko-KR" altLang="en-US" dirty="0"/>
          </a:p>
        </p:txBody>
      </p:sp>
      <p:sp>
        <p:nvSpPr>
          <p:cNvPr id="3" name="내용 개체 틀 2"/>
          <p:cNvSpPr>
            <a:spLocks noGrp="1"/>
          </p:cNvSpPr>
          <p:nvPr>
            <p:ph idx="1"/>
          </p:nvPr>
        </p:nvSpPr>
        <p:spPr>
          <a:xfrm>
            <a:off x="323528" y="548680"/>
            <a:ext cx="8229600" cy="4525963"/>
          </a:xfrm>
        </p:spPr>
        <p:txBody>
          <a:bodyPr/>
          <a:lstStyle/>
          <a:p>
            <a:pPr marL="0" indent="0">
              <a:buNone/>
            </a:pPr>
            <a:r>
              <a:rPr lang="en-US" altLang="ko-KR" sz="2000" dirty="0"/>
              <a:t>//create two events</a:t>
            </a:r>
          </a:p>
          <a:p>
            <a:pPr marL="0" indent="0">
              <a:buNone/>
            </a:pPr>
            <a:r>
              <a:rPr lang="en-US" altLang="ko-KR" sz="2000" b="1" dirty="0" err="1"/>
              <a:t>cudaEvent_t</a:t>
            </a:r>
            <a:r>
              <a:rPr lang="en-US" altLang="ko-KR" sz="2000" b="1" dirty="0"/>
              <a:t> start, stop;</a:t>
            </a:r>
          </a:p>
          <a:p>
            <a:pPr marL="0" indent="0">
              <a:buNone/>
            </a:pPr>
            <a:r>
              <a:rPr lang="en-US" altLang="ko-KR" sz="2000" b="1" dirty="0" err="1"/>
              <a:t>cudaEventCreate</a:t>
            </a:r>
            <a:r>
              <a:rPr lang="en-US" altLang="ko-KR" sz="2000" b="1" dirty="0"/>
              <a:t>(&amp;start);</a:t>
            </a:r>
          </a:p>
          <a:p>
            <a:pPr marL="0" indent="0">
              <a:buNone/>
            </a:pPr>
            <a:r>
              <a:rPr lang="en-US" altLang="ko-KR" sz="2000" b="1" dirty="0" err="1"/>
              <a:t>cudaEventCreate</a:t>
            </a:r>
            <a:r>
              <a:rPr lang="en-US" altLang="ko-KR" sz="2000" b="1" dirty="0"/>
              <a:t>(&amp;stop);</a:t>
            </a:r>
          </a:p>
          <a:p>
            <a:pPr marL="0" indent="0">
              <a:buNone/>
            </a:pPr>
            <a:r>
              <a:rPr lang="en-US" altLang="ko-KR" sz="2000" dirty="0"/>
              <a:t>//</a:t>
            </a:r>
            <a:r>
              <a:rPr lang="en-US" altLang="ko-KR" sz="2000" dirty="0" err="1"/>
              <a:t>recort</a:t>
            </a:r>
            <a:r>
              <a:rPr lang="en-US" altLang="ko-KR" sz="2000" dirty="0"/>
              <a:t> start event on the default stream</a:t>
            </a:r>
          </a:p>
          <a:p>
            <a:pPr marL="0" indent="0">
              <a:buNone/>
            </a:pPr>
            <a:r>
              <a:rPr lang="en-US" altLang="ko-KR" sz="2000" b="1" dirty="0" err="1"/>
              <a:t>cudaEventRecord</a:t>
            </a:r>
            <a:r>
              <a:rPr lang="en-US" altLang="ko-KR" sz="2000" b="1" dirty="0"/>
              <a:t>(start);</a:t>
            </a:r>
          </a:p>
          <a:p>
            <a:pPr marL="0" indent="0">
              <a:buNone/>
            </a:pPr>
            <a:r>
              <a:rPr lang="en-US" altLang="ko-KR" sz="2000" dirty="0"/>
              <a:t>//execute kernel</a:t>
            </a:r>
          </a:p>
          <a:p>
            <a:pPr marL="0" indent="0">
              <a:buNone/>
            </a:pPr>
            <a:r>
              <a:rPr lang="en-US" altLang="ko-KR" sz="2000" b="1" dirty="0"/>
              <a:t>kernel&lt;&lt;&lt;</a:t>
            </a:r>
            <a:r>
              <a:rPr lang="en-US" altLang="ko-KR" sz="2000" b="1" dirty="0" err="1"/>
              <a:t>grid,block</a:t>
            </a:r>
            <a:r>
              <a:rPr lang="en-US" altLang="ko-KR" sz="2000" b="1" dirty="0"/>
              <a:t>&gt;&gt;&gt;(arguments);</a:t>
            </a:r>
          </a:p>
          <a:p>
            <a:pPr marL="0" indent="0">
              <a:buNone/>
            </a:pPr>
            <a:r>
              <a:rPr lang="en-US" altLang="ko-KR" sz="2000" dirty="0"/>
              <a:t>//record stop event on the default stream</a:t>
            </a:r>
          </a:p>
          <a:p>
            <a:pPr marL="0" indent="0">
              <a:buNone/>
            </a:pPr>
            <a:r>
              <a:rPr lang="en-US" altLang="ko-KR" sz="2000" b="1" dirty="0" err="1"/>
              <a:t>cudaEventRecord</a:t>
            </a:r>
            <a:r>
              <a:rPr lang="en-US" altLang="ko-KR" sz="2000" b="1" dirty="0"/>
              <a:t>(stop);</a:t>
            </a:r>
          </a:p>
          <a:p>
            <a:pPr marL="0" indent="0">
              <a:buNone/>
            </a:pPr>
            <a:r>
              <a:rPr lang="en-US" altLang="ko-KR" sz="2000" dirty="0"/>
              <a:t>//wait until the stop event completes</a:t>
            </a:r>
          </a:p>
          <a:p>
            <a:pPr marL="0" indent="0">
              <a:buNone/>
            </a:pPr>
            <a:r>
              <a:rPr lang="en-US" altLang="ko-KR" sz="2000" b="1" dirty="0" err="1"/>
              <a:t>cudaEventSynchronize</a:t>
            </a:r>
            <a:r>
              <a:rPr lang="en-US" altLang="ko-KR" sz="2000" b="1" dirty="0"/>
              <a:t>(stop);</a:t>
            </a:r>
          </a:p>
          <a:p>
            <a:pPr marL="0" indent="0">
              <a:buNone/>
            </a:pPr>
            <a:r>
              <a:rPr lang="en-US" altLang="ko-KR" sz="2000" dirty="0"/>
              <a:t>//calculate the elapsed time between two events</a:t>
            </a:r>
          </a:p>
          <a:p>
            <a:pPr marL="0" indent="0">
              <a:buNone/>
            </a:pPr>
            <a:r>
              <a:rPr lang="en-US" altLang="ko-KR" sz="2000" b="1" dirty="0"/>
              <a:t>float time;</a:t>
            </a:r>
          </a:p>
          <a:p>
            <a:pPr marL="0" indent="0">
              <a:buNone/>
            </a:pPr>
            <a:r>
              <a:rPr lang="en-US" altLang="ko-KR" sz="2000" b="1" dirty="0" err="1"/>
              <a:t>cudaEventElapsedTime</a:t>
            </a:r>
            <a:r>
              <a:rPr lang="en-US" altLang="ko-KR" sz="2000" b="1" dirty="0"/>
              <a:t>(&amp;time, </a:t>
            </a:r>
            <a:r>
              <a:rPr lang="en-US" altLang="ko-KR" sz="2000" b="1" dirty="0" err="1"/>
              <a:t>start,stop</a:t>
            </a:r>
            <a:r>
              <a:rPr lang="en-US" altLang="ko-KR" sz="2000" b="1" dirty="0"/>
              <a:t>);</a:t>
            </a:r>
          </a:p>
          <a:p>
            <a:pPr marL="0" indent="0">
              <a:buNone/>
            </a:pPr>
            <a:r>
              <a:rPr lang="en-US" altLang="ko-KR" sz="2000" b="1" dirty="0" err="1"/>
              <a:t>cudaEventDestroy</a:t>
            </a:r>
            <a:r>
              <a:rPr lang="en-US" altLang="ko-KR" sz="2000" b="1" dirty="0"/>
              <a:t>(start);</a:t>
            </a:r>
          </a:p>
          <a:p>
            <a:pPr marL="0" indent="0">
              <a:buNone/>
            </a:pPr>
            <a:r>
              <a:rPr lang="en-US" altLang="ko-KR" sz="2000" b="1" dirty="0" err="1"/>
              <a:t>cudaEventDestroy</a:t>
            </a:r>
            <a:r>
              <a:rPr lang="en-US" altLang="ko-KR" sz="2000" b="1" dirty="0"/>
              <a:t>(stop);</a:t>
            </a:r>
            <a:endParaRPr lang="ko-KR" altLang="en-US" sz="2000" b="1" dirty="0"/>
          </a:p>
        </p:txBody>
      </p:sp>
    </p:spTree>
    <p:extLst>
      <p:ext uri="{BB962C8B-B14F-4D97-AF65-F5344CB8AC3E}">
        <p14:creationId xmlns:p14="http://schemas.microsoft.com/office/powerpoint/2010/main" val="4266308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start and stop events</a:t>
            </a:r>
            <a:endParaRPr lang="ko-KR" altLang="en-US" dirty="0"/>
          </a:p>
        </p:txBody>
      </p:sp>
      <p:sp>
        <p:nvSpPr>
          <p:cNvPr id="3" name="내용 개체 틀 2"/>
          <p:cNvSpPr>
            <a:spLocks noGrp="1"/>
          </p:cNvSpPr>
          <p:nvPr>
            <p:ph idx="1"/>
          </p:nvPr>
        </p:nvSpPr>
        <p:spPr/>
        <p:txBody>
          <a:bodyPr/>
          <a:lstStyle/>
          <a:p>
            <a:r>
              <a:rPr lang="en-US" altLang="ko-KR" sz="2400" dirty="0"/>
              <a:t>The start and stop events are placed into the NULL stream by default. A timestamp is recorded for the start event at the beginning of the NULL stream, and a timestamp for the stop</a:t>
            </a:r>
          </a:p>
          <a:p>
            <a:pPr marL="0" indent="0">
              <a:buNone/>
            </a:pPr>
            <a:r>
              <a:rPr lang="en-US" altLang="ko-KR" sz="2400" dirty="0"/>
              <a:t>    event at the end of the NULL stream.</a:t>
            </a:r>
            <a:endParaRPr lang="ko-KR" altLang="en-US" sz="2400" dirty="0"/>
          </a:p>
        </p:txBody>
      </p:sp>
    </p:spTree>
    <p:extLst>
      <p:ext uri="{BB962C8B-B14F-4D97-AF65-F5344CB8AC3E}">
        <p14:creationId xmlns:p14="http://schemas.microsoft.com/office/powerpoint/2010/main" val="106213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Stream Synchronization</a:t>
            </a:r>
            <a:endParaRPr lang="ko-KR" altLang="en-US" dirty="0"/>
          </a:p>
        </p:txBody>
      </p:sp>
      <p:sp>
        <p:nvSpPr>
          <p:cNvPr id="3" name="내용 개체 틀 2"/>
          <p:cNvSpPr>
            <a:spLocks noGrp="1"/>
          </p:cNvSpPr>
          <p:nvPr>
            <p:ph idx="1"/>
          </p:nvPr>
        </p:nvSpPr>
        <p:spPr/>
        <p:txBody>
          <a:bodyPr/>
          <a:lstStyle/>
          <a:p>
            <a:r>
              <a:rPr lang="en-US" altLang="ko-KR" dirty="0"/>
              <a:t>CUDA operations</a:t>
            </a:r>
          </a:p>
          <a:p>
            <a:pPr lvl="1"/>
            <a:r>
              <a:rPr lang="en-US" altLang="ko-KR" dirty="0"/>
              <a:t>Memory-related operations</a:t>
            </a:r>
          </a:p>
          <a:p>
            <a:pPr lvl="1"/>
            <a:r>
              <a:rPr lang="en-US" altLang="ko-KR" dirty="0"/>
              <a:t>Kernel launches</a:t>
            </a:r>
          </a:p>
          <a:p>
            <a:pPr marL="514350" indent="-457200"/>
            <a:r>
              <a:rPr lang="en-US" altLang="ko-KR" dirty="0"/>
              <a:t>Streams</a:t>
            </a:r>
          </a:p>
          <a:p>
            <a:pPr marL="914400" lvl="1" indent="-457200"/>
            <a:r>
              <a:rPr lang="en-US" altLang="ko-KR" dirty="0"/>
              <a:t>Asynchronous streams(non-NULL streams)</a:t>
            </a:r>
          </a:p>
          <a:p>
            <a:pPr marL="914400" lvl="1" indent="-457200"/>
            <a:r>
              <a:rPr lang="en-US" altLang="ko-KR" dirty="0"/>
              <a:t>Synchronous streams(NULL/default stream)</a:t>
            </a:r>
          </a:p>
          <a:p>
            <a:pPr marL="514350" indent="-457200"/>
            <a:r>
              <a:rPr lang="en-US" altLang="ko-KR" dirty="0"/>
              <a:t>Non-NULL streams:</a:t>
            </a:r>
          </a:p>
          <a:p>
            <a:pPr marL="914400" lvl="1" indent="-457200"/>
            <a:r>
              <a:rPr lang="en-US" altLang="ko-KR" dirty="0"/>
              <a:t>Blocking streams</a:t>
            </a:r>
          </a:p>
          <a:p>
            <a:pPr marL="914400" lvl="1" indent="-457200"/>
            <a:r>
              <a:rPr lang="en-US" altLang="ko-KR" dirty="0"/>
              <a:t>Non-blocking streams</a:t>
            </a:r>
          </a:p>
        </p:txBody>
      </p:sp>
    </p:spTree>
    <p:extLst>
      <p:ext uri="{BB962C8B-B14F-4D97-AF65-F5344CB8AC3E}">
        <p14:creationId xmlns:p14="http://schemas.microsoft.com/office/powerpoint/2010/main" val="1850370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Blocking and Non-Blocking Streams</a:t>
            </a:r>
            <a:endParaRPr lang="ko-KR" altLang="en-US" dirty="0"/>
          </a:p>
        </p:txBody>
      </p:sp>
      <p:sp>
        <p:nvSpPr>
          <p:cNvPr id="3" name="내용 개체 틀 2"/>
          <p:cNvSpPr>
            <a:spLocks noGrp="1"/>
          </p:cNvSpPr>
          <p:nvPr>
            <p:ph idx="1"/>
          </p:nvPr>
        </p:nvSpPr>
        <p:spPr/>
        <p:txBody>
          <a:bodyPr/>
          <a:lstStyle/>
          <a:p>
            <a:r>
              <a:rPr lang="en-US" altLang="ko-KR" sz="2400" dirty="0"/>
              <a:t>Non-NULL streams are non-blocking with respect to the host, but operations within a non-Null stream can be blocked by operations in the NULL stream. If a non-NULL stream is a blocking stream, the NULL stream can block operations in it.</a:t>
            </a:r>
          </a:p>
          <a:p>
            <a:endParaRPr lang="en-US" altLang="ko-KR" sz="2400" dirty="0"/>
          </a:p>
          <a:p>
            <a:r>
              <a:rPr lang="en-US" altLang="ko-KR" sz="2400" b="1" dirty="0"/>
              <a:t>kernel_1&lt;&lt;&lt;1,1,0,stream_1&gt;&gt;&gt;();</a:t>
            </a:r>
          </a:p>
          <a:p>
            <a:pPr marL="0" indent="0">
              <a:buNone/>
            </a:pPr>
            <a:r>
              <a:rPr lang="en-US" altLang="ko-KR" sz="2400" b="1" dirty="0"/>
              <a:t>    kernel_2&lt;&lt;&lt;1,1&gt;&gt;&gt;();</a:t>
            </a:r>
          </a:p>
          <a:p>
            <a:pPr marL="0" indent="0">
              <a:buNone/>
            </a:pPr>
            <a:r>
              <a:rPr lang="en-US" altLang="ko-KR" sz="2400" b="1" dirty="0"/>
              <a:t>    kernel_3&lt;&lt;&lt;1,1,0,stream_2&gt;&gt;&gt;();</a:t>
            </a:r>
          </a:p>
          <a:p>
            <a:pPr marL="0" indent="0">
              <a:buNone/>
            </a:pPr>
            <a:r>
              <a:rPr lang="en-US" altLang="ko-KR" sz="2400" dirty="0"/>
              <a:t>	-kernel_2 does not start executing until kernel_1 completes</a:t>
            </a:r>
          </a:p>
          <a:p>
            <a:pPr marL="0" indent="0">
              <a:buNone/>
            </a:pPr>
            <a:r>
              <a:rPr lang="en-US" altLang="ko-KR" sz="2400" dirty="0"/>
              <a:t>            and kernel_3 does not start until kernel_2 completes.</a:t>
            </a:r>
          </a:p>
          <a:p>
            <a:pPr marL="0" indent="0">
              <a:buNone/>
            </a:pPr>
            <a:endParaRPr lang="ko-KR" altLang="en-US" sz="2400" dirty="0"/>
          </a:p>
        </p:txBody>
      </p:sp>
    </p:spTree>
    <p:extLst>
      <p:ext uri="{BB962C8B-B14F-4D97-AF65-F5344CB8AC3E}">
        <p14:creationId xmlns:p14="http://schemas.microsoft.com/office/powerpoint/2010/main" val="1117612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Blocking and Non-Blocking Streams</a:t>
            </a:r>
            <a:endParaRPr lang="ko-KR" altLang="en-US" dirty="0"/>
          </a:p>
        </p:txBody>
      </p:sp>
      <p:sp>
        <p:nvSpPr>
          <p:cNvPr id="3" name="내용 개체 틀 2"/>
          <p:cNvSpPr>
            <a:spLocks noGrp="1"/>
          </p:cNvSpPr>
          <p:nvPr>
            <p:ph idx="1"/>
          </p:nvPr>
        </p:nvSpPr>
        <p:spPr/>
        <p:txBody>
          <a:bodyPr/>
          <a:lstStyle/>
          <a:p>
            <a:r>
              <a:rPr lang="en-US" altLang="ko-KR" sz="2400" dirty="0"/>
              <a:t>The NULL stream is an implicit stream, which synchronizes with all other blocking streams</a:t>
            </a:r>
            <a:br>
              <a:rPr lang="en-US" altLang="ko-KR" sz="2400" dirty="0"/>
            </a:br>
            <a:r>
              <a:rPr lang="en-US" altLang="ko-KR" sz="2400" dirty="0"/>
              <a:t>in the same CUDA context</a:t>
            </a:r>
            <a:r>
              <a:rPr lang="en-US" altLang="ko-KR" sz="1800" dirty="0"/>
              <a:t> </a:t>
            </a:r>
            <a:br>
              <a:rPr lang="en-US" altLang="ko-KR" sz="1800" dirty="0"/>
            </a:br>
            <a:endParaRPr lang="en-US" altLang="ko-KR" sz="1800" dirty="0"/>
          </a:p>
          <a:p>
            <a:r>
              <a:rPr lang="en-US" altLang="ko-KR" sz="2400" dirty="0"/>
              <a:t>when an operation is issued to the NULL stream, the CUDA</a:t>
            </a:r>
            <a:br>
              <a:rPr lang="en-US" altLang="ko-KR" sz="2400" dirty="0"/>
            </a:br>
            <a:r>
              <a:rPr lang="en-US" altLang="ko-KR" sz="2400" dirty="0"/>
              <a:t>context waits on all operations previously issued to all blocking streams before starting that operation</a:t>
            </a:r>
            <a:r>
              <a:rPr lang="en-US" altLang="ko-KR" sz="1800" dirty="0"/>
              <a:t> </a:t>
            </a:r>
            <a:br>
              <a:rPr lang="en-US" altLang="ko-KR" sz="1800" dirty="0"/>
            </a:br>
            <a:endParaRPr lang="en-US" altLang="ko-KR" sz="1800" dirty="0"/>
          </a:p>
          <a:p>
            <a:r>
              <a:rPr lang="en-US" altLang="ko-KR" sz="2400" dirty="0"/>
              <a:t>any operations issued to blocking streams will wait on preceding operations in the NULL</a:t>
            </a:r>
            <a:br>
              <a:rPr lang="en-US" altLang="ko-KR" sz="2400" dirty="0"/>
            </a:br>
            <a:r>
              <a:rPr lang="en-US" altLang="ko-KR" sz="2400" dirty="0"/>
              <a:t>stream to complete before executing.</a:t>
            </a:r>
            <a:r>
              <a:rPr lang="en-US" altLang="ko-KR" sz="1800" dirty="0"/>
              <a:t> </a:t>
            </a:r>
            <a:br>
              <a:rPr lang="en-US" altLang="ko-KR" sz="1800" dirty="0"/>
            </a:br>
            <a:endParaRPr lang="ko-KR" altLang="en-US" sz="1800" dirty="0"/>
          </a:p>
        </p:txBody>
      </p:sp>
    </p:spTree>
    <p:extLst>
      <p:ext uri="{BB962C8B-B14F-4D97-AF65-F5344CB8AC3E}">
        <p14:creationId xmlns:p14="http://schemas.microsoft.com/office/powerpoint/2010/main" val="4022178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pPr marL="0" indent="0">
              <a:buNone/>
            </a:pPr>
            <a:r>
              <a:rPr lang="en-US" altLang="ko-KR" sz="2400" b="1" dirty="0" err="1"/>
              <a:t>cudaError_t</a:t>
            </a:r>
            <a:r>
              <a:rPr lang="en-US" altLang="ko-KR" sz="2400" b="1" dirty="0"/>
              <a:t> </a:t>
            </a:r>
            <a:r>
              <a:rPr lang="en-US" altLang="ko-KR" sz="2400" b="1" dirty="0" err="1"/>
              <a:t>cudaStreamCreateWithFlags</a:t>
            </a:r>
            <a:r>
              <a:rPr lang="en-US" altLang="ko-KR" sz="2400" b="1" dirty="0"/>
              <a:t>(</a:t>
            </a:r>
            <a:r>
              <a:rPr lang="en-US" altLang="ko-KR" sz="2400" b="1" dirty="0" err="1"/>
              <a:t>cudaStream_t</a:t>
            </a:r>
            <a:r>
              <a:rPr lang="en-US" altLang="ko-KR" sz="2400" b="1" dirty="0"/>
              <a:t>* </a:t>
            </a:r>
            <a:r>
              <a:rPr lang="en-US" altLang="ko-KR" sz="2400" b="1" dirty="0" err="1"/>
              <a:t>pStream</a:t>
            </a:r>
            <a:r>
              <a:rPr lang="en-US" altLang="ko-KR" sz="2400" b="1" dirty="0"/>
              <a:t>, unsigned </a:t>
            </a:r>
            <a:r>
              <a:rPr lang="en-US" altLang="ko-KR" sz="2400" b="1" dirty="0" err="1"/>
              <a:t>int</a:t>
            </a:r>
            <a:r>
              <a:rPr lang="en-US" altLang="ko-KR" sz="2400" b="1" dirty="0"/>
              <a:t> </a:t>
            </a:r>
            <a:r>
              <a:rPr lang="en-US" altLang="ko-KR" sz="2400" b="1" dirty="0">
                <a:solidFill>
                  <a:srgbClr val="FF0000"/>
                </a:solidFill>
              </a:rPr>
              <a:t>flags</a:t>
            </a:r>
            <a:r>
              <a:rPr lang="en-US" altLang="ko-KR" sz="2400" b="1" dirty="0"/>
              <a:t>);</a:t>
            </a:r>
          </a:p>
          <a:p>
            <a:pPr marL="0" indent="0">
              <a:buNone/>
            </a:pPr>
            <a:r>
              <a:rPr lang="en-US" altLang="ko-KR" sz="2400" b="1" u="sng" dirty="0">
                <a:solidFill>
                  <a:srgbClr val="FF0000"/>
                </a:solidFill>
              </a:rPr>
              <a:t>flags:</a:t>
            </a:r>
          </a:p>
          <a:p>
            <a:pPr marL="0" indent="0">
              <a:buNone/>
            </a:pPr>
            <a:r>
              <a:rPr lang="en-US" altLang="ko-KR" sz="2400" dirty="0" err="1">
                <a:solidFill>
                  <a:srgbClr val="00B050"/>
                </a:solidFill>
              </a:rPr>
              <a:t>cudaStreamDefault</a:t>
            </a:r>
            <a:r>
              <a:rPr lang="en-US" altLang="ko-KR" sz="2400" dirty="0"/>
              <a:t>: default stream creating flag (blocking).</a:t>
            </a:r>
          </a:p>
          <a:p>
            <a:pPr marL="0" indent="0">
              <a:buNone/>
            </a:pPr>
            <a:r>
              <a:rPr lang="en-US" altLang="ko-KR" sz="2400" dirty="0" err="1"/>
              <a:t>c</a:t>
            </a:r>
            <a:r>
              <a:rPr lang="en-US" altLang="ko-KR" sz="2400" dirty="0" err="1">
                <a:solidFill>
                  <a:srgbClr val="00B050"/>
                </a:solidFill>
              </a:rPr>
              <a:t>udaStreamNonBlocking</a:t>
            </a:r>
            <a:r>
              <a:rPr lang="en-US" altLang="ko-KR" sz="2400" dirty="0"/>
              <a:t>: asynchronous stream creation flag(non-blocking). </a:t>
            </a:r>
            <a:r>
              <a:rPr lang="en-US" altLang="ko-KR" sz="2400" dirty="0">
                <a:solidFill>
                  <a:srgbClr val="00B050"/>
                </a:solidFill>
              </a:rPr>
              <a:t>It disables the blocking behavior of </a:t>
            </a:r>
            <a:r>
              <a:rPr lang="en-US" altLang="ko-KR" sz="2400" dirty="0" err="1">
                <a:solidFill>
                  <a:srgbClr val="00B050"/>
                </a:solidFill>
              </a:rPr>
              <a:t>non_NULL</a:t>
            </a:r>
            <a:r>
              <a:rPr lang="en-US" altLang="ko-KR" sz="2400" dirty="0">
                <a:solidFill>
                  <a:srgbClr val="00B050"/>
                </a:solidFill>
              </a:rPr>
              <a:t> streams relative to the NULL stream.</a:t>
            </a:r>
          </a:p>
          <a:p>
            <a:pPr marL="0" indent="0">
              <a:buNone/>
            </a:pPr>
            <a:endParaRPr lang="en-US" altLang="ko-KR" sz="2400" dirty="0">
              <a:solidFill>
                <a:srgbClr val="00B050"/>
              </a:solidFill>
            </a:endParaRPr>
          </a:p>
          <a:p>
            <a:r>
              <a:rPr lang="en-US" altLang="ko-KR" sz="2400" dirty="0">
                <a:solidFill>
                  <a:srgbClr val="00B050"/>
                </a:solidFill>
              </a:rPr>
              <a:t>If stream_1 and stream_2 in the previous slide were created with </a:t>
            </a:r>
            <a:r>
              <a:rPr lang="en-US" altLang="ko-KR" sz="2400" dirty="0" err="1">
                <a:solidFill>
                  <a:srgbClr val="00B050"/>
                </a:solidFill>
              </a:rPr>
              <a:t>cudaStreamNonBlocking</a:t>
            </a:r>
            <a:r>
              <a:rPr lang="en-US" altLang="ko-KR" sz="2400" dirty="0">
                <a:solidFill>
                  <a:srgbClr val="00B050"/>
                </a:solidFill>
              </a:rPr>
              <a:t>, non of the kernel executions would be blocked waiting for completion of any of the other kernels.</a:t>
            </a:r>
          </a:p>
          <a:p>
            <a:pPr marL="0" indent="0">
              <a:buNone/>
            </a:pPr>
            <a:endParaRPr lang="en-US" altLang="ko-KR" sz="2400" dirty="0">
              <a:solidFill>
                <a:srgbClr val="00B050"/>
              </a:solidFill>
            </a:endParaRPr>
          </a:p>
          <a:p>
            <a:pPr marL="0" indent="0">
              <a:buNone/>
            </a:pPr>
            <a:endParaRPr lang="ko-KR" altLang="en-US" sz="2400" dirty="0">
              <a:solidFill>
                <a:srgbClr val="00B050"/>
              </a:solidFill>
            </a:endParaRPr>
          </a:p>
        </p:txBody>
      </p:sp>
    </p:spTree>
    <p:extLst>
      <p:ext uri="{BB962C8B-B14F-4D97-AF65-F5344CB8AC3E}">
        <p14:creationId xmlns:p14="http://schemas.microsoft.com/office/powerpoint/2010/main" val="2395981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Implicit Synchronization</a:t>
            </a:r>
            <a:endParaRPr lang="ko-KR" altLang="en-US" dirty="0"/>
          </a:p>
        </p:txBody>
      </p:sp>
      <p:sp>
        <p:nvSpPr>
          <p:cNvPr id="3" name="내용 개체 틀 2"/>
          <p:cNvSpPr>
            <a:spLocks noGrp="1"/>
          </p:cNvSpPr>
          <p:nvPr>
            <p:ph idx="1"/>
          </p:nvPr>
        </p:nvSpPr>
        <p:spPr/>
        <p:txBody>
          <a:bodyPr/>
          <a:lstStyle/>
          <a:p>
            <a:r>
              <a:rPr lang="en-US" altLang="ko-KR" sz="2400" dirty="0"/>
              <a:t>Many memory related operations imply blocking on all previous operations on the current device:</a:t>
            </a:r>
          </a:p>
          <a:p>
            <a:pPr marL="0" indent="0">
              <a:buNone/>
            </a:pPr>
            <a:r>
              <a:rPr lang="en-US" altLang="ko-KR" sz="2400" dirty="0"/>
              <a:t>	-A page-locked host memory allocation</a:t>
            </a:r>
          </a:p>
          <a:p>
            <a:pPr marL="0" indent="0">
              <a:buNone/>
            </a:pPr>
            <a:r>
              <a:rPr lang="en-US" altLang="ko-KR" sz="2400" dirty="0"/>
              <a:t>	-A device memory allocation</a:t>
            </a:r>
          </a:p>
          <a:p>
            <a:pPr marL="0" indent="0">
              <a:buNone/>
            </a:pPr>
            <a:r>
              <a:rPr lang="en-US" altLang="ko-KR" sz="2400" dirty="0"/>
              <a:t>	-A device </a:t>
            </a:r>
            <a:r>
              <a:rPr lang="en-US" altLang="ko-KR" sz="2400" dirty="0" err="1"/>
              <a:t>memset</a:t>
            </a:r>
            <a:endParaRPr lang="en-US" altLang="ko-KR" sz="2400" dirty="0"/>
          </a:p>
          <a:p>
            <a:pPr marL="0" indent="0">
              <a:buNone/>
            </a:pPr>
            <a:r>
              <a:rPr lang="en-US" altLang="ko-KR" sz="2400" dirty="0"/>
              <a:t>	-A memory copy between two addresses on the same 	   device</a:t>
            </a:r>
          </a:p>
          <a:p>
            <a:pPr marL="0" indent="0">
              <a:buNone/>
            </a:pPr>
            <a:r>
              <a:rPr lang="en-US" altLang="ko-KR" sz="2400" dirty="0"/>
              <a:t>	-A modification to the L1/shared memory configuration</a:t>
            </a:r>
            <a:endParaRPr lang="ko-KR" altLang="en-US" sz="2400" dirty="0"/>
          </a:p>
        </p:txBody>
      </p:sp>
    </p:spTree>
    <p:extLst>
      <p:ext uri="{BB962C8B-B14F-4D97-AF65-F5344CB8AC3E}">
        <p14:creationId xmlns:p14="http://schemas.microsoft.com/office/powerpoint/2010/main" val="3560883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188640"/>
            <a:ext cx="8229600" cy="960438"/>
          </a:xfrm>
        </p:spPr>
        <p:txBody>
          <a:bodyPr/>
          <a:lstStyle/>
          <a:p>
            <a:r>
              <a:rPr lang="en-US" altLang="ko-KR" sz="3600" dirty="0"/>
              <a:t>Configuring the Amount of Shared Memory</a:t>
            </a:r>
            <a:br>
              <a:rPr lang="en-US" altLang="ko-KR" sz="3600" dirty="0"/>
            </a:br>
            <a:r>
              <a:rPr lang="en-US" altLang="ko-KR" sz="3600" dirty="0"/>
              <a:t>[Lecture 7 Shared Memory]</a:t>
            </a:r>
            <a:endParaRPr lang="ko-KR" altLang="en-US" sz="3600" dirty="0"/>
          </a:p>
        </p:txBody>
      </p:sp>
      <p:sp>
        <p:nvSpPr>
          <p:cNvPr id="3" name="내용 개체 틀 2"/>
          <p:cNvSpPr>
            <a:spLocks noGrp="1"/>
          </p:cNvSpPr>
          <p:nvPr>
            <p:ph idx="1"/>
          </p:nvPr>
        </p:nvSpPr>
        <p:spPr>
          <a:xfrm>
            <a:off x="467544" y="1772816"/>
            <a:ext cx="8229600" cy="4525963"/>
          </a:xfrm>
        </p:spPr>
        <p:txBody>
          <a:bodyPr/>
          <a:lstStyle/>
          <a:p>
            <a:r>
              <a:rPr lang="en-US" altLang="ko-KR" sz="2800" dirty="0"/>
              <a:t>Each SM has 64KBytes of on-chip memory which are shared by the Shared memory and L1 cache.</a:t>
            </a:r>
          </a:p>
          <a:p>
            <a:r>
              <a:rPr lang="en-US" altLang="ko-KR" sz="2800" dirty="0"/>
              <a:t>Per-device configuration:</a:t>
            </a:r>
          </a:p>
          <a:p>
            <a:pPr marL="0" indent="0">
              <a:buNone/>
            </a:pPr>
            <a:r>
              <a:rPr lang="en-US" altLang="ko-KR" sz="2800" dirty="0"/>
              <a:t> </a:t>
            </a:r>
            <a:r>
              <a:rPr lang="en-US" altLang="ko-KR" sz="2800" dirty="0" err="1"/>
              <a:t>cudaError_t</a:t>
            </a:r>
            <a:r>
              <a:rPr lang="en-US" altLang="ko-KR" sz="2800" dirty="0"/>
              <a:t> </a:t>
            </a:r>
            <a:r>
              <a:rPr lang="en-US" altLang="ko-KR" sz="2800" dirty="0" err="1"/>
              <a:t>cudaDeviceSetCacheConfig</a:t>
            </a:r>
            <a:r>
              <a:rPr lang="en-US" altLang="ko-KR" sz="2800" dirty="0"/>
              <a:t>(</a:t>
            </a:r>
            <a:r>
              <a:rPr lang="en-US" altLang="ko-KR" sz="2800" dirty="0" err="1"/>
              <a:t>cudaFuncCache</a:t>
            </a:r>
            <a:r>
              <a:rPr lang="en-US" altLang="ko-KR" sz="2800" dirty="0"/>
              <a:t> </a:t>
            </a:r>
            <a:r>
              <a:rPr lang="en-US" altLang="ko-KR" sz="2800" dirty="0" err="1"/>
              <a:t>cacheConfig</a:t>
            </a:r>
            <a:r>
              <a:rPr lang="en-US" altLang="ko-KR" sz="2800" dirty="0"/>
              <a:t>);</a:t>
            </a:r>
          </a:p>
          <a:p>
            <a:r>
              <a:rPr lang="en-US" altLang="ko-KR" sz="2800" dirty="0"/>
              <a:t>Per-kernel configuration:</a:t>
            </a:r>
          </a:p>
          <a:p>
            <a:pPr marL="0" indent="0">
              <a:buNone/>
            </a:pPr>
            <a:r>
              <a:rPr lang="en-US" altLang="ko-KR" sz="2800" dirty="0"/>
              <a:t> </a:t>
            </a:r>
            <a:r>
              <a:rPr lang="en-US" altLang="ko-KR" sz="2800" dirty="0" err="1"/>
              <a:t>cudaError_t</a:t>
            </a:r>
            <a:r>
              <a:rPr lang="en-US" altLang="ko-KR" sz="2800" dirty="0"/>
              <a:t> </a:t>
            </a:r>
            <a:r>
              <a:rPr lang="en-US" altLang="ko-KR" sz="2800" dirty="0" err="1"/>
              <a:t>cudaFuncSetCacheConfig</a:t>
            </a:r>
            <a:r>
              <a:rPr lang="en-US" altLang="ko-KR" sz="2800" dirty="0"/>
              <a:t>(</a:t>
            </a:r>
            <a:r>
              <a:rPr lang="en-US" altLang="ko-KR" sz="2800" dirty="0" err="1"/>
              <a:t>const</a:t>
            </a:r>
            <a:r>
              <a:rPr lang="en-US" altLang="ko-KR" sz="2800" dirty="0"/>
              <a:t> void* </a:t>
            </a:r>
            <a:r>
              <a:rPr lang="en-US" altLang="ko-KR" sz="2800" dirty="0" err="1"/>
              <a:t>func</a:t>
            </a:r>
            <a:r>
              <a:rPr lang="en-US" altLang="ko-KR" sz="2800" dirty="0"/>
              <a:t>, </a:t>
            </a:r>
            <a:r>
              <a:rPr lang="en-US" altLang="ko-KR" sz="2800" dirty="0" err="1"/>
              <a:t>enum</a:t>
            </a:r>
            <a:r>
              <a:rPr lang="en-US" altLang="ko-KR" sz="2800" dirty="0"/>
              <a:t> </a:t>
            </a:r>
            <a:r>
              <a:rPr lang="en-US" altLang="ko-KR" sz="2800" dirty="0" err="1"/>
              <a:t>cudaFuncCachecacheConfig</a:t>
            </a:r>
            <a:r>
              <a:rPr lang="en-US" altLang="ko-KR" sz="2800" dirty="0"/>
              <a:t>);</a:t>
            </a:r>
            <a:endParaRPr lang="ko-KR" altLang="en-US" sz="2800" dirty="0"/>
          </a:p>
        </p:txBody>
      </p:sp>
    </p:spTree>
    <p:extLst>
      <p:ext uri="{BB962C8B-B14F-4D97-AF65-F5344CB8AC3E}">
        <p14:creationId xmlns:p14="http://schemas.microsoft.com/office/powerpoint/2010/main" val="2831131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Explicit Synchronization</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-synchronizing the device</a:t>
            </a:r>
          </a:p>
          <a:p>
            <a:pPr marL="0" indent="0">
              <a:buNone/>
            </a:pPr>
            <a:r>
              <a:rPr lang="en-US" altLang="ko-KR" sz="2400" dirty="0"/>
              <a:t>-synchronizing a stream</a:t>
            </a:r>
          </a:p>
          <a:p>
            <a:pPr marL="0" indent="0">
              <a:buNone/>
            </a:pPr>
            <a:r>
              <a:rPr lang="en-US" altLang="ko-KR" sz="2400" dirty="0"/>
              <a:t>-synchronizing an event in a stream</a:t>
            </a:r>
          </a:p>
          <a:p>
            <a:pPr marL="0" indent="0">
              <a:buNone/>
            </a:pPr>
            <a:r>
              <a:rPr lang="en-US" altLang="ko-KR" sz="2400" dirty="0"/>
              <a:t>-synchronizing across streams using an event:</a:t>
            </a:r>
          </a:p>
          <a:p>
            <a:pPr marL="0" indent="0">
              <a:buNone/>
            </a:pPr>
            <a:r>
              <a:rPr lang="en-US" altLang="ko-KR" sz="2400" dirty="0"/>
              <a:t>  </a:t>
            </a:r>
            <a:r>
              <a:rPr lang="en-US" altLang="ko-KR" sz="2400" dirty="0" err="1"/>
              <a:t>cudaError_t</a:t>
            </a:r>
            <a:r>
              <a:rPr lang="en-US" altLang="ko-KR" sz="2400" dirty="0"/>
              <a:t> </a:t>
            </a:r>
            <a:r>
              <a:rPr lang="en-US" altLang="ko-KR" sz="2400" dirty="0" err="1"/>
              <a:t>cudaStreamWaitEvent</a:t>
            </a:r>
            <a:r>
              <a:rPr lang="en-US" altLang="ko-KR" sz="2400" dirty="0"/>
              <a:t>(</a:t>
            </a:r>
            <a:r>
              <a:rPr lang="en-US" altLang="ko-KR" sz="2400" dirty="0" err="1"/>
              <a:t>cudaStream_t</a:t>
            </a:r>
            <a:r>
              <a:rPr lang="en-US" altLang="ko-KR" sz="2400" dirty="0"/>
              <a:t> stream,   </a:t>
            </a:r>
          </a:p>
          <a:p>
            <a:pPr marL="0" indent="0">
              <a:buNone/>
            </a:pPr>
            <a:r>
              <a:rPr lang="en-US" altLang="ko-KR" sz="2400" dirty="0"/>
              <a:t>	</a:t>
            </a:r>
            <a:r>
              <a:rPr lang="en-US" altLang="ko-KR" sz="2400" dirty="0" err="1"/>
              <a:t>cudaEvent_t</a:t>
            </a:r>
            <a:r>
              <a:rPr lang="en-US" altLang="ko-KR" sz="2400" dirty="0"/>
              <a:t> event);</a:t>
            </a:r>
            <a:endParaRPr lang="ko-KR" altLang="en-US" sz="2400" dirty="0"/>
          </a:p>
        </p:txBody>
      </p:sp>
    </p:spTree>
    <p:extLst>
      <p:ext uri="{BB962C8B-B14F-4D97-AF65-F5344CB8AC3E}">
        <p14:creationId xmlns:p14="http://schemas.microsoft.com/office/powerpoint/2010/main" val="1638711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CUDA Execution Flow</a:t>
            </a:r>
            <a:endParaRPr lang="ko-KR" altLang="en-US" dirty="0"/>
          </a:p>
        </p:txBody>
      </p:sp>
      <p:sp>
        <p:nvSpPr>
          <p:cNvPr id="3" name="내용 개체 틀 2"/>
          <p:cNvSpPr>
            <a:spLocks noGrp="1"/>
          </p:cNvSpPr>
          <p:nvPr>
            <p:ph idx="1"/>
          </p:nvPr>
        </p:nvSpPr>
        <p:spPr/>
        <p:txBody>
          <a:bodyPr/>
          <a:lstStyle/>
          <a:p>
            <a:r>
              <a:rPr lang="en-US" altLang="ko-KR" sz="2400" dirty="0"/>
              <a:t>CUDA Program Execution Flow:</a:t>
            </a:r>
          </a:p>
          <a:p>
            <a:pPr marL="0" indent="0">
              <a:buNone/>
            </a:pPr>
            <a:r>
              <a:rPr lang="en-US" altLang="ko-KR" sz="2400" dirty="0"/>
              <a:t>	Step1.Host sends Input data to the Device,</a:t>
            </a:r>
          </a:p>
          <a:p>
            <a:pPr marL="0" indent="0">
              <a:buNone/>
            </a:pPr>
            <a:r>
              <a:rPr lang="en-US" altLang="ko-KR" sz="2400" dirty="0"/>
              <a:t>	Step2.The data is processed by Kernel functions,</a:t>
            </a:r>
          </a:p>
          <a:p>
            <a:pPr marL="0" indent="0">
              <a:buNone/>
            </a:pPr>
            <a:r>
              <a:rPr lang="en-US" altLang="ko-KR" sz="2400" dirty="0"/>
              <a:t>	Step3.The result is sent to the Host.</a:t>
            </a:r>
          </a:p>
          <a:p>
            <a:pPr marL="0" indent="0">
              <a:buNone/>
            </a:pPr>
            <a:endParaRPr lang="en-US" altLang="ko-KR" sz="2400" dirty="0"/>
          </a:p>
          <a:p>
            <a:pPr marL="0" indent="0">
              <a:buNone/>
            </a:pPr>
            <a:r>
              <a:rPr lang="en-US" altLang="ko-KR" sz="2400" dirty="0"/>
              <a:t>Observation:</a:t>
            </a:r>
          </a:p>
          <a:p>
            <a:pPr marL="0" indent="0">
              <a:buNone/>
            </a:pPr>
            <a:r>
              <a:rPr lang="en-US" altLang="ko-KR" sz="2400" dirty="0">
                <a:solidFill>
                  <a:srgbClr val="00B050"/>
                </a:solidFill>
              </a:rPr>
              <a:t>*During step1, GPU just waits for the completion of the data transfer.</a:t>
            </a:r>
          </a:p>
          <a:p>
            <a:pPr marL="0" indent="0">
              <a:buNone/>
            </a:pPr>
            <a:r>
              <a:rPr lang="en-US" altLang="ko-KR" sz="2400" dirty="0">
                <a:solidFill>
                  <a:srgbClr val="00B050"/>
                </a:solidFill>
              </a:rPr>
              <a:t>*If the input data is sliced to small blocks and send them one by one to the device, then the device can process the arrived blocks concurrently. </a:t>
            </a:r>
            <a:endParaRPr lang="ko-KR" altLang="en-US" sz="2400" dirty="0">
              <a:solidFill>
                <a:srgbClr val="00B050"/>
              </a:solidFill>
            </a:endParaRPr>
          </a:p>
        </p:txBody>
      </p:sp>
    </p:spTree>
    <p:extLst>
      <p:ext uri="{BB962C8B-B14F-4D97-AF65-F5344CB8AC3E}">
        <p14:creationId xmlns:p14="http://schemas.microsoft.com/office/powerpoint/2010/main" val="400542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Configurable Events</a:t>
            </a:r>
            <a:endParaRPr lang="ko-KR" altLang="en-US" dirty="0"/>
          </a:p>
        </p:txBody>
      </p:sp>
      <p:sp>
        <p:nvSpPr>
          <p:cNvPr id="3" name="내용 개체 틀 2"/>
          <p:cNvSpPr>
            <a:spLocks noGrp="1"/>
          </p:cNvSpPr>
          <p:nvPr>
            <p:ph idx="1"/>
          </p:nvPr>
        </p:nvSpPr>
        <p:spPr/>
        <p:txBody>
          <a:bodyPr/>
          <a:lstStyle/>
          <a:p>
            <a:r>
              <a:rPr lang="en-US" altLang="ko-KR" sz="2400" b="1" dirty="0" err="1"/>
              <a:t>cudaError_t</a:t>
            </a:r>
            <a:r>
              <a:rPr lang="en-US" altLang="ko-KR" sz="2400" b="1" dirty="0"/>
              <a:t> </a:t>
            </a:r>
            <a:r>
              <a:rPr lang="en-US" altLang="ko-KR" sz="2400" b="1" dirty="0" err="1"/>
              <a:t>cudaEventCreateWithFlags</a:t>
            </a:r>
            <a:r>
              <a:rPr lang="en-US" altLang="ko-KR" sz="2400" b="1" dirty="0"/>
              <a:t>(</a:t>
            </a:r>
            <a:r>
              <a:rPr lang="en-US" altLang="ko-KR" sz="2400" b="1" dirty="0" err="1"/>
              <a:t>cudaEvent_t</a:t>
            </a:r>
            <a:r>
              <a:rPr lang="en-US" altLang="ko-KR" sz="2400" b="1" dirty="0"/>
              <a:t>*event, unsigned </a:t>
            </a:r>
            <a:r>
              <a:rPr lang="en-US" altLang="ko-KR" sz="2400" b="1" dirty="0" err="1"/>
              <a:t>int</a:t>
            </a:r>
            <a:r>
              <a:rPr lang="en-US" altLang="ko-KR" sz="2400" b="1" dirty="0"/>
              <a:t> flags);</a:t>
            </a:r>
          </a:p>
          <a:p>
            <a:pPr marL="0" indent="0">
              <a:buNone/>
            </a:pPr>
            <a:r>
              <a:rPr lang="en-US" altLang="ko-KR" sz="2400" dirty="0"/>
              <a:t> 	</a:t>
            </a:r>
            <a:r>
              <a:rPr lang="en-US" altLang="ko-KR" sz="2400" b="1" dirty="0"/>
              <a:t>flags</a:t>
            </a:r>
            <a:r>
              <a:rPr lang="en-US" altLang="ko-KR" sz="2400" dirty="0"/>
              <a:t>:</a:t>
            </a:r>
          </a:p>
          <a:p>
            <a:pPr marL="0" indent="0">
              <a:buNone/>
            </a:pPr>
            <a:r>
              <a:rPr lang="en-US" altLang="ko-KR" sz="2400" dirty="0"/>
              <a:t>    	</a:t>
            </a:r>
            <a:r>
              <a:rPr lang="en-US" altLang="ko-KR" sz="2400" b="1" dirty="0" err="1"/>
              <a:t>cudaEventDefault</a:t>
            </a:r>
            <a:endParaRPr lang="en-US" altLang="ko-KR" sz="2400" b="1" dirty="0"/>
          </a:p>
          <a:p>
            <a:pPr marL="0" indent="0">
              <a:buNone/>
            </a:pPr>
            <a:r>
              <a:rPr lang="en-US" altLang="ko-KR" sz="2400" b="1" dirty="0"/>
              <a:t>	</a:t>
            </a:r>
            <a:r>
              <a:rPr lang="en-US" altLang="ko-KR" sz="2400" b="1" dirty="0" err="1"/>
              <a:t>cudaEventBlockingSync</a:t>
            </a:r>
            <a:endParaRPr lang="en-US" altLang="ko-KR" sz="2400" b="1" dirty="0"/>
          </a:p>
          <a:p>
            <a:pPr marL="0" indent="0">
              <a:buNone/>
            </a:pPr>
            <a:r>
              <a:rPr lang="en-US" altLang="ko-KR" sz="2400" b="1" dirty="0"/>
              <a:t>	</a:t>
            </a:r>
            <a:r>
              <a:rPr lang="en-US" altLang="ko-KR" sz="2400" b="1" dirty="0" err="1"/>
              <a:t>cudaEventDisableTiming</a:t>
            </a:r>
            <a:endParaRPr lang="en-US" altLang="ko-KR" sz="2400" b="1" dirty="0"/>
          </a:p>
          <a:p>
            <a:pPr marL="0" indent="0">
              <a:buNone/>
            </a:pPr>
            <a:r>
              <a:rPr lang="en-US" altLang="ko-KR" sz="2400" b="1" dirty="0"/>
              <a:t>	</a:t>
            </a:r>
            <a:r>
              <a:rPr lang="en-US" altLang="ko-KR" sz="2400" b="1" dirty="0" err="1"/>
              <a:t>cudaEventInterprocess</a:t>
            </a:r>
            <a:endParaRPr lang="ko-KR" altLang="en-US" sz="2400" b="1" dirty="0"/>
          </a:p>
        </p:txBody>
      </p:sp>
    </p:spTree>
    <p:extLst>
      <p:ext uri="{BB962C8B-B14F-4D97-AF65-F5344CB8AC3E}">
        <p14:creationId xmlns:p14="http://schemas.microsoft.com/office/powerpoint/2010/main" val="1341294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Concurrent Kernels in Non-NULL Streams</a:t>
            </a:r>
            <a:endParaRPr lang="ko-KR" altLang="en-US" sz="3600" dirty="0"/>
          </a:p>
        </p:txBody>
      </p:sp>
      <p:sp>
        <p:nvSpPr>
          <p:cNvPr id="3" name="내용 개체 틀 2"/>
          <p:cNvSpPr>
            <a:spLocks noGrp="1"/>
          </p:cNvSpPr>
          <p:nvPr>
            <p:ph idx="1"/>
          </p:nvPr>
        </p:nvSpPr>
        <p:spPr>
          <a:xfrm>
            <a:off x="251520" y="1628800"/>
            <a:ext cx="8892480" cy="4608512"/>
          </a:xfrm>
        </p:spPr>
        <p:txBody>
          <a:bodyPr/>
          <a:lstStyle/>
          <a:p>
            <a:pPr marL="0" indent="0">
              <a:buNone/>
            </a:pPr>
            <a:r>
              <a:rPr lang="en-US" altLang="ko-KR" sz="2400" dirty="0"/>
              <a:t>1.A set of non-null streams are created first:</a:t>
            </a:r>
          </a:p>
          <a:p>
            <a:pPr marL="0" indent="0">
              <a:buNone/>
            </a:pPr>
            <a:r>
              <a:rPr lang="en-US" altLang="ko-KR" sz="2000" b="1" dirty="0" err="1"/>
              <a:t>cudaStream_t</a:t>
            </a:r>
            <a:r>
              <a:rPr lang="en-US" altLang="ko-KR" sz="2000" b="1" dirty="0"/>
              <a:t> *streams=(</a:t>
            </a:r>
            <a:r>
              <a:rPr lang="en-US" altLang="ko-KR" sz="2000" b="1" dirty="0" err="1"/>
              <a:t>cudaStream_t</a:t>
            </a:r>
            <a:r>
              <a:rPr lang="en-US" altLang="ko-KR" sz="2000" b="1" dirty="0"/>
              <a:t> *)</a:t>
            </a:r>
            <a:r>
              <a:rPr lang="en-US" altLang="ko-KR" sz="2000" b="1" dirty="0" err="1"/>
              <a:t>malloc</a:t>
            </a:r>
            <a:r>
              <a:rPr lang="en-US" altLang="ko-KR" sz="2000" b="1" dirty="0"/>
              <a:t>(</a:t>
            </a:r>
            <a:r>
              <a:rPr lang="en-US" altLang="ko-KR" sz="2000" b="1" dirty="0" err="1"/>
              <a:t>n_streams</a:t>
            </a:r>
            <a:r>
              <a:rPr lang="en-US" altLang="ko-KR" sz="2000" b="1" dirty="0"/>
              <a:t>*</a:t>
            </a:r>
            <a:r>
              <a:rPr lang="en-US" altLang="ko-KR" sz="2000" b="1" dirty="0" err="1"/>
              <a:t>sizeof</a:t>
            </a:r>
            <a:r>
              <a:rPr lang="en-US" altLang="ko-KR" sz="2000" b="1" dirty="0"/>
              <a:t>(</a:t>
            </a:r>
            <a:r>
              <a:rPr lang="en-US" altLang="ko-KR" sz="2000" b="1" dirty="0" err="1"/>
              <a:t>cudaStream_t</a:t>
            </a:r>
            <a:r>
              <a:rPr lang="en-US" altLang="ko-KR" sz="2000" b="1" dirty="0"/>
              <a:t>));</a:t>
            </a:r>
          </a:p>
          <a:p>
            <a:pPr marL="0" indent="0">
              <a:buNone/>
            </a:pPr>
            <a:r>
              <a:rPr lang="en-US" altLang="ko-KR" sz="2000" b="1" dirty="0"/>
              <a:t>for( </a:t>
            </a:r>
            <a:r>
              <a:rPr lang="en-US" altLang="ko-KR" sz="2000" b="1" dirty="0" err="1"/>
              <a:t>int</a:t>
            </a:r>
            <a:r>
              <a:rPr lang="en-US" altLang="ko-KR" sz="2000" b="1" dirty="0"/>
              <a:t> </a:t>
            </a:r>
            <a:r>
              <a:rPr lang="en-US" altLang="ko-KR" sz="2000" b="1" dirty="0" err="1"/>
              <a:t>i</a:t>
            </a:r>
            <a:r>
              <a:rPr lang="en-US" altLang="ko-KR" sz="2000" b="1" dirty="0"/>
              <a:t>=0; </a:t>
            </a:r>
            <a:r>
              <a:rPr lang="en-US" altLang="ko-KR" sz="2000" b="1" dirty="0" err="1"/>
              <a:t>i</a:t>
            </a:r>
            <a:r>
              <a:rPr lang="en-US" altLang="ko-KR" sz="2000" b="1" dirty="0"/>
              <a:t>&lt;</a:t>
            </a:r>
            <a:r>
              <a:rPr lang="en-US" altLang="ko-KR" sz="2000" b="1" dirty="0" err="1"/>
              <a:t>n_streams</a:t>
            </a:r>
            <a:r>
              <a:rPr lang="en-US" altLang="ko-KR" sz="2000" b="1" dirty="0"/>
              <a:t>; </a:t>
            </a:r>
            <a:r>
              <a:rPr lang="en-US" altLang="ko-KR" sz="2000" b="1" dirty="0" err="1"/>
              <a:t>i</a:t>
            </a:r>
            <a:r>
              <a:rPr lang="en-US" altLang="ko-KR" sz="2000" b="1" dirty="0"/>
              <a:t>++){</a:t>
            </a:r>
          </a:p>
          <a:p>
            <a:pPr marL="0" indent="0">
              <a:buNone/>
            </a:pPr>
            <a:r>
              <a:rPr lang="en-US" altLang="ko-KR" sz="2000" b="1" dirty="0"/>
              <a:t>	</a:t>
            </a:r>
            <a:r>
              <a:rPr lang="en-US" altLang="ko-KR" sz="2000" b="1" dirty="0" err="1"/>
              <a:t>cudaStreamCreate</a:t>
            </a:r>
            <a:r>
              <a:rPr lang="en-US" altLang="ko-KR" sz="2000" b="1" dirty="0"/>
              <a:t>(&amp;streams[</a:t>
            </a:r>
            <a:r>
              <a:rPr lang="en-US" altLang="ko-KR" sz="2000" b="1" dirty="0" err="1"/>
              <a:t>i</a:t>
            </a:r>
            <a:r>
              <a:rPr lang="en-US" altLang="ko-KR" sz="2000" b="1" dirty="0"/>
              <a:t>]); }</a:t>
            </a:r>
          </a:p>
          <a:p>
            <a:pPr marL="0" indent="0">
              <a:buNone/>
            </a:pPr>
            <a:r>
              <a:rPr lang="en-US" altLang="ko-KR" sz="2400" dirty="0"/>
              <a:t>2.Kernels:</a:t>
            </a:r>
          </a:p>
          <a:p>
            <a:pPr marL="0" indent="0">
              <a:buNone/>
            </a:pPr>
            <a:r>
              <a:rPr lang="en-US" altLang="ko-KR" sz="2000" b="1" dirty="0"/>
              <a:t>dim3 block(1);</a:t>
            </a:r>
          </a:p>
          <a:p>
            <a:pPr marL="0" indent="0">
              <a:buNone/>
            </a:pPr>
            <a:r>
              <a:rPr lang="en-US" altLang="ko-KR" sz="2000" b="1" dirty="0"/>
              <a:t>dim3 grid(1);</a:t>
            </a:r>
          </a:p>
          <a:p>
            <a:pPr marL="0" indent="0">
              <a:buNone/>
            </a:pPr>
            <a:r>
              <a:rPr lang="en-US" altLang="ko-KR" sz="2000" b="1" dirty="0"/>
              <a:t>for(</a:t>
            </a:r>
            <a:r>
              <a:rPr lang="en-US" altLang="ko-KR" sz="2000" b="1" dirty="0" err="1"/>
              <a:t>int</a:t>
            </a:r>
            <a:r>
              <a:rPr lang="en-US" altLang="ko-KR" sz="2000" b="1" dirty="0"/>
              <a:t> </a:t>
            </a:r>
            <a:r>
              <a:rPr lang="en-US" altLang="ko-KR" sz="2000" b="1" dirty="0" err="1"/>
              <a:t>i</a:t>
            </a:r>
            <a:r>
              <a:rPr lang="en-US" altLang="ko-KR" sz="2000" b="1" dirty="0"/>
              <a:t>=0;i&lt;</a:t>
            </a:r>
            <a:r>
              <a:rPr lang="en-US" altLang="ko-KR" sz="2000" b="1" dirty="0" err="1"/>
              <a:t>n_streams;i</a:t>
            </a:r>
            <a:r>
              <a:rPr lang="en-US" altLang="ko-KR" sz="2000" b="1" dirty="0"/>
              <a:t>++){</a:t>
            </a:r>
          </a:p>
          <a:p>
            <a:pPr marL="0" indent="0">
              <a:buNone/>
            </a:pPr>
            <a:r>
              <a:rPr lang="en-US" altLang="ko-KR" sz="2000" b="1" dirty="0"/>
              <a:t>	 kernel_1&lt;&lt;&lt;grid,block,0,streams[</a:t>
            </a:r>
            <a:r>
              <a:rPr lang="en-US" altLang="ko-KR" sz="2000" b="1" dirty="0" err="1"/>
              <a:t>i</a:t>
            </a:r>
            <a:r>
              <a:rPr lang="en-US" altLang="ko-KR" sz="2000" b="1" dirty="0"/>
              <a:t>]&gt;&gt;&gt;();</a:t>
            </a:r>
          </a:p>
          <a:p>
            <a:pPr marL="0" indent="0">
              <a:buNone/>
            </a:pPr>
            <a:r>
              <a:rPr lang="en-US" altLang="ko-KR" sz="2000" b="1" dirty="0"/>
              <a:t>	 kernel_2&lt;&lt;&lt;grid,block,0,streams[</a:t>
            </a:r>
            <a:r>
              <a:rPr lang="en-US" altLang="ko-KR" sz="2000" b="1" dirty="0" err="1"/>
              <a:t>i</a:t>
            </a:r>
            <a:r>
              <a:rPr lang="en-US" altLang="ko-KR" sz="2000" b="1" dirty="0"/>
              <a:t>]&gt;&gt;&gt;();</a:t>
            </a:r>
          </a:p>
          <a:p>
            <a:pPr marL="0" indent="0">
              <a:buNone/>
            </a:pPr>
            <a:r>
              <a:rPr lang="en-US" altLang="ko-KR" sz="2000" b="1" dirty="0"/>
              <a:t>	 kernel_3&lt;&lt;&lt;grid,block,0,streams[</a:t>
            </a:r>
            <a:r>
              <a:rPr lang="en-US" altLang="ko-KR" sz="2000" b="1" dirty="0" err="1"/>
              <a:t>i</a:t>
            </a:r>
            <a:r>
              <a:rPr lang="en-US" altLang="ko-KR" sz="2000" b="1" dirty="0"/>
              <a:t>]&gt;&gt;&gt;();</a:t>
            </a:r>
          </a:p>
          <a:p>
            <a:pPr marL="0" indent="0">
              <a:buNone/>
            </a:pPr>
            <a:r>
              <a:rPr lang="en-US" altLang="ko-KR" sz="2000" b="1" dirty="0"/>
              <a:t>	 kernel_4&lt;&lt;&lt;grid,block,0,streams[</a:t>
            </a:r>
            <a:r>
              <a:rPr lang="en-US" altLang="ko-KR" sz="2000" b="1" dirty="0" err="1"/>
              <a:t>i</a:t>
            </a:r>
            <a:r>
              <a:rPr lang="en-US" altLang="ko-KR" sz="2000" b="1" dirty="0"/>
              <a:t>]&gt;&gt;&gt;();</a:t>
            </a:r>
          </a:p>
          <a:p>
            <a:pPr marL="0" indent="0">
              <a:buNone/>
            </a:pPr>
            <a:r>
              <a:rPr lang="en-US" altLang="ko-KR" sz="2000" b="1" dirty="0"/>
              <a:t>}</a:t>
            </a:r>
          </a:p>
          <a:p>
            <a:endParaRPr lang="ko-KR" altLang="en-US" sz="2400" dirty="0"/>
          </a:p>
        </p:txBody>
      </p:sp>
    </p:spTree>
    <p:extLst>
      <p:ext uri="{BB962C8B-B14F-4D97-AF65-F5344CB8AC3E}">
        <p14:creationId xmlns:p14="http://schemas.microsoft.com/office/powerpoint/2010/main" val="2591199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pPr marL="0" indent="0">
              <a:buNone/>
            </a:pPr>
            <a:r>
              <a:rPr lang="en-US" altLang="ko-KR" sz="2400" dirty="0"/>
              <a:t>3.Meaure the elapsed time using start and stop events:</a:t>
            </a:r>
          </a:p>
          <a:p>
            <a:pPr marL="0" indent="0">
              <a:buNone/>
            </a:pPr>
            <a:r>
              <a:rPr lang="en-US" altLang="ko-KR" sz="2400" b="1" dirty="0"/>
              <a:t>   </a:t>
            </a:r>
            <a:r>
              <a:rPr lang="en-US" altLang="ko-KR" sz="2000" b="1" dirty="0" err="1"/>
              <a:t>cudaEvent_t</a:t>
            </a:r>
            <a:r>
              <a:rPr lang="en-US" altLang="ko-KR" sz="2000" b="1" dirty="0"/>
              <a:t> start, stop;</a:t>
            </a:r>
          </a:p>
          <a:p>
            <a:pPr marL="0" indent="0">
              <a:buNone/>
            </a:pPr>
            <a:r>
              <a:rPr lang="en-US" altLang="ko-KR" sz="2000" b="1" dirty="0"/>
              <a:t>    </a:t>
            </a:r>
            <a:r>
              <a:rPr lang="en-US" altLang="ko-KR" sz="2000" b="1" dirty="0" err="1"/>
              <a:t>cudaEventCreate</a:t>
            </a:r>
            <a:r>
              <a:rPr lang="en-US" altLang="ko-KR" sz="2000" b="1" dirty="0"/>
              <a:t>(&amp;start);</a:t>
            </a:r>
          </a:p>
          <a:p>
            <a:pPr marL="0" indent="0">
              <a:buNone/>
            </a:pPr>
            <a:r>
              <a:rPr lang="en-US" altLang="ko-KR" sz="2000" b="1" dirty="0"/>
              <a:t>    </a:t>
            </a:r>
            <a:r>
              <a:rPr lang="en-US" altLang="ko-KR" sz="2000" b="1" dirty="0" err="1"/>
              <a:t>cudaEventCreate</a:t>
            </a:r>
            <a:r>
              <a:rPr lang="en-US" altLang="ko-KR" sz="2000" b="1" dirty="0"/>
              <a:t>(&amp;stop);</a:t>
            </a:r>
          </a:p>
          <a:p>
            <a:pPr marL="0" indent="0">
              <a:buNone/>
            </a:pPr>
            <a:r>
              <a:rPr lang="en-US" altLang="ko-KR" sz="2000" b="1" dirty="0"/>
              <a:t>    </a:t>
            </a:r>
            <a:r>
              <a:rPr lang="en-US" altLang="ko-KR" sz="2000" b="1" dirty="0" err="1"/>
              <a:t>cudaEventRecord</a:t>
            </a:r>
            <a:r>
              <a:rPr lang="en-US" altLang="ko-KR" sz="2000" b="1" dirty="0"/>
              <a:t>(start); </a:t>
            </a:r>
          </a:p>
          <a:p>
            <a:pPr marL="0" indent="0">
              <a:buNone/>
            </a:pPr>
            <a:r>
              <a:rPr lang="en-US" altLang="ko-KR" sz="2000" b="1" dirty="0"/>
              <a:t>    for(</a:t>
            </a:r>
            <a:r>
              <a:rPr lang="en-US" altLang="ko-KR" sz="2000" b="1" dirty="0" err="1"/>
              <a:t>int</a:t>
            </a:r>
            <a:r>
              <a:rPr lang="en-US" altLang="ko-KR" sz="2000" b="1" dirty="0"/>
              <a:t> </a:t>
            </a:r>
            <a:r>
              <a:rPr lang="en-US" altLang="ko-KR" sz="2000" b="1" dirty="0" err="1"/>
              <a:t>i</a:t>
            </a:r>
            <a:r>
              <a:rPr lang="en-US" altLang="ko-KR" sz="2000" b="1" dirty="0"/>
              <a:t>=0; </a:t>
            </a:r>
            <a:r>
              <a:rPr lang="en-US" altLang="ko-KR" sz="2000" b="1" dirty="0" err="1"/>
              <a:t>i</a:t>
            </a:r>
            <a:r>
              <a:rPr lang="en-US" altLang="ko-KR" sz="2000" b="1" dirty="0"/>
              <a:t>&lt;</a:t>
            </a:r>
            <a:r>
              <a:rPr lang="en-US" altLang="ko-KR" sz="2000" b="1" dirty="0" err="1"/>
              <a:t>n_streams</a:t>
            </a:r>
            <a:r>
              <a:rPr lang="en-US" altLang="ko-KR" sz="2000" b="1" dirty="0"/>
              <a:t>; </a:t>
            </a:r>
            <a:r>
              <a:rPr lang="en-US" altLang="ko-KR" sz="2000" b="1" dirty="0" err="1"/>
              <a:t>i</a:t>
            </a:r>
            <a:r>
              <a:rPr lang="en-US" altLang="ko-KR" sz="2000" b="1" dirty="0"/>
              <a:t>++) {</a:t>
            </a:r>
          </a:p>
          <a:p>
            <a:pPr marL="0" indent="0">
              <a:buNone/>
            </a:pPr>
            <a:r>
              <a:rPr lang="en-US" altLang="ko-KR" sz="2000" b="1" dirty="0"/>
              <a:t>	….</a:t>
            </a:r>
          </a:p>
          <a:p>
            <a:pPr marL="0" indent="0">
              <a:buNone/>
            </a:pPr>
            <a:r>
              <a:rPr lang="en-US" altLang="ko-KR" sz="2000" b="1" dirty="0"/>
              <a:t>    }</a:t>
            </a:r>
          </a:p>
          <a:p>
            <a:pPr marL="0" indent="0">
              <a:buNone/>
            </a:pPr>
            <a:r>
              <a:rPr lang="en-US" altLang="ko-KR" sz="2000" b="1" dirty="0"/>
              <a:t>    </a:t>
            </a:r>
            <a:r>
              <a:rPr lang="en-US" altLang="ko-KR" sz="2000" b="1" dirty="0" err="1"/>
              <a:t>cudaEventRecord</a:t>
            </a:r>
            <a:r>
              <a:rPr lang="en-US" altLang="ko-KR" sz="2000" b="1" dirty="0"/>
              <a:t>(stop);</a:t>
            </a:r>
          </a:p>
          <a:p>
            <a:pPr marL="0" indent="0">
              <a:buNone/>
            </a:pPr>
            <a:r>
              <a:rPr lang="en-US" altLang="ko-KR" sz="2000" b="1" dirty="0"/>
              <a:t>    </a:t>
            </a:r>
            <a:r>
              <a:rPr lang="en-US" altLang="ko-KR" sz="2000" b="1" dirty="0" err="1"/>
              <a:t>cudaEventSynchronize</a:t>
            </a:r>
            <a:r>
              <a:rPr lang="en-US" altLang="ko-KR" sz="2000" b="1" dirty="0"/>
              <a:t>(stop);</a:t>
            </a:r>
          </a:p>
          <a:p>
            <a:pPr marL="0" indent="0">
              <a:buNone/>
            </a:pPr>
            <a:r>
              <a:rPr lang="en-US" altLang="ko-KR" sz="2000" b="1" dirty="0"/>
              <a:t>    </a:t>
            </a:r>
            <a:r>
              <a:rPr lang="en-US" altLang="ko-KR" sz="2000" b="1" dirty="0" err="1"/>
              <a:t>cudaEventElapsedTime</a:t>
            </a:r>
            <a:r>
              <a:rPr lang="en-US" altLang="ko-KR" sz="2000" b="1" dirty="0"/>
              <a:t>(&amp;</a:t>
            </a:r>
            <a:r>
              <a:rPr lang="en-US" altLang="ko-KR" sz="2000" b="1" dirty="0" err="1"/>
              <a:t>elapsed_time</a:t>
            </a:r>
            <a:r>
              <a:rPr lang="en-US" altLang="ko-KR" sz="2000" b="1" dirty="0"/>
              <a:t>, </a:t>
            </a:r>
            <a:r>
              <a:rPr lang="en-US" altLang="ko-KR" sz="2000" b="1" dirty="0" err="1"/>
              <a:t>start,stop</a:t>
            </a:r>
            <a:r>
              <a:rPr lang="en-US" altLang="ko-KR" sz="2000" b="1" dirty="0"/>
              <a:t>);</a:t>
            </a:r>
          </a:p>
          <a:p>
            <a:pPr marL="0" indent="0">
              <a:buNone/>
            </a:pPr>
            <a:endParaRPr lang="en-US" altLang="ko-KR" sz="2000" b="1" dirty="0"/>
          </a:p>
          <a:p>
            <a:pPr marL="0" indent="0">
              <a:buNone/>
            </a:pPr>
            <a:endParaRPr lang="ko-KR" altLang="en-US" sz="2000" dirty="0"/>
          </a:p>
        </p:txBody>
      </p:sp>
    </p:spTree>
    <p:extLst>
      <p:ext uri="{BB962C8B-B14F-4D97-AF65-F5344CB8AC3E}">
        <p14:creationId xmlns:p14="http://schemas.microsoft.com/office/powerpoint/2010/main" val="785573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4000" dirty="0"/>
              <a:t>Concurrent Kernel in Non-NULL Streams</a:t>
            </a:r>
            <a:endParaRPr lang="ko-KR" altLang="en-US" sz="4000" dirty="0"/>
          </a:p>
        </p:txBody>
      </p:sp>
      <p:sp>
        <p:nvSpPr>
          <p:cNvPr id="3" name="내용 개체 틀 2"/>
          <p:cNvSpPr>
            <a:spLocks noGrp="1"/>
          </p:cNvSpPr>
          <p:nvPr>
            <p:ph idx="1"/>
          </p:nvPr>
        </p:nvSpPr>
        <p:spPr/>
        <p:txBody>
          <a:bodyPr/>
          <a:lstStyle/>
          <a:p>
            <a:endParaRPr lang="ko-KR" altLang="en-US" sz="2400" dirty="0"/>
          </a:p>
        </p:txBody>
      </p:sp>
      <p:pic>
        <p:nvPicPr>
          <p:cNvPr id="1026" name="Picture 2" descr="F:\simpleHyperqDep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88840"/>
            <a:ext cx="7677150"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630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False Dependency</a:t>
            </a:r>
            <a:endParaRPr lang="ko-KR" altLang="en-US"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196752"/>
            <a:ext cx="6850577" cy="5440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652120" y="6406052"/>
            <a:ext cx="3312368" cy="276999"/>
          </a:xfrm>
          <a:prstGeom prst="rect">
            <a:avLst/>
          </a:prstGeom>
          <a:noFill/>
        </p:spPr>
        <p:txBody>
          <a:bodyPr wrap="square" rtlCol="0">
            <a:spAutoFit/>
          </a:bodyPr>
          <a:lstStyle/>
          <a:p>
            <a:r>
              <a:rPr lang="en-US" altLang="ko-KR" sz="1200" dirty="0">
                <a:latin typeface="+mn-lt"/>
              </a:rPr>
              <a:t>[Hyper-Q </a:t>
            </a:r>
            <a:r>
              <a:rPr lang="en-US" altLang="ko-KR" sz="1200" dirty="0" err="1">
                <a:latin typeface="+mn-lt"/>
              </a:rPr>
              <a:t>Example,Thomas</a:t>
            </a:r>
            <a:r>
              <a:rPr lang="en-US" altLang="ko-KR" sz="1200" dirty="0">
                <a:latin typeface="+mn-lt"/>
              </a:rPr>
              <a:t> </a:t>
            </a:r>
            <a:r>
              <a:rPr lang="en-US" altLang="ko-KR" sz="1200" dirty="0" err="1">
                <a:latin typeface="+mn-lt"/>
              </a:rPr>
              <a:t>Bradley,NVIDIA</a:t>
            </a:r>
            <a:r>
              <a:rPr lang="en-US" altLang="ko-KR" sz="1200" dirty="0">
                <a:latin typeface="+mn-lt"/>
              </a:rPr>
              <a:t> 2012]</a:t>
            </a:r>
            <a:endParaRPr lang="ko-KR" altLang="en-US" sz="1200" dirty="0">
              <a:latin typeface="+mn-lt"/>
            </a:endParaRPr>
          </a:p>
        </p:txBody>
      </p:sp>
    </p:spTree>
    <p:extLst>
      <p:ext uri="{BB962C8B-B14F-4D97-AF65-F5344CB8AC3E}">
        <p14:creationId xmlns:p14="http://schemas.microsoft.com/office/powerpoint/2010/main" val="3103457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rcRect l="53549" t="17610" r="2249" b="6917"/>
          <a:stretch/>
        </p:blipFill>
        <p:spPr>
          <a:xfrm>
            <a:off x="467544" y="1268760"/>
            <a:ext cx="8352928" cy="4464496"/>
          </a:xfrm>
          <a:prstGeom prst="rect">
            <a:avLst/>
          </a:prstGeom>
        </p:spPr>
      </p:pic>
    </p:spTree>
    <p:extLst>
      <p:ext uri="{BB962C8B-B14F-4D97-AF65-F5344CB8AC3E}">
        <p14:creationId xmlns:p14="http://schemas.microsoft.com/office/powerpoint/2010/main" val="409466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False Dependency</a:t>
            </a:r>
            <a:endParaRPr lang="ko-KR" alt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7243" y="2204864"/>
            <a:ext cx="8108594"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64088" y="6237312"/>
            <a:ext cx="3672408" cy="553998"/>
          </a:xfrm>
          <a:prstGeom prst="rect">
            <a:avLst/>
          </a:prstGeom>
          <a:noFill/>
        </p:spPr>
        <p:txBody>
          <a:bodyPr wrap="square" rtlCol="0">
            <a:spAutoFit/>
          </a:bodyPr>
          <a:lstStyle/>
          <a:p>
            <a:r>
              <a:rPr lang="en-US" altLang="ko-KR" sz="1200" dirty="0">
                <a:latin typeface="+mn-lt"/>
              </a:rPr>
              <a:t>[Hyper-Q </a:t>
            </a:r>
            <a:r>
              <a:rPr lang="en-US" altLang="ko-KR" sz="1200" dirty="0" err="1">
                <a:latin typeface="+mn-lt"/>
              </a:rPr>
              <a:t>Example,Thomas</a:t>
            </a:r>
            <a:r>
              <a:rPr lang="en-US" altLang="ko-KR" sz="1200" dirty="0">
                <a:latin typeface="+mn-lt"/>
              </a:rPr>
              <a:t> </a:t>
            </a:r>
            <a:r>
              <a:rPr lang="en-US" altLang="ko-KR" sz="1200" dirty="0" err="1">
                <a:latin typeface="+mn-lt"/>
              </a:rPr>
              <a:t>Bradley,NVIDIA</a:t>
            </a:r>
            <a:r>
              <a:rPr lang="en-US" altLang="ko-KR" sz="1200" dirty="0">
                <a:latin typeface="+mn-lt"/>
              </a:rPr>
              <a:t> 2012]</a:t>
            </a:r>
            <a:endParaRPr lang="ko-KR" altLang="en-US" sz="1200" dirty="0">
              <a:latin typeface="+mn-lt"/>
            </a:endParaRPr>
          </a:p>
          <a:p>
            <a:endParaRPr lang="ko-KR" altLang="en-US" dirty="0"/>
          </a:p>
        </p:txBody>
      </p:sp>
    </p:spTree>
    <p:extLst>
      <p:ext uri="{BB962C8B-B14F-4D97-AF65-F5344CB8AC3E}">
        <p14:creationId xmlns:p14="http://schemas.microsoft.com/office/powerpoint/2010/main" val="575264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620688"/>
            <a:ext cx="8258866" cy="554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796136" y="6237312"/>
            <a:ext cx="3240360" cy="553998"/>
          </a:xfrm>
          <a:prstGeom prst="rect">
            <a:avLst/>
          </a:prstGeom>
          <a:noFill/>
        </p:spPr>
        <p:txBody>
          <a:bodyPr wrap="square" rtlCol="0">
            <a:spAutoFit/>
          </a:bodyPr>
          <a:lstStyle/>
          <a:p>
            <a:r>
              <a:rPr lang="en-US" altLang="ko-KR" sz="1200" dirty="0">
                <a:latin typeface="+mn-lt"/>
              </a:rPr>
              <a:t>[Hyper-Q </a:t>
            </a:r>
            <a:r>
              <a:rPr lang="en-US" altLang="ko-KR" sz="1200" dirty="0" err="1">
                <a:latin typeface="+mn-lt"/>
              </a:rPr>
              <a:t>Example,Thomas</a:t>
            </a:r>
            <a:r>
              <a:rPr lang="en-US" altLang="ko-KR" sz="1200" dirty="0">
                <a:latin typeface="+mn-lt"/>
              </a:rPr>
              <a:t> </a:t>
            </a:r>
            <a:r>
              <a:rPr lang="en-US" altLang="ko-KR" sz="1200" dirty="0" err="1">
                <a:latin typeface="+mn-lt"/>
              </a:rPr>
              <a:t>Bradley,NVIDIA</a:t>
            </a:r>
            <a:r>
              <a:rPr lang="en-US" altLang="ko-KR" sz="1200" dirty="0">
                <a:latin typeface="+mn-lt"/>
              </a:rPr>
              <a:t> 2012]</a:t>
            </a:r>
            <a:endParaRPr lang="ko-KR" altLang="en-US" sz="1200" dirty="0">
              <a:latin typeface="+mn-lt"/>
            </a:endParaRPr>
          </a:p>
          <a:p>
            <a:endParaRPr lang="ko-KR" altLang="en-US" dirty="0"/>
          </a:p>
        </p:txBody>
      </p:sp>
    </p:spTree>
    <p:extLst>
      <p:ext uri="{BB962C8B-B14F-4D97-AF65-F5344CB8AC3E}">
        <p14:creationId xmlns:p14="http://schemas.microsoft.com/office/powerpoint/2010/main" val="1709970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0137" y="1772816"/>
            <a:ext cx="7544016"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3683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74" y="1196752"/>
            <a:ext cx="8872414"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4103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Concurrency</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 y="1988840"/>
            <a:ext cx="9061993" cy="369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662036" y="5871624"/>
            <a:ext cx="3096344" cy="369332"/>
          </a:xfrm>
          <a:prstGeom prst="rect">
            <a:avLst/>
          </a:prstGeom>
          <a:noFill/>
        </p:spPr>
        <p:txBody>
          <a:bodyPr wrap="square" rtlCol="0">
            <a:spAutoFit/>
          </a:bodyPr>
          <a:lstStyle/>
          <a:p>
            <a:r>
              <a:rPr lang="en-US" altLang="ko-KR" sz="1400" dirty="0">
                <a:latin typeface="+mn-lt"/>
              </a:rPr>
              <a:t>[Justin </a:t>
            </a:r>
            <a:r>
              <a:rPr lang="en-US" altLang="ko-KR" sz="1400" dirty="0" err="1">
                <a:latin typeface="+mn-lt"/>
              </a:rPr>
              <a:t>Luitjens,NVIDIA</a:t>
            </a:r>
            <a:r>
              <a:rPr lang="en-US" altLang="ko-KR" dirty="0">
                <a:latin typeface="+mn-lt"/>
              </a:rPr>
              <a:t>]</a:t>
            </a:r>
            <a:endParaRPr lang="ko-KR" altLang="en-US" dirty="0">
              <a:latin typeface="+mn-lt"/>
            </a:endParaRPr>
          </a:p>
        </p:txBody>
      </p:sp>
    </p:spTree>
    <p:extLst>
      <p:ext uri="{BB962C8B-B14F-4D97-AF65-F5344CB8AC3E}">
        <p14:creationId xmlns:p14="http://schemas.microsoft.com/office/powerpoint/2010/main" val="1129500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476672"/>
            <a:ext cx="8229600" cy="960438"/>
          </a:xfrm>
        </p:spPr>
        <p:txBody>
          <a:bodyPr/>
          <a:lstStyle/>
          <a:p>
            <a:r>
              <a:rPr lang="en-US" altLang="ko-KR" dirty="0"/>
              <a:t>Hyper-Q</a:t>
            </a:r>
            <a:endParaRPr lang="ko-KR" alt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4988" y="1341196"/>
            <a:ext cx="6583356" cy="4889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372200" y="6309320"/>
            <a:ext cx="2160240" cy="276999"/>
          </a:xfrm>
          <a:prstGeom prst="rect">
            <a:avLst/>
          </a:prstGeom>
          <a:noFill/>
        </p:spPr>
        <p:txBody>
          <a:bodyPr wrap="square" rtlCol="0">
            <a:spAutoFit/>
          </a:bodyPr>
          <a:lstStyle/>
          <a:p>
            <a:r>
              <a:rPr lang="en-US" altLang="ko-KR" sz="1200" dirty="0">
                <a:latin typeface="+mn-lt"/>
              </a:rPr>
              <a:t>[PCCP]</a:t>
            </a:r>
            <a:endParaRPr lang="ko-KR" altLang="en-US" sz="1200" dirty="0">
              <a:latin typeface="+mn-lt"/>
            </a:endParaRPr>
          </a:p>
        </p:txBody>
      </p:sp>
    </p:spTree>
    <p:extLst>
      <p:ext uri="{BB962C8B-B14F-4D97-AF65-F5344CB8AC3E}">
        <p14:creationId xmlns:p14="http://schemas.microsoft.com/office/powerpoint/2010/main" val="3768312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908720"/>
            <a:ext cx="9197386" cy="5328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34854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548680"/>
            <a:ext cx="8229600" cy="576064"/>
          </a:xfrm>
        </p:spPr>
        <p:txBody>
          <a:bodyPr/>
          <a:lstStyle/>
          <a:p>
            <a:r>
              <a:rPr lang="en-US" altLang="ko-KR" sz="3200" dirty="0"/>
              <a:t>Adjusting Stream Behavior </a:t>
            </a:r>
            <a:br>
              <a:rPr lang="en-US" altLang="ko-KR" sz="3200" dirty="0"/>
            </a:br>
            <a:r>
              <a:rPr lang="en-US" altLang="ko-KR" sz="3200" dirty="0"/>
              <a:t>Using Environment Variables</a:t>
            </a:r>
            <a:br>
              <a:rPr lang="en-US" altLang="ko-KR" sz="3200" dirty="0"/>
            </a:br>
            <a:endParaRPr lang="ko-KR" altLang="en-US" sz="3200" dirty="0"/>
          </a:p>
        </p:txBody>
      </p:sp>
      <p:sp>
        <p:nvSpPr>
          <p:cNvPr id="3" name="내용 개체 틀 2"/>
          <p:cNvSpPr>
            <a:spLocks noGrp="1"/>
          </p:cNvSpPr>
          <p:nvPr>
            <p:ph idx="1"/>
          </p:nvPr>
        </p:nvSpPr>
        <p:spPr/>
        <p:txBody>
          <a:bodyPr/>
          <a:lstStyle/>
          <a:p>
            <a:r>
              <a:rPr lang="en-US" altLang="ko-KR" sz="2800" dirty="0"/>
              <a:t>In the C host program:</a:t>
            </a:r>
          </a:p>
          <a:p>
            <a:pPr lvl="1"/>
            <a:r>
              <a:rPr lang="en-US" altLang="ko-KR" sz="2400" b="1" dirty="0" err="1"/>
              <a:t>setenv</a:t>
            </a:r>
            <a:r>
              <a:rPr lang="en-US" altLang="ko-KR" sz="2400" b="1" dirty="0"/>
              <a:t>(“CUDA_DEVICE_MAX_CONNECTIONS”,”32”,1);</a:t>
            </a:r>
          </a:p>
          <a:p>
            <a:pPr lvl="1"/>
            <a:r>
              <a:rPr lang="en-US" altLang="ko-KR" sz="2400" b="1" dirty="0"/>
              <a:t>#define NSTREAM 8</a:t>
            </a:r>
          </a:p>
          <a:p>
            <a:pPr lvl="1"/>
            <a:r>
              <a:rPr lang="en-US" altLang="ko-KR" sz="2400" b="1" dirty="0"/>
              <a:t>//set up maximum connection to 4</a:t>
            </a:r>
          </a:p>
          <a:p>
            <a:pPr lvl="1"/>
            <a:r>
              <a:rPr lang="en-US" altLang="ko-KR" sz="2400" b="1" dirty="0"/>
              <a:t>char* </a:t>
            </a:r>
            <a:r>
              <a:rPr lang="en-US" altLang="ko-KR" sz="2400" b="1" dirty="0" err="1"/>
              <a:t>iname</a:t>
            </a:r>
            <a:r>
              <a:rPr lang="en-US" altLang="ko-KR" sz="2400" b="1" dirty="0"/>
              <a:t>=“CUDA_DEVICE_MAX_COMNNECTIONS”;</a:t>
            </a:r>
          </a:p>
          <a:p>
            <a:pPr lvl="1"/>
            <a:r>
              <a:rPr lang="en-US" altLang="ko-KR" sz="2400" b="1" dirty="0" err="1"/>
              <a:t>setenv</a:t>
            </a:r>
            <a:r>
              <a:rPr lang="en-US" altLang="ko-KR" sz="2400" b="1" dirty="0"/>
              <a:t>(iname,”4”,1);</a:t>
            </a:r>
          </a:p>
          <a:p>
            <a:pPr lvl="1"/>
            <a:endParaRPr lang="en-US" altLang="ko-KR" sz="2400" dirty="0"/>
          </a:p>
          <a:p>
            <a:pPr marL="457200" lvl="1" indent="0">
              <a:buNone/>
            </a:pPr>
            <a:r>
              <a:rPr lang="en-US" altLang="ko-KR" sz="2400" dirty="0"/>
              <a:t>  </a:t>
            </a:r>
            <a:endParaRPr lang="ko-KR" altLang="en-US" sz="2400" dirty="0"/>
          </a:p>
        </p:txBody>
      </p:sp>
    </p:spTree>
    <p:extLst>
      <p:ext uri="{BB962C8B-B14F-4D97-AF65-F5344CB8AC3E}">
        <p14:creationId xmlns:p14="http://schemas.microsoft.com/office/powerpoint/2010/main" val="17572762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7880" y="188640"/>
            <a:ext cx="8867328" cy="960438"/>
          </a:xfrm>
        </p:spPr>
        <p:txBody>
          <a:bodyPr/>
          <a:lstStyle/>
          <a:p>
            <a:r>
              <a:rPr lang="en-US" altLang="ko-KR" dirty="0"/>
              <a:t>Depth-First and Breadth-First Search</a:t>
            </a:r>
            <a:endParaRPr lang="ko-KR"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484784"/>
            <a:ext cx="767840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33105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Depth-First Approach</a:t>
            </a:r>
            <a:endParaRPr lang="ko-KR" altLang="en-US" dirty="0"/>
          </a:p>
        </p:txBody>
      </p:sp>
      <p:sp>
        <p:nvSpPr>
          <p:cNvPr id="3" name="내용 개체 틀 2"/>
          <p:cNvSpPr>
            <a:spLocks noGrp="1"/>
          </p:cNvSpPr>
          <p:nvPr>
            <p:ph idx="1"/>
          </p:nvPr>
        </p:nvSpPr>
        <p:spPr>
          <a:xfrm>
            <a:off x="179512" y="1600200"/>
            <a:ext cx="8964488" cy="4853136"/>
          </a:xfrm>
        </p:spPr>
        <p:txBody>
          <a:bodyPr/>
          <a:lstStyle/>
          <a:p>
            <a:pPr marL="0" indent="0">
              <a:buNone/>
            </a:pPr>
            <a:r>
              <a:rPr lang="en-US" altLang="ko-KR" b="1" dirty="0"/>
              <a:t>dim3 block(1);</a:t>
            </a:r>
          </a:p>
          <a:p>
            <a:pPr marL="0" indent="0">
              <a:buNone/>
            </a:pPr>
            <a:r>
              <a:rPr lang="en-US" altLang="ko-KR" b="1" dirty="0"/>
              <a:t>dim3 grid(1);</a:t>
            </a:r>
          </a:p>
          <a:p>
            <a:pPr marL="0" indent="0">
              <a:buNone/>
            </a:pPr>
            <a:r>
              <a:rPr lang="en-US" altLang="ko-KR" b="1" dirty="0"/>
              <a:t>for(</a:t>
            </a:r>
            <a:r>
              <a:rPr lang="en-US" altLang="ko-KR" b="1" dirty="0" err="1"/>
              <a:t>int</a:t>
            </a:r>
            <a:r>
              <a:rPr lang="en-US" altLang="ko-KR" b="1" dirty="0"/>
              <a:t> </a:t>
            </a:r>
            <a:r>
              <a:rPr lang="en-US" altLang="ko-KR" b="1" dirty="0" err="1"/>
              <a:t>i</a:t>
            </a:r>
            <a:r>
              <a:rPr lang="en-US" altLang="ko-KR" b="1" dirty="0"/>
              <a:t>=0;i&lt;</a:t>
            </a:r>
            <a:r>
              <a:rPr lang="en-US" altLang="ko-KR" b="1" dirty="0" err="1"/>
              <a:t>n_streams;i</a:t>
            </a:r>
            <a:r>
              <a:rPr lang="en-US" altLang="ko-KR" b="1" dirty="0"/>
              <a:t>++){</a:t>
            </a:r>
          </a:p>
          <a:p>
            <a:pPr marL="0" indent="0">
              <a:buNone/>
            </a:pPr>
            <a:r>
              <a:rPr lang="en-US" altLang="ko-KR" b="1" dirty="0"/>
              <a:t>	 kernel_1&lt;&lt;&lt;grid,block,0,streams[</a:t>
            </a:r>
            <a:r>
              <a:rPr lang="en-US" altLang="ko-KR" b="1" dirty="0" err="1"/>
              <a:t>i</a:t>
            </a:r>
            <a:r>
              <a:rPr lang="en-US" altLang="ko-KR" b="1" dirty="0"/>
              <a:t>]&gt;&gt;&gt;();</a:t>
            </a:r>
          </a:p>
          <a:p>
            <a:pPr marL="0" indent="0">
              <a:buNone/>
            </a:pPr>
            <a:r>
              <a:rPr lang="en-US" altLang="ko-KR" b="1" dirty="0"/>
              <a:t>	 kernel_2&lt;&lt;&lt;grid,block,0,streams[</a:t>
            </a:r>
            <a:r>
              <a:rPr lang="en-US" altLang="ko-KR" b="1" dirty="0" err="1"/>
              <a:t>i</a:t>
            </a:r>
            <a:r>
              <a:rPr lang="en-US" altLang="ko-KR" b="1" dirty="0"/>
              <a:t>]&gt;&gt;&gt;();</a:t>
            </a:r>
          </a:p>
          <a:p>
            <a:pPr marL="0" indent="0">
              <a:buNone/>
            </a:pPr>
            <a:r>
              <a:rPr lang="en-US" altLang="ko-KR" b="1" dirty="0"/>
              <a:t>	 kernel_3&lt;&lt;&lt;grid,block,0,streams[</a:t>
            </a:r>
            <a:r>
              <a:rPr lang="en-US" altLang="ko-KR" b="1" dirty="0" err="1"/>
              <a:t>i</a:t>
            </a:r>
            <a:r>
              <a:rPr lang="en-US" altLang="ko-KR" b="1" dirty="0"/>
              <a:t>]&gt;&gt;&gt;();</a:t>
            </a:r>
          </a:p>
          <a:p>
            <a:pPr marL="0" indent="0">
              <a:buNone/>
            </a:pPr>
            <a:r>
              <a:rPr lang="en-US" altLang="ko-KR" b="1" dirty="0"/>
              <a:t>	 kernel_4&lt;&lt;&lt;grid,block,0,streams[</a:t>
            </a:r>
            <a:r>
              <a:rPr lang="en-US" altLang="ko-KR" b="1" dirty="0" err="1"/>
              <a:t>i</a:t>
            </a:r>
            <a:r>
              <a:rPr lang="en-US" altLang="ko-KR" b="1" dirty="0"/>
              <a:t>]&gt;&gt;&gt;();</a:t>
            </a:r>
          </a:p>
          <a:p>
            <a:pPr marL="0" indent="0">
              <a:buNone/>
            </a:pPr>
            <a:r>
              <a:rPr lang="en-US" altLang="ko-KR" b="1" dirty="0"/>
              <a:t>}</a:t>
            </a:r>
          </a:p>
          <a:p>
            <a:endParaRPr lang="ko-KR" altLang="en-US" dirty="0"/>
          </a:p>
        </p:txBody>
      </p:sp>
    </p:spTree>
    <p:extLst>
      <p:ext uri="{BB962C8B-B14F-4D97-AF65-F5344CB8AC3E}">
        <p14:creationId xmlns:p14="http://schemas.microsoft.com/office/powerpoint/2010/main" val="1018136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a:t>#define NSTREAM 8</a:t>
            </a:r>
          </a:p>
          <a:p>
            <a:r>
              <a:rPr lang="en-US" altLang="ko-KR" dirty="0"/>
              <a:t>There are 8 streams in depth-first order,</a:t>
            </a:r>
          </a:p>
          <a:p>
            <a:pPr marL="0" indent="0">
              <a:buNone/>
            </a:pPr>
            <a:r>
              <a:rPr lang="en-US" altLang="ko-KR" dirty="0"/>
              <a:t> Stream0:  </a:t>
            </a:r>
            <a:r>
              <a:rPr lang="en-US" altLang="ko-KR" b="1" dirty="0"/>
              <a:t>k1(0)-k2(0)-k3(0)-k4(0),</a:t>
            </a:r>
          </a:p>
          <a:p>
            <a:pPr marL="0" indent="0">
              <a:buNone/>
            </a:pPr>
            <a:r>
              <a:rPr lang="en-US" altLang="ko-KR" b="1" dirty="0"/>
              <a:t> </a:t>
            </a:r>
            <a:r>
              <a:rPr lang="en-US" altLang="ko-KR" dirty="0"/>
              <a:t>Stream1:  </a:t>
            </a:r>
            <a:r>
              <a:rPr lang="en-US" altLang="ko-KR" b="1" dirty="0"/>
              <a:t>k1(1)-k2(1)-k3(1)-k4(1),</a:t>
            </a:r>
          </a:p>
          <a:p>
            <a:pPr marL="0" indent="0">
              <a:buNone/>
            </a:pPr>
            <a:r>
              <a:rPr lang="en-US" altLang="ko-KR" b="1" dirty="0"/>
              <a:t> </a:t>
            </a:r>
            <a:r>
              <a:rPr lang="en-US" altLang="ko-KR" dirty="0"/>
              <a:t>Stream2:  </a:t>
            </a:r>
            <a:r>
              <a:rPr lang="en-US" altLang="ko-KR" b="1" dirty="0"/>
              <a:t>k1(2)-k2(2)-k3(2)-k4(2),</a:t>
            </a:r>
          </a:p>
          <a:p>
            <a:pPr marL="0" indent="0">
              <a:buNone/>
            </a:pPr>
            <a:r>
              <a:rPr lang="en-US" altLang="ko-KR" b="1" dirty="0"/>
              <a:t>   …</a:t>
            </a:r>
          </a:p>
          <a:p>
            <a:pPr marL="0" indent="0">
              <a:buNone/>
            </a:pPr>
            <a:r>
              <a:rPr lang="en-US" altLang="ko-KR" b="1" dirty="0"/>
              <a:t> </a:t>
            </a:r>
            <a:r>
              <a:rPr lang="en-US" altLang="ko-KR" dirty="0"/>
              <a:t>Stream7:  </a:t>
            </a:r>
            <a:r>
              <a:rPr lang="en-US" altLang="ko-KR" b="1" dirty="0"/>
              <a:t>k1(7)-k2(7)-k3(7)-k4(7).</a:t>
            </a:r>
          </a:p>
          <a:p>
            <a:pPr marL="0" indent="0">
              <a:buNone/>
            </a:pPr>
            <a:r>
              <a:rPr lang="en-US" altLang="ko-KR" dirty="0"/>
              <a:t>But the system allows only 4-way concurrency, two-streams share each queue.</a:t>
            </a:r>
            <a:endParaRPr lang="ko-KR" altLang="en-US" dirty="0"/>
          </a:p>
        </p:txBody>
      </p:sp>
    </p:spTree>
    <p:extLst>
      <p:ext uri="{BB962C8B-B14F-4D97-AF65-F5344CB8AC3E}">
        <p14:creationId xmlns:p14="http://schemas.microsoft.com/office/powerpoint/2010/main" val="4025461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44624"/>
            <a:ext cx="8229600" cy="960438"/>
          </a:xfrm>
        </p:spPr>
        <p:txBody>
          <a:bodyPr/>
          <a:lstStyle/>
          <a:p>
            <a:r>
              <a:rPr lang="en-US" altLang="ko-KR" sz="3200" dirty="0">
                <a:latin typeface="+mn-lt"/>
              </a:rPr>
              <a:t>Dispatching the kernels in Depth-First Order</a:t>
            </a:r>
            <a:endParaRPr lang="ko-KR" altLang="en-US" sz="3200" dirty="0">
              <a:latin typeface="+mn-lt"/>
            </a:endParaRPr>
          </a:p>
        </p:txBody>
      </p:sp>
      <p:sp>
        <p:nvSpPr>
          <p:cNvPr id="3" name="내용 개체 틀 2"/>
          <p:cNvSpPr>
            <a:spLocks noGrp="1"/>
          </p:cNvSpPr>
          <p:nvPr>
            <p:ph idx="1"/>
          </p:nvPr>
        </p:nvSpPr>
        <p:spPr/>
        <p:txBody>
          <a:bodyPr/>
          <a:lstStyle/>
          <a:p>
            <a:endParaRPr lang="ko-KR" altLang="en-US" dirty="0"/>
          </a:p>
        </p:txBody>
      </p:sp>
      <p:pic>
        <p:nvPicPr>
          <p:cNvPr id="11266" name="Picture 2" descr="F:\simpleHyperqDepth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94" y="802675"/>
            <a:ext cx="7613650" cy="605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951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Breadth-First approach</a:t>
            </a:r>
            <a:endParaRPr lang="ko-KR" altLang="en-US" dirty="0"/>
          </a:p>
        </p:txBody>
      </p:sp>
      <p:sp>
        <p:nvSpPr>
          <p:cNvPr id="3" name="내용 개체 틀 2"/>
          <p:cNvSpPr>
            <a:spLocks noGrp="1"/>
          </p:cNvSpPr>
          <p:nvPr>
            <p:ph idx="1"/>
          </p:nvPr>
        </p:nvSpPr>
        <p:spPr>
          <a:xfrm>
            <a:off x="179512" y="1600200"/>
            <a:ext cx="8856984" cy="4925144"/>
          </a:xfrm>
        </p:spPr>
        <p:txBody>
          <a:bodyPr/>
          <a:lstStyle/>
          <a:p>
            <a:pPr marL="0" indent="0">
              <a:buNone/>
            </a:pPr>
            <a:r>
              <a:rPr lang="en-US" altLang="ko-KR" b="1" dirty="0"/>
              <a:t>for(</a:t>
            </a:r>
            <a:r>
              <a:rPr lang="en-US" altLang="ko-KR" b="1" dirty="0" err="1"/>
              <a:t>int</a:t>
            </a:r>
            <a:r>
              <a:rPr lang="en-US" altLang="ko-KR" b="1" dirty="0"/>
              <a:t> </a:t>
            </a:r>
            <a:r>
              <a:rPr lang="en-US" altLang="ko-KR" b="1" dirty="0" err="1"/>
              <a:t>i</a:t>
            </a:r>
            <a:r>
              <a:rPr lang="en-US" altLang="ko-KR" b="1" dirty="0"/>
              <a:t>=0;i&lt;</a:t>
            </a:r>
            <a:r>
              <a:rPr lang="en-US" altLang="ko-KR" b="1" dirty="0" err="1"/>
              <a:t>n_streams;i</a:t>
            </a:r>
            <a:r>
              <a:rPr lang="en-US" altLang="ko-KR" b="1" dirty="0"/>
              <a:t>++)</a:t>
            </a:r>
          </a:p>
          <a:p>
            <a:pPr marL="0" indent="0">
              <a:buNone/>
            </a:pPr>
            <a:r>
              <a:rPr lang="en-US" altLang="ko-KR" b="1" dirty="0"/>
              <a:t>	 kernel_1&lt;&lt;&lt;grid,block,0,streams[</a:t>
            </a:r>
            <a:r>
              <a:rPr lang="en-US" altLang="ko-KR" b="1" dirty="0" err="1"/>
              <a:t>i</a:t>
            </a:r>
            <a:r>
              <a:rPr lang="en-US" altLang="ko-KR" b="1" dirty="0"/>
              <a:t>]&gt;&gt;&gt;();</a:t>
            </a:r>
          </a:p>
          <a:p>
            <a:pPr marL="0" indent="0">
              <a:buNone/>
            </a:pPr>
            <a:r>
              <a:rPr lang="en-US" altLang="ko-KR" b="1" dirty="0"/>
              <a:t>for(</a:t>
            </a:r>
            <a:r>
              <a:rPr lang="en-US" altLang="ko-KR" b="1" dirty="0" err="1"/>
              <a:t>int</a:t>
            </a:r>
            <a:r>
              <a:rPr lang="en-US" altLang="ko-KR" b="1" dirty="0"/>
              <a:t> </a:t>
            </a:r>
            <a:r>
              <a:rPr lang="en-US" altLang="ko-KR" b="1" dirty="0" err="1"/>
              <a:t>i</a:t>
            </a:r>
            <a:r>
              <a:rPr lang="en-US" altLang="ko-KR" b="1" dirty="0"/>
              <a:t>=0;i&lt;</a:t>
            </a:r>
            <a:r>
              <a:rPr lang="en-US" altLang="ko-KR" b="1" dirty="0" err="1"/>
              <a:t>n_streams;i</a:t>
            </a:r>
            <a:r>
              <a:rPr lang="en-US" altLang="ko-KR" b="1" dirty="0"/>
              <a:t>++)</a:t>
            </a:r>
          </a:p>
          <a:p>
            <a:pPr marL="0" indent="0">
              <a:buNone/>
            </a:pPr>
            <a:r>
              <a:rPr lang="en-US" altLang="ko-KR" b="1" dirty="0"/>
              <a:t>	 kernel_2&lt;&lt;&lt;grid,block,0,streams[</a:t>
            </a:r>
            <a:r>
              <a:rPr lang="en-US" altLang="ko-KR" b="1" dirty="0" err="1"/>
              <a:t>i</a:t>
            </a:r>
            <a:r>
              <a:rPr lang="en-US" altLang="ko-KR" b="1" dirty="0"/>
              <a:t>]&gt;&gt;&gt;();</a:t>
            </a:r>
          </a:p>
          <a:p>
            <a:pPr marL="0" indent="0">
              <a:buNone/>
            </a:pPr>
            <a:r>
              <a:rPr lang="en-US" altLang="ko-KR" b="1" dirty="0"/>
              <a:t>for(</a:t>
            </a:r>
            <a:r>
              <a:rPr lang="en-US" altLang="ko-KR" b="1" dirty="0" err="1"/>
              <a:t>int</a:t>
            </a:r>
            <a:r>
              <a:rPr lang="en-US" altLang="ko-KR" b="1" dirty="0"/>
              <a:t> </a:t>
            </a:r>
            <a:r>
              <a:rPr lang="en-US" altLang="ko-KR" b="1" dirty="0" err="1"/>
              <a:t>i</a:t>
            </a:r>
            <a:r>
              <a:rPr lang="en-US" altLang="ko-KR" b="1" dirty="0"/>
              <a:t>=0;i&lt;</a:t>
            </a:r>
            <a:r>
              <a:rPr lang="en-US" altLang="ko-KR" b="1" dirty="0" err="1"/>
              <a:t>n_streams;i</a:t>
            </a:r>
            <a:r>
              <a:rPr lang="en-US" altLang="ko-KR" b="1" dirty="0"/>
              <a:t>++)</a:t>
            </a:r>
          </a:p>
          <a:p>
            <a:pPr marL="0" indent="0">
              <a:buNone/>
            </a:pPr>
            <a:r>
              <a:rPr lang="en-US" altLang="ko-KR" b="1" dirty="0"/>
              <a:t>	 kernel_3&lt;&lt;&lt;grid,block,0,streams[</a:t>
            </a:r>
            <a:r>
              <a:rPr lang="en-US" altLang="ko-KR" b="1" dirty="0" err="1"/>
              <a:t>i</a:t>
            </a:r>
            <a:r>
              <a:rPr lang="en-US" altLang="ko-KR" b="1" dirty="0"/>
              <a:t>]&gt;&gt;&gt;();</a:t>
            </a:r>
          </a:p>
          <a:p>
            <a:pPr marL="0" indent="0">
              <a:buNone/>
            </a:pPr>
            <a:r>
              <a:rPr lang="en-US" altLang="ko-KR" b="1" dirty="0"/>
              <a:t>for(</a:t>
            </a:r>
            <a:r>
              <a:rPr lang="en-US" altLang="ko-KR" b="1" dirty="0" err="1"/>
              <a:t>int</a:t>
            </a:r>
            <a:r>
              <a:rPr lang="en-US" altLang="ko-KR" b="1" dirty="0"/>
              <a:t> </a:t>
            </a:r>
            <a:r>
              <a:rPr lang="en-US" altLang="ko-KR" b="1" dirty="0" err="1"/>
              <a:t>i</a:t>
            </a:r>
            <a:r>
              <a:rPr lang="en-US" altLang="ko-KR" b="1" dirty="0"/>
              <a:t>=0;i&lt;</a:t>
            </a:r>
            <a:r>
              <a:rPr lang="en-US" altLang="ko-KR" b="1" dirty="0" err="1"/>
              <a:t>n_streams;i</a:t>
            </a:r>
            <a:r>
              <a:rPr lang="en-US" altLang="ko-KR" b="1" dirty="0"/>
              <a:t>++)</a:t>
            </a:r>
          </a:p>
          <a:p>
            <a:pPr marL="0" indent="0">
              <a:buNone/>
            </a:pPr>
            <a:r>
              <a:rPr lang="en-US" altLang="ko-KR" b="1" dirty="0"/>
              <a:t>	 kernel_4&lt;&lt;&lt;grid,block,0,streams[</a:t>
            </a:r>
            <a:r>
              <a:rPr lang="en-US" altLang="ko-KR" b="1" dirty="0" err="1"/>
              <a:t>i</a:t>
            </a:r>
            <a:r>
              <a:rPr lang="en-US" altLang="ko-KR" b="1" dirty="0"/>
              <a:t>]&gt;&gt;&gt;();</a:t>
            </a:r>
          </a:p>
          <a:p>
            <a:endParaRPr lang="ko-KR" altLang="en-US" dirty="0"/>
          </a:p>
        </p:txBody>
      </p:sp>
    </p:spTree>
    <p:extLst>
      <p:ext uri="{BB962C8B-B14F-4D97-AF65-F5344CB8AC3E}">
        <p14:creationId xmlns:p14="http://schemas.microsoft.com/office/powerpoint/2010/main" val="38255456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pPr marL="0" indent="0">
              <a:buNone/>
            </a:pPr>
            <a:r>
              <a:rPr lang="en-US" altLang="ko-KR" b="1" dirty="0"/>
              <a:t>k1(0)-k1(1)-k1(2)-k1(3)-k1(4)-k1(5)-k1(6)-k1(7),</a:t>
            </a:r>
          </a:p>
          <a:p>
            <a:pPr marL="0" indent="0">
              <a:buNone/>
            </a:pPr>
            <a:r>
              <a:rPr lang="en-US" altLang="ko-KR" b="1" dirty="0"/>
              <a:t>k2(0)-k2(1)-….                                        -k2(7),</a:t>
            </a:r>
          </a:p>
          <a:p>
            <a:pPr marL="0" indent="0">
              <a:buNone/>
            </a:pPr>
            <a:r>
              <a:rPr lang="en-US" altLang="ko-KR" b="1" dirty="0"/>
              <a:t>k3(0)-k3(1)-…..                                       -k3(7),</a:t>
            </a:r>
          </a:p>
          <a:p>
            <a:pPr marL="0" indent="0">
              <a:buNone/>
            </a:pPr>
            <a:r>
              <a:rPr lang="en-US" altLang="ko-KR" b="1" dirty="0"/>
              <a:t>k4(0)-k4(1)-……                                     -k4(7).</a:t>
            </a:r>
          </a:p>
          <a:p>
            <a:pPr marL="0" indent="0">
              <a:buNone/>
            </a:pPr>
            <a:endParaRPr lang="en-US" altLang="ko-KR" b="1" dirty="0"/>
          </a:p>
          <a:p>
            <a:pPr marL="0" indent="0">
              <a:buNone/>
            </a:pPr>
            <a:r>
              <a:rPr lang="en-US" altLang="ko-KR" dirty="0">
                <a:solidFill>
                  <a:srgbClr val="0070C0"/>
                </a:solidFill>
              </a:rPr>
              <a:t>Dispatching the breadth-first order removed the false dependency.</a:t>
            </a:r>
            <a:endParaRPr lang="ko-KR" altLang="en-US" dirty="0">
              <a:solidFill>
                <a:srgbClr val="0070C0"/>
              </a:solidFill>
            </a:endParaRPr>
          </a:p>
        </p:txBody>
      </p:sp>
    </p:spTree>
    <p:extLst>
      <p:ext uri="{BB962C8B-B14F-4D97-AF65-F5344CB8AC3E}">
        <p14:creationId xmlns:p14="http://schemas.microsoft.com/office/powerpoint/2010/main" val="18007247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8783" y="29487"/>
            <a:ext cx="8229600" cy="960438"/>
          </a:xfrm>
        </p:spPr>
        <p:txBody>
          <a:bodyPr/>
          <a:lstStyle/>
          <a:p>
            <a:r>
              <a:rPr lang="en-US" altLang="ko-KR" sz="3200" dirty="0">
                <a:latin typeface="+mn-lt"/>
              </a:rPr>
              <a:t>Dispatching the kernels in Breadth-First Order</a:t>
            </a:r>
            <a:endParaRPr lang="ko-KR" altLang="en-US" sz="3200" dirty="0">
              <a:latin typeface="+mn-lt"/>
            </a:endParaRPr>
          </a:p>
        </p:txBody>
      </p:sp>
      <p:sp>
        <p:nvSpPr>
          <p:cNvPr id="3" name="내용 개체 틀 2"/>
          <p:cNvSpPr>
            <a:spLocks noGrp="1"/>
          </p:cNvSpPr>
          <p:nvPr>
            <p:ph idx="1"/>
          </p:nvPr>
        </p:nvSpPr>
        <p:spPr/>
        <p:txBody>
          <a:bodyPr/>
          <a:lstStyle/>
          <a:p>
            <a:endParaRPr lang="ko-KR" altLang="en-US"/>
          </a:p>
        </p:txBody>
      </p:sp>
      <p:pic>
        <p:nvPicPr>
          <p:cNvPr id="12290" name="Picture 2" descr="F:\simpleHyperqBread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692696"/>
            <a:ext cx="7219950" cy="600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84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Amount of Concurrency</a:t>
            </a:r>
            <a:endParaRPr lang="ko-KR"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40465"/>
            <a:ext cx="8229600" cy="4445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220072" y="6165304"/>
            <a:ext cx="3312368" cy="523220"/>
          </a:xfrm>
          <a:prstGeom prst="rect">
            <a:avLst/>
          </a:prstGeom>
          <a:noFill/>
        </p:spPr>
        <p:txBody>
          <a:bodyPr wrap="square" rtlCol="0">
            <a:spAutoFit/>
          </a:bodyPr>
          <a:lstStyle/>
          <a:p>
            <a:r>
              <a:rPr lang="en-US" altLang="ko-KR" sz="1400" dirty="0">
                <a:latin typeface="+mn-lt"/>
              </a:rPr>
              <a:t>[Justin </a:t>
            </a:r>
            <a:r>
              <a:rPr lang="en-US" altLang="ko-KR" sz="1400" dirty="0" err="1">
                <a:latin typeface="+mn-lt"/>
              </a:rPr>
              <a:t>Luitjens,NVIDIA</a:t>
            </a:r>
            <a:r>
              <a:rPr lang="en-US" altLang="ko-KR" sz="1400" dirty="0">
                <a:latin typeface="+mn-lt"/>
              </a:rPr>
              <a:t>]</a:t>
            </a:r>
            <a:endParaRPr lang="ko-KR" altLang="en-US" sz="1400" dirty="0">
              <a:latin typeface="+mn-lt"/>
            </a:endParaRPr>
          </a:p>
          <a:p>
            <a:endParaRPr lang="ko-KR" altLang="en-US" sz="1400" dirty="0">
              <a:latin typeface="+mn-lt"/>
            </a:endParaRPr>
          </a:p>
        </p:txBody>
      </p:sp>
    </p:spTree>
    <p:extLst>
      <p:ext uri="{BB962C8B-B14F-4D97-AF65-F5344CB8AC3E}">
        <p14:creationId xmlns:p14="http://schemas.microsoft.com/office/powerpoint/2010/main" val="14779160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Blocking Behavior of the Default Stream</a:t>
            </a:r>
            <a:endParaRPr lang="ko-KR" altLang="en-US" sz="3600" dirty="0"/>
          </a:p>
        </p:txBody>
      </p:sp>
      <p:sp>
        <p:nvSpPr>
          <p:cNvPr id="3" name="내용 개체 틀 2"/>
          <p:cNvSpPr>
            <a:spLocks noGrp="1"/>
          </p:cNvSpPr>
          <p:nvPr>
            <p:ph idx="1"/>
          </p:nvPr>
        </p:nvSpPr>
        <p:spPr>
          <a:xfrm>
            <a:off x="0" y="1600200"/>
            <a:ext cx="9252520" cy="4709120"/>
          </a:xfrm>
        </p:spPr>
        <p:txBody>
          <a:bodyPr/>
          <a:lstStyle/>
          <a:p>
            <a:pPr marL="0" indent="0">
              <a:buNone/>
            </a:pPr>
            <a:r>
              <a:rPr lang="en-US" altLang="ko-KR" dirty="0"/>
              <a:t>//dispatch kernels in depth-first ordering</a:t>
            </a:r>
          </a:p>
          <a:p>
            <a:pPr marL="0" indent="0">
              <a:buNone/>
            </a:pPr>
            <a:r>
              <a:rPr lang="en-US" altLang="ko-KR" b="1" dirty="0"/>
              <a:t>for(</a:t>
            </a:r>
            <a:r>
              <a:rPr lang="en-US" altLang="ko-KR" b="1" dirty="0" err="1"/>
              <a:t>int</a:t>
            </a:r>
            <a:r>
              <a:rPr lang="en-US" altLang="ko-KR" b="1" dirty="0"/>
              <a:t> i=0;i&lt;</a:t>
            </a:r>
            <a:r>
              <a:rPr lang="en-US" altLang="ko-KR" b="1" dirty="0" err="1"/>
              <a:t>n_stream</a:t>
            </a:r>
            <a:r>
              <a:rPr lang="en-US" altLang="ko-KR" b="1" dirty="0"/>
              <a:t>; i++){</a:t>
            </a:r>
          </a:p>
          <a:p>
            <a:pPr marL="0" indent="0">
              <a:buNone/>
            </a:pPr>
            <a:r>
              <a:rPr lang="en-US" altLang="ko-KR" b="1" dirty="0"/>
              <a:t>	kernel_1&lt;&lt;&lt;grid,block,0,stream[i]&gt;&gt;&gt;( );</a:t>
            </a:r>
          </a:p>
          <a:p>
            <a:pPr marL="0" indent="0">
              <a:buNone/>
            </a:pPr>
            <a:r>
              <a:rPr lang="en-US" altLang="ko-KR" b="1" dirty="0"/>
              <a:t>	kernel_2&lt;&lt;&lt;grid,block,0,stream[i]&gt;&gt;&gt;( );</a:t>
            </a:r>
            <a:endParaRPr lang="ko-KR" altLang="en-US" b="1" dirty="0"/>
          </a:p>
          <a:p>
            <a:pPr marL="0" indent="0">
              <a:buNone/>
            </a:pPr>
            <a:r>
              <a:rPr lang="en-US" altLang="ko-KR" b="1" dirty="0"/>
              <a:t>	</a:t>
            </a:r>
            <a:r>
              <a:rPr lang="en-US" altLang="ko-KR" b="1" dirty="0">
                <a:solidFill>
                  <a:srgbClr val="FF0000"/>
                </a:solidFill>
              </a:rPr>
              <a:t>kernel_3&lt;&lt;&lt;</a:t>
            </a:r>
            <a:r>
              <a:rPr lang="en-US" altLang="ko-KR" b="1" dirty="0" err="1">
                <a:solidFill>
                  <a:srgbClr val="FF0000"/>
                </a:solidFill>
              </a:rPr>
              <a:t>grid,block</a:t>
            </a:r>
            <a:r>
              <a:rPr lang="en-US" altLang="ko-KR" b="1" dirty="0">
                <a:solidFill>
                  <a:srgbClr val="FF0000"/>
                </a:solidFill>
              </a:rPr>
              <a:t>&gt;&gt;&gt;( );//default stream</a:t>
            </a:r>
            <a:endParaRPr lang="ko-KR" altLang="en-US" b="1" dirty="0">
              <a:solidFill>
                <a:srgbClr val="FF0000"/>
              </a:solidFill>
            </a:endParaRPr>
          </a:p>
          <a:p>
            <a:pPr marL="0" indent="0">
              <a:buNone/>
            </a:pPr>
            <a:r>
              <a:rPr lang="en-US" altLang="ko-KR" b="1" dirty="0"/>
              <a:t>	kernel_4&lt;&lt;&lt;grid,block,0,stream[i]&gt;&gt;&gt;( );</a:t>
            </a:r>
            <a:endParaRPr lang="ko-KR" altLang="en-US" b="1" dirty="0"/>
          </a:p>
          <a:p>
            <a:pPr marL="0" indent="0">
              <a:buNone/>
            </a:pPr>
            <a:r>
              <a:rPr lang="en-US" altLang="ko-KR" b="1" dirty="0"/>
              <a:t>}</a:t>
            </a:r>
            <a:endParaRPr lang="ko-KR" altLang="en-US" b="1" dirty="0"/>
          </a:p>
        </p:txBody>
      </p:sp>
    </p:spTree>
    <p:extLst>
      <p:ext uri="{BB962C8B-B14F-4D97-AF65-F5344CB8AC3E}">
        <p14:creationId xmlns:p14="http://schemas.microsoft.com/office/powerpoint/2010/main" val="2676840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510"/>
            <a:ext cx="8229600" cy="960438"/>
          </a:xfrm>
        </p:spPr>
        <p:txBody>
          <a:bodyPr/>
          <a:lstStyle/>
          <a:p>
            <a:r>
              <a:rPr lang="en-US" altLang="ko-KR" sz="3600" dirty="0"/>
              <a:t>Blocking Behavior of the Default Stream</a:t>
            </a:r>
            <a:endParaRPr lang="ko-KR" altLang="en-US" sz="3600" dirty="0"/>
          </a:p>
        </p:txBody>
      </p:sp>
      <p:sp>
        <p:nvSpPr>
          <p:cNvPr id="3" name="내용 개체 틀 2"/>
          <p:cNvSpPr>
            <a:spLocks noGrp="1"/>
          </p:cNvSpPr>
          <p:nvPr>
            <p:ph idx="1"/>
          </p:nvPr>
        </p:nvSpPr>
        <p:spPr/>
        <p:txBody>
          <a:bodyPr/>
          <a:lstStyle/>
          <a:p>
            <a:endParaRPr lang="ko-KR" altLang="en-US" dirty="0"/>
          </a:p>
        </p:txBody>
      </p:sp>
      <p:pic>
        <p:nvPicPr>
          <p:cNvPr id="13314" name="Picture 2" descr="F:\simpleHyperqDepth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88" y="812800"/>
            <a:ext cx="7435850" cy="604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328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a:solidFill>
                  <a:srgbClr val="FF0000"/>
                </a:solidFill>
              </a:rPr>
              <a:t>Any later operations on non-NULL streams will be blocked until the operations in the default stream complete.</a:t>
            </a:r>
            <a:endParaRPr lang="ko-KR" altLang="en-US" dirty="0">
              <a:solidFill>
                <a:srgbClr val="FF0000"/>
              </a:solidFill>
            </a:endParaRPr>
          </a:p>
        </p:txBody>
      </p:sp>
    </p:spTree>
    <p:extLst>
      <p:ext uri="{BB962C8B-B14F-4D97-AF65-F5344CB8AC3E}">
        <p14:creationId xmlns:p14="http://schemas.microsoft.com/office/powerpoint/2010/main" val="28437745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Creating Inter-Stream Dependencies</a:t>
            </a:r>
            <a:endParaRPr lang="ko-KR" altLang="en-US" sz="3600" dirty="0"/>
          </a:p>
        </p:txBody>
      </p:sp>
      <p:sp>
        <p:nvSpPr>
          <p:cNvPr id="3" name="내용 개체 틀 2"/>
          <p:cNvSpPr>
            <a:spLocks noGrp="1"/>
          </p:cNvSpPr>
          <p:nvPr>
            <p:ph idx="1"/>
          </p:nvPr>
        </p:nvSpPr>
        <p:spPr/>
        <p:txBody>
          <a:bodyPr/>
          <a:lstStyle/>
          <a:p>
            <a:pPr marL="0" indent="0">
              <a:buNone/>
            </a:pPr>
            <a:r>
              <a:rPr lang="en-US" altLang="ko-KR" dirty="0"/>
              <a:t>*It can be useful to introduce inter-stream dependencies that block operations on one stream until operations in another stream have completed.</a:t>
            </a:r>
          </a:p>
          <a:p>
            <a:pPr marL="0" indent="0">
              <a:buNone/>
            </a:pPr>
            <a:r>
              <a:rPr lang="en-US" altLang="ko-KR" dirty="0"/>
              <a:t>*Events can be used to add inter-stream dependencies.</a:t>
            </a:r>
            <a:endParaRPr lang="ko-KR" altLang="en-US" dirty="0"/>
          </a:p>
        </p:txBody>
      </p:sp>
    </p:spTree>
    <p:extLst>
      <p:ext uri="{BB962C8B-B14F-4D97-AF65-F5344CB8AC3E}">
        <p14:creationId xmlns:p14="http://schemas.microsoft.com/office/powerpoint/2010/main" val="16619099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16632"/>
            <a:ext cx="8229600" cy="960438"/>
          </a:xfrm>
        </p:spPr>
        <p:txBody>
          <a:bodyPr/>
          <a:lstStyle/>
          <a:p>
            <a:r>
              <a:rPr lang="en-US" altLang="ko-KR" sz="3600" dirty="0"/>
              <a:t>Creating Inter-Stream Dependencies</a:t>
            </a:r>
            <a:endParaRPr lang="ko-KR" altLang="en-US" sz="3600" dirty="0"/>
          </a:p>
        </p:txBody>
      </p:sp>
      <p:sp>
        <p:nvSpPr>
          <p:cNvPr id="3" name="내용 개체 틀 2"/>
          <p:cNvSpPr>
            <a:spLocks noGrp="1"/>
          </p:cNvSpPr>
          <p:nvPr>
            <p:ph idx="1"/>
          </p:nvPr>
        </p:nvSpPr>
        <p:spPr>
          <a:xfrm>
            <a:off x="467544" y="1124744"/>
            <a:ext cx="8229600" cy="4525963"/>
          </a:xfrm>
        </p:spPr>
        <p:txBody>
          <a:bodyPr/>
          <a:lstStyle/>
          <a:p>
            <a:pPr marL="0" indent="0">
              <a:buNone/>
            </a:pPr>
            <a:r>
              <a:rPr lang="en-US" altLang="ko-KR" sz="2000" b="1" dirty="0" err="1"/>
              <a:t>cudaEvent_t</a:t>
            </a:r>
            <a:r>
              <a:rPr lang="en-US" altLang="ko-KR" sz="2000" b="1" dirty="0"/>
              <a:t> *</a:t>
            </a:r>
            <a:r>
              <a:rPr lang="en-US" altLang="ko-KR" sz="2000" b="1" dirty="0" err="1"/>
              <a:t>kernelEvent</a:t>
            </a:r>
            <a:r>
              <a:rPr lang="en-US" altLang="ko-KR" sz="2000" b="1" dirty="0"/>
              <a:t> = (</a:t>
            </a:r>
            <a:r>
              <a:rPr lang="en-US" altLang="ko-KR" sz="2000" b="1" dirty="0" err="1"/>
              <a:t>cudaEvent_t</a:t>
            </a:r>
            <a:r>
              <a:rPr lang="en-US" altLang="ko-KR" sz="2000" b="1" dirty="0"/>
              <a:t> *)</a:t>
            </a:r>
            <a:r>
              <a:rPr lang="en-US" altLang="ko-KR" sz="2000" b="1" dirty="0" err="1"/>
              <a:t>malloc</a:t>
            </a:r>
            <a:r>
              <a:rPr lang="en-US" altLang="ko-KR" sz="2000" b="1" dirty="0"/>
              <a:t>(</a:t>
            </a:r>
            <a:r>
              <a:rPr lang="en-US" altLang="ko-KR" sz="2000" b="1" dirty="0" err="1"/>
              <a:t>n_streams</a:t>
            </a:r>
            <a:r>
              <a:rPr lang="en-US" altLang="ko-KR" sz="2000" b="1" dirty="0"/>
              <a:t> * </a:t>
            </a:r>
            <a:r>
              <a:rPr lang="en-US" altLang="ko-KR" sz="2000" b="1" dirty="0" err="1"/>
              <a:t>sizeof</a:t>
            </a:r>
            <a:r>
              <a:rPr lang="en-US" altLang="ko-KR" sz="2000" b="1" dirty="0"/>
              <a:t>(</a:t>
            </a:r>
            <a:r>
              <a:rPr lang="en-US" altLang="ko-KR" sz="2000" b="1" dirty="0" err="1"/>
              <a:t>cudaEvent_t</a:t>
            </a:r>
            <a:r>
              <a:rPr lang="en-US" altLang="ko-KR" sz="2000" b="1" dirty="0"/>
              <a:t>);</a:t>
            </a:r>
          </a:p>
          <a:p>
            <a:pPr marL="0" indent="0">
              <a:buNone/>
            </a:pPr>
            <a:r>
              <a:rPr lang="en-US" altLang="ko-KR" sz="2000" b="1" dirty="0"/>
              <a:t>for(</a:t>
            </a:r>
            <a:r>
              <a:rPr lang="en-US" altLang="ko-KR" sz="2000" b="1" dirty="0" err="1"/>
              <a:t>int</a:t>
            </a:r>
            <a:r>
              <a:rPr lang="en-US" altLang="ko-KR" sz="2000" b="1" dirty="0"/>
              <a:t> i=0; i&lt;</a:t>
            </a:r>
            <a:r>
              <a:rPr lang="en-US" altLang="ko-KR" sz="2000" b="1" dirty="0" err="1"/>
              <a:t>n_streams;i</a:t>
            </a:r>
            <a:r>
              <a:rPr lang="en-US" altLang="ko-KR" sz="2000" b="1" dirty="0"/>
              <a:t>++) {</a:t>
            </a:r>
          </a:p>
          <a:p>
            <a:pPr marL="0" indent="0">
              <a:buNone/>
            </a:pPr>
            <a:r>
              <a:rPr lang="en-US" altLang="ko-KR" sz="2000" b="1" dirty="0" err="1"/>
              <a:t>cudaEventCreateWithFlags</a:t>
            </a:r>
            <a:r>
              <a:rPr lang="en-US" altLang="ko-KR" sz="2000" b="1" dirty="0"/>
              <a:t>(&amp;</a:t>
            </a:r>
            <a:r>
              <a:rPr lang="en-US" altLang="ko-KR" sz="2000" b="1" dirty="0" err="1"/>
              <a:t>kernelEvent</a:t>
            </a:r>
            <a:r>
              <a:rPr lang="en-US" altLang="ko-KR" sz="2000" b="1" dirty="0"/>
              <a:t>[i],</a:t>
            </a:r>
            <a:r>
              <a:rPr lang="en-US" altLang="ko-KR" sz="2000" b="1" dirty="0" err="1"/>
              <a:t>cudaEventDisableTiming</a:t>
            </a:r>
            <a:r>
              <a:rPr lang="en-US" altLang="ko-KR" sz="2000" b="1" dirty="0"/>
              <a:t>);</a:t>
            </a:r>
          </a:p>
          <a:p>
            <a:pPr marL="0" indent="0">
              <a:buNone/>
            </a:pPr>
            <a:r>
              <a:rPr lang="en-US" altLang="ko-KR" sz="2000" b="1" dirty="0"/>
              <a:t>}</a:t>
            </a:r>
          </a:p>
          <a:p>
            <a:pPr marL="0" indent="0">
              <a:buNone/>
            </a:pPr>
            <a:endParaRPr lang="en-US" altLang="ko-KR" sz="2000" b="1" dirty="0"/>
          </a:p>
          <a:p>
            <a:pPr marL="0" indent="0">
              <a:buNone/>
            </a:pPr>
            <a:r>
              <a:rPr lang="en-US" altLang="ko-KR" sz="2000" b="1" dirty="0"/>
              <a:t>//dispatch job with depth first way</a:t>
            </a:r>
          </a:p>
          <a:p>
            <a:pPr marL="0" indent="0">
              <a:buNone/>
            </a:pPr>
            <a:r>
              <a:rPr lang="en-US" altLang="ko-KR" sz="2000" b="1" dirty="0"/>
              <a:t>for(</a:t>
            </a:r>
            <a:r>
              <a:rPr lang="en-US" altLang="ko-KR" sz="2000" b="1" dirty="0" err="1"/>
              <a:t>int</a:t>
            </a:r>
            <a:r>
              <a:rPr lang="en-US" altLang="ko-KR" sz="2000" b="1" dirty="0"/>
              <a:t> i=0;i&lt;</a:t>
            </a:r>
            <a:r>
              <a:rPr lang="en-US" altLang="ko-KR" sz="2000" b="1" dirty="0" err="1"/>
              <a:t>n_streams;i</a:t>
            </a:r>
            <a:r>
              <a:rPr lang="en-US" altLang="ko-KR" sz="2000" b="1" dirty="0"/>
              <a:t>++){</a:t>
            </a:r>
          </a:p>
          <a:p>
            <a:pPr marL="0" indent="0">
              <a:buNone/>
            </a:pPr>
            <a:r>
              <a:rPr lang="en-US" altLang="ko-KR" sz="2000" b="1" dirty="0"/>
              <a:t>	kernel_1&lt;&lt;&lt;grid,block,0,streams[i]&gt;&gt;&gt;();</a:t>
            </a:r>
          </a:p>
          <a:p>
            <a:pPr marL="0" indent="0">
              <a:buNone/>
            </a:pPr>
            <a:r>
              <a:rPr lang="en-US" altLang="ko-KR" sz="2000" b="1" dirty="0"/>
              <a:t>	kernel_2&lt;&lt;&lt;grid,block,0,streams[i]&gt;&gt;&gt;();</a:t>
            </a:r>
            <a:endParaRPr lang="ko-KR" altLang="en-US" sz="2000" b="1" dirty="0"/>
          </a:p>
          <a:p>
            <a:pPr marL="0" indent="0">
              <a:buNone/>
            </a:pPr>
            <a:r>
              <a:rPr lang="en-US" altLang="ko-KR" sz="2000" b="1" dirty="0"/>
              <a:t>	kernel_3&lt;&lt;&lt;grid,block,0,streams[i]&gt;&gt;&gt;();</a:t>
            </a:r>
            <a:endParaRPr lang="ko-KR" altLang="en-US" sz="2000" b="1" dirty="0"/>
          </a:p>
          <a:p>
            <a:pPr marL="0" indent="0">
              <a:buNone/>
            </a:pPr>
            <a:r>
              <a:rPr lang="en-US" altLang="ko-KR" sz="2000" b="1" dirty="0"/>
              <a:t>	kernel_4&lt;&lt;&lt;grid,block,0,streams[i]&gt;&gt;&gt;();</a:t>
            </a:r>
          </a:p>
          <a:p>
            <a:pPr marL="0" indent="0">
              <a:buNone/>
            </a:pPr>
            <a:endParaRPr lang="en-US" altLang="ko-KR" sz="2000" b="1" dirty="0">
              <a:solidFill>
                <a:srgbClr val="0070C0"/>
              </a:solidFill>
            </a:endParaRPr>
          </a:p>
          <a:p>
            <a:pPr marL="0" indent="0">
              <a:buNone/>
            </a:pPr>
            <a:r>
              <a:rPr lang="en-US" altLang="ko-KR" sz="2000" b="1" dirty="0">
                <a:solidFill>
                  <a:srgbClr val="0070C0"/>
                </a:solidFill>
              </a:rPr>
              <a:t>	</a:t>
            </a:r>
            <a:r>
              <a:rPr lang="en-US" altLang="ko-KR" sz="2000" b="1" dirty="0" err="1">
                <a:solidFill>
                  <a:srgbClr val="0070C0"/>
                </a:solidFill>
              </a:rPr>
              <a:t>cudaEventRecord</a:t>
            </a:r>
            <a:r>
              <a:rPr lang="en-US" altLang="ko-KR" sz="2000" b="1" dirty="0">
                <a:solidFill>
                  <a:srgbClr val="0070C0"/>
                </a:solidFill>
              </a:rPr>
              <a:t>(</a:t>
            </a:r>
            <a:r>
              <a:rPr lang="en-US" altLang="ko-KR" sz="2000" b="1" dirty="0" err="1">
                <a:solidFill>
                  <a:srgbClr val="0070C0"/>
                </a:solidFill>
              </a:rPr>
              <a:t>kernelEvent</a:t>
            </a:r>
            <a:r>
              <a:rPr lang="en-US" altLang="ko-KR" sz="2000" b="1" dirty="0">
                <a:solidFill>
                  <a:srgbClr val="0070C0"/>
                </a:solidFill>
              </a:rPr>
              <a:t>[i],streams[i]);</a:t>
            </a:r>
          </a:p>
          <a:p>
            <a:pPr marL="0" indent="0">
              <a:buNone/>
            </a:pPr>
            <a:r>
              <a:rPr lang="en-US" altLang="ko-KR" sz="2000" b="1" dirty="0">
                <a:solidFill>
                  <a:srgbClr val="0070C0"/>
                </a:solidFill>
              </a:rPr>
              <a:t>	</a:t>
            </a:r>
            <a:r>
              <a:rPr lang="en-US" altLang="ko-KR" sz="2000" b="1" dirty="0" err="1">
                <a:solidFill>
                  <a:srgbClr val="0070C0"/>
                </a:solidFill>
              </a:rPr>
              <a:t>cudaStreamWaitEvent</a:t>
            </a:r>
            <a:r>
              <a:rPr lang="en-US" altLang="ko-KR" sz="2000" b="1" dirty="0">
                <a:solidFill>
                  <a:srgbClr val="0070C0"/>
                </a:solidFill>
              </a:rPr>
              <a:t>(streams[n_streams-1],</a:t>
            </a:r>
            <a:r>
              <a:rPr lang="en-US" altLang="ko-KR" sz="2000" b="1" dirty="0" err="1">
                <a:solidFill>
                  <a:srgbClr val="0070C0"/>
                </a:solidFill>
              </a:rPr>
              <a:t>kernelEvent</a:t>
            </a:r>
            <a:r>
              <a:rPr lang="en-US" altLang="ko-KR" sz="2000" b="1" dirty="0">
                <a:solidFill>
                  <a:srgbClr val="0070C0"/>
                </a:solidFill>
              </a:rPr>
              <a:t>[i],0);</a:t>
            </a:r>
          </a:p>
          <a:p>
            <a:pPr marL="0" indent="0">
              <a:buNone/>
            </a:pPr>
            <a:r>
              <a:rPr lang="en-US" altLang="ko-KR" sz="2000" b="1" dirty="0"/>
              <a:t>}</a:t>
            </a:r>
            <a:endParaRPr lang="ko-KR" altLang="en-US" sz="2000" b="1" dirty="0"/>
          </a:p>
          <a:p>
            <a:pPr marL="0" indent="0">
              <a:buNone/>
            </a:pPr>
            <a:endParaRPr lang="en-US" altLang="ko-KR" sz="2000" dirty="0"/>
          </a:p>
        </p:txBody>
      </p:sp>
    </p:spTree>
    <p:extLst>
      <p:ext uri="{BB962C8B-B14F-4D97-AF65-F5344CB8AC3E}">
        <p14:creationId xmlns:p14="http://schemas.microsoft.com/office/powerpoint/2010/main" val="24597895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99392"/>
            <a:ext cx="8229600" cy="960438"/>
          </a:xfrm>
        </p:spPr>
        <p:txBody>
          <a:bodyPr/>
          <a:lstStyle/>
          <a:p>
            <a:r>
              <a:rPr lang="en-US" altLang="ko-KR" sz="3600" dirty="0"/>
              <a:t>Creating Inter-Stream Dependencies</a:t>
            </a:r>
            <a:endParaRPr lang="ko-KR" altLang="en-US" sz="3600" dirty="0"/>
          </a:p>
        </p:txBody>
      </p:sp>
      <p:sp>
        <p:nvSpPr>
          <p:cNvPr id="3" name="내용 개체 틀 2"/>
          <p:cNvSpPr>
            <a:spLocks noGrp="1"/>
          </p:cNvSpPr>
          <p:nvPr>
            <p:ph idx="1"/>
          </p:nvPr>
        </p:nvSpPr>
        <p:spPr/>
        <p:txBody>
          <a:bodyPr/>
          <a:lstStyle/>
          <a:p>
            <a:endParaRPr lang="ko-KR" altLang="en-US"/>
          </a:p>
        </p:txBody>
      </p:sp>
      <p:pic>
        <p:nvPicPr>
          <p:cNvPr id="1026" name="Picture 2" descr="F:\simpleHqDepende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92696"/>
            <a:ext cx="7531101" cy="605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7675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260648"/>
            <a:ext cx="8229600" cy="960438"/>
          </a:xfrm>
        </p:spPr>
        <p:txBody>
          <a:bodyPr/>
          <a:lstStyle/>
          <a:p>
            <a:r>
              <a:rPr lang="en-US" altLang="ko-KR" sz="3200" dirty="0"/>
              <a:t>Overlapping Kernel Execution and Data Transfer</a:t>
            </a:r>
            <a:br>
              <a:rPr lang="en-US" altLang="ko-KR" sz="3200" dirty="0"/>
            </a:br>
            <a:endParaRPr lang="ko-KR" altLang="en-US" sz="3200" dirty="0"/>
          </a:p>
        </p:txBody>
      </p:sp>
      <p:sp>
        <p:nvSpPr>
          <p:cNvPr id="3" name="내용 개체 틀 2"/>
          <p:cNvSpPr>
            <a:spLocks noGrp="1"/>
          </p:cNvSpPr>
          <p:nvPr>
            <p:ph idx="1"/>
          </p:nvPr>
        </p:nvSpPr>
        <p:spPr/>
        <p:txBody>
          <a:bodyPr/>
          <a:lstStyle/>
          <a:p>
            <a:r>
              <a:rPr lang="en-US" altLang="ko-KR" sz="2800" dirty="0"/>
              <a:t>Fermi and Kepler GPUs have two copy engine queues: one for data transfer to the device, and one for data transfer from the device.</a:t>
            </a:r>
          </a:p>
          <a:p>
            <a:r>
              <a:rPr lang="en-US" altLang="ko-KR" sz="2800" dirty="0"/>
              <a:t>Overlapping kernel execution and data transfer:</a:t>
            </a:r>
          </a:p>
          <a:p>
            <a:pPr lvl="1"/>
            <a:r>
              <a:rPr lang="en-US" altLang="ko-KR" sz="2400" dirty="0"/>
              <a:t>If a kernel consumes data D, the data transfer for D must be placed before the kernel launch and in the same stream.</a:t>
            </a:r>
          </a:p>
          <a:p>
            <a:pPr lvl="1"/>
            <a:r>
              <a:rPr lang="en-US" altLang="ko-KR" sz="2400" dirty="0"/>
              <a:t>If a kernel does not consume any one of the data D, the kernel execution and data transfer can be placed in different streams.</a:t>
            </a:r>
            <a:endParaRPr lang="ko-KR" altLang="en-US" sz="2400" dirty="0"/>
          </a:p>
        </p:txBody>
      </p:sp>
    </p:spTree>
    <p:extLst>
      <p:ext uri="{BB962C8B-B14F-4D97-AF65-F5344CB8AC3E}">
        <p14:creationId xmlns:p14="http://schemas.microsoft.com/office/powerpoint/2010/main" val="1563598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Overlap Using Depth-First Scheduling</a:t>
            </a:r>
            <a:endParaRPr lang="ko-KR" altLang="en-US" sz="3600" dirty="0"/>
          </a:p>
        </p:txBody>
      </p:sp>
      <p:sp>
        <p:nvSpPr>
          <p:cNvPr id="3" name="내용 개체 틀 2"/>
          <p:cNvSpPr>
            <a:spLocks noGrp="1"/>
          </p:cNvSpPr>
          <p:nvPr>
            <p:ph idx="1"/>
          </p:nvPr>
        </p:nvSpPr>
        <p:spPr/>
        <p:txBody>
          <a:bodyPr/>
          <a:lstStyle/>
          <a:p>
            <a:r>
              <a:rPr lang="en-US" altLang="ko-KR" sz="2000" dirty="0"/>
              <a:t>Vector Addition:</a:t>
            </a:r>
          </a:p>
          <a:p>
            <a:pPr marL="0" indent="0">
              <a:buNone/>
            </a:pPr>
            <a:r>
              <a:rPr lang="en-US" altLang="ko-KR" sz="2000" b="1" dirty="0"/>
              <a:t>__global__ void </a:t>
            </a:r>
            <a:r>
              <a:rPr lang="en-US" altLang="ko-KR" sz="2000" b="1" dirty="0" err="1"/>
              <a:t>sumArrays</a:t>
            </a:r>
            <a:r>
              <a:rPr lang="en-US" altLang="ko-KR" sz="2000" b="1" dirty="0"/>
              <a:t>(float *</a:t>
            </a:r>
            <a:r>
              <a:rPr lang="en-US" altLang="ko-KR" sz="2000" b="1" dirty="0" err="1"/>
              <a:t>A,float</a:t>
            </a:r>
            <a:r>
              <a:rPr lang="en-US" altLang="ko-KR" sz="2000" b="1" dirty="0"/>
              <a:t>*</a:t>
            </a:r>
            <a:r>
              <a:rPr lang="en-US" altLang="ko-KR" sz="2000" b="1" dirty="0" err="1"/>
              <a:t>B,float</a:t>
            </a:r>
            <a:r>
              <a:rPr lang="en-US" altLang="ko-KR" sz="2000" b="1" dirty="0"/>
              <a:t> *</a:t>
            </a:r>
            <a:r>
              <a:rPr lang="en-US" altLang="ko-KR" sz="2000" b="1" dirty="0" err="1"/>
              <a:t>C,const</a:t>
            </a:r>
            <a:r>
              <a:rPr lang="en-US" altLang="ko-KR" sz="2000" b="1" dirty="0"/>
              <a:t> </a:t>
            </a:r>
            <a:r>
              <a:rPr lang="en-US" altLang="ko-KR" sz="2000" b="1" dirty="0" err="1"/>
              <a:t>int</a:t>
            </a:r>
            <a:r>
              <a:rPr lang="en-US" altLang="ko-KR" sz="2000" b="1" dirty="0"/>
              <a:t> N){</a:t>
            </a:r>
          </a:p>
          <a:p>
            <a:pPr marL="0" indent="0">
              <a:buNone/>
            </a:pPr>
            <a:r>
              <a:rPr lang="en-US" altLang="ko-KR" sz="2000" b="1" dirty="0"/>
              <a:t>	</a:t>
            </a:r>
            <a:r>
              <a:rPr lang="en-US" altLang="ko-KR" sz="2000" b="1" dirty="0" err="1"/>
              <a:t>int</a:t>
            </a:r>
            <a:r>
              <a:rPr lang="en-US" altLang="ko-KR" sz="2000" b="1" dirty="0"/>
              <a:t> </a:t>
            </a:r>
            <a:r>
              <a:rPr lang="en-US" altLang="ko-KR" sz="2000" b="1" dirty="0" err="1"/>
              <a:t>idx</a:t>
            </a:r>
            <a:r>
              <a:rPr lang="en-US" altLang="ko-KR" sz="2000" b="1" dirty="0"/>
              <a:t>=</a:t>
            </a:r>
            <a:r>
              <a:rPr lang="en-US" altLang="ko-KR" sz="2000" b="1" dirty="0" err="1"/>
              <a:t>blockIdx.x</a:t>
            </a:r>
            <a:r>
              <a:rPr lang="en-US" altLang="ko-KR" sz="2000" b="1" dirty="0"/>
              <a:t>*</a:t>
            </a:r>
            <a:r>
              <a:rPr lang="en-US" altLang="ko-KR" sz="2000" b="1" dirty="0" err="1"/>
              <a:t>blockDim.x+threadIdx.x</a:t>
            </a:r>
            <a:r>
              <a:rPr lang="en-US" altLang="ko-KR" sz="2000" b="1" dirty="0"/>
              <a:t>;</a:t>
            </a:r>
          </a:p>
          <a:p>
            <a:pPr marL="0" indent="0">
              <a:buNone/>
            </a:pPr>
            <a:r>
              <a:rPr lang="en-US" altLang="ko-KR" sz="2000" b="1" dirty="0"/>
              <a:t>	if(</a:t>
            </a:r>
            <a:r>
              <a:rPr lang="en-US" altLang="ko-KR" sz="2000" b="1" dirty="0" err="1"/>
              <a:t>idx</a:t>
            </a:r>
            <a:r>
              <a:rPr lang="en-US" altLang="ko-KR" sz="2000" b="1" dirty="0"/>
              <a:t>&lt;N)</a:t>
            </a:r>
          </a:p>
          <a:p>
            <a:pPr marL="0" indent="0">
              <a:buNone/>
            </a:pPr>
            <a:r>
              <a:rPr lang="en-US" altLang="ko-KR" sz="2000" b="1" dirty="0"/>
              <a:t>		for(</a:t>
            </a:r>
            <a:r>
              <a:rPr lang="en-US" altLang="ko-KR" sz="2000" b="1" dirty="0" err="1"/>
              <a:t>int</a:t>
            </a:r>
            <a:r>
              <a:rPr lang="en-US" altLang="ko-KR" sz="2000" b="1" dirty="0"/>
              <a:t> </a:t>
            </a:r>
            <a:r>
              <a:rPr lang="en-US" altLang="ko-KR" sz="2000" b="1" dirty="0" err="1"/>
              <a:t>i</a:t>
            </a:r>
            <a:r>
              <a:rPr lang="en-US" altLang="ko-KR" sz="2000" b="1" dirty="0"/>
              <a:t>=0;i&lt;</a:t>
            </a:r>
            <a:r>
              <a:rPr lang="en-US" altLang="ko-KR" sz="2000" b="1" dirty="0" err="1"/>
              <a:t>n_repeat;i</a:t>
            </a:r>
            <a:r>
              <a:rPr lang="en-US" altLang="ko-KR" sz="2000" b="1" dirty="0"/>
              <a:t>++){</a:t>
            </a:r>
          </a:p>
          <a:p>
            <a:pPr marL="0" indent="0">
              <a:buNone/>
            </a:pPr>
            <a:r>
              <a:rPr lang="en-US" altLang="ko-KR" sz="2000" b="1" dirty="0"/>
              <a:t>			C[</a:t>
            </a:r>
            <a:r>
              <a:rPr lang="en-US" altLang="ko-KR" sz="2000" b="1" dirty="0" err="1"/>
              <a:t>idx</a:t>
            </a:r>
            <a:r>
              <a:rPr lang="en-US" altLang="ko-KR" sz="2000" b="1" dirty="0"/>
              <a:t>]=A[</a:t>
            </a:r>
            <a:r>
              <a:rPr lang="en-US" altLang="ko-KR" sz="2000" b="1" dirty="0" err="1"/>
              <a:t>idx</a:t>
            </a:r>
            <a:r>
              <a:rPr lang="en-US" altLang="ko-KR" sz="2000" b="1" dirty="0"/>
              <a:t>]+B[</a:t>
            </a:r>
            <a:r>
              <a:rPr lang="en-US" altLang="ko-KR" sz="2000" b="1" dirty="0" err="1"/>
              <a:t>idx</a:t>
            </a:r>
            <a:r>
              <a:rPr lang="en-US" altLang="ko-KR" sz="2000" b="1" dirty="0"/>
              <a:t>];</a:t>
            </a:r>
          </a:p>
          <a:p>
            <a:pPr marL="0" indent="0">
              <a:buNone/>
            </a:pPr>
            <a:r>
              <a:rPr lang="en-US" altLang="ko-KR" sz="2000" b="1" dirty="0"/>
              <a:t>		}</a:t>
            </a:r>
          </a:p>
          <a:p>
            <a:pPr marL="0" indent="0">
              <a:buNone/>
            </a:pPr>
            <a:r>
              <a:rPr lang="en-US" altLang="ko-KR" sz="2000" b="1" dirty="0"/>
              <a:t>}</a:t>
            </a:r>
          </a:p>
          <a:p>
            <a:r>
              <a:rPr lang="en-US" altLang="ko-KR" sz="2000" dirty="0"/>
              <a:t>To overlap data transfer with kernel execution, asynchronous copy functions have to be used.</a:t>
            </a:r>
          </a:p>
          <a:p>
            <a:r>
              <a:rPr lang="en-US" altLang="ko-KR" sz="2000" dirty="0"/>
              <a:t>Those asynchronous copy functions require pinned host memory:</a:t>
            </a:r>
          </a:p>
          <a:p>
            <a:pPr marL="0" indent="0">
              <a:buNone/>
            </a:pPr>
            <a:r>
              <a:rPr lang="en-US" altLang="ko-KR" sz="2000" dirty="0"/>
              <a:t>	</a:t>
            </a:r>
            <a:r>
              <a:rPr lang="en-US" altLang="ko-KR" sz="2000" b="1" dirty="0" err="1"/>
              <a:t>cudaHostAlloc</a:t>
            </a:r>
            <a:r>
              <a:rPr lang="en-US" altLang="ko-KR" sz="2000" b="1" dirty="0"/>
              <a:t>( );</a:t>
            </a:r>
          </a:p>
          <a:p>
            <a:r>
              <a:rPr lang="en-US" altLang="ko-KR" sz="2000" dirty="0"/>
              <a:t>Partition the work equally among NSTREAM streams:</a:t>
            </a:r>
          </a:p>
          <a:p>
            <a:pPr marL="0" indent="0">
              <a:buNone/>
            </a:pPr>
            <a:r>
              <a:rPr lang="en-US" altLang="ko-KR" sz="2000" dirty="0"/>
              <a:t>	</a:t>
            </a:r>
            <a:r>
              <a:rPr lang="en-US" altLang="ko-KR" sz="2000" b="1" dirty="0" err="1"/>
              <a:t>int</a:t>
            </a:r>
            <a:r>
              <a:rPr lang="en-US" altLang="ko-KR" sz="2000" b="1" dirty="0"/>
              <a:t> </a:t>
            </a:r>
            <a:r>
              <a:rPr lang="en-US" altLang="ko-KR" sz="2000" b="1" dirty="0" err="1"/>
              <a:t>iElem</a:t>
            </a:r>
            <a:r>
              <a:rPr lang="en-US" altLang="ko-KR" sz="2000" b="1" dirty="0"/>
              <a:t> = </a:t>
            </a:r>
            <a:r>
              <a:rPr lang="en-US" altLang="ko-KR" sz="2000" b="1" dirty="0" err="1"/>
              <a:t>nElem</a:t>
            </a:r>
            <a:r>
              <a:rPr lang="en-US" altLang="ko-KR" sz="2000" b="1" dirty="0"/>
              <a:t>/NSTREAM;</a:t>
            </a:r>
            <a:endParaRPr lang="ko-KR" altLang="en-US" sz="2000" b="1" dirty="0"/>
          </a:p>
        </p:txBody>
      </p:sp>
    </p:spTree>
    <p:extLst>
      <p:ext uri="{BB962C8B-B14F-4D97-AF65-F5344CB8AC3E}">
        <p14:creationId xmlns:p14="http://schemas.microsoft.com/office/powerpoint/2010/main" val="32456395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Overlap Using Depth-First Scheduling</a:t>
            </a:r>
            <a:endParaRPr lang="ko-KR" altLang="en-US" sz="3600" dirty="0">
              <a:latin typeface="+mn-lt"/>
            </a:endParaRPr>
          </a:p>
        </p:txBody>
      </p:sp>
      <p:sp>
        <p:nvSpPr>
          <p:cNvPr id="3" name="내용 개체 틀 2"/>
          <p:cNvSpPr>
            <a:spLocks noGrp="1"/>
          </p:cNvSpPr>
          <p:nvPr>
            <p:ph idx="1"/>
          </p:nvPr>
        </p:nvSpPr>
        <p:spPr>
          <a:xfrm>
            <a:off x="179512" y="1484784"/>
            <a:ext cx="8507288" cy="4641379"/>
          </a:xfrm>
        </p:spPr>
        <p:txBody>
          <a:bodyPr/>
          <a:lstStyle/>
          <a:p>
            <a:pPr marL="0" indent="0">
              <a:buNone/>
            </a:pPr>
            <a:r>
              <a:rPr lang="en-US" altLang="ko-KR" sz="2400" b="1" dirty="0"/>
              <a:t>for( </a:t>
            </a:r>
            <a:r>
              <a:rPr lang="en-US" altLang="ko-KR" sz="2400" b="1" dirty="0" err="1"/>
              <a:t>int</a:t>
            </a:r>
            <a:r>
              <a:rPr lang="en-US" altLang="ko-KR" sz="2400" b="1" dirty="0"/>
              <a:t> </a:t>
            </a:r>
            <a:r>
              <a:rPr lang="en-US" altLang="ko-KR" sz="2400" b="1" dirty="0" err="1"/>
              <a:t>i</a:t>
            </a:r>
            <a:r>
              <a:rPr lang="en-US" altLang="ko-KR" sz="2400" b="1" dirty="0"/>
              <a:t>=0; </a:t>
            </a:r>
            <a:r>
              <a:rPr lang="en-US" altLang="ko-KR" sz="2400" b="1" dirty="0" err="1"/>
              <a:t>i</a:t>
            </a:r>
            <a:r>
              <a:rPr lang="en-US" altLang="ko-KR" sz="2400" b="1" dirty="0"/>
              <a:t>&lt;NSTREAM; ++</a:t>
            </a:r>
            <a:r>
              <a:rPr lang="en-US" altLang="ko-KR" sz="2400" b="1" dirty="0" err="1"/>
              <a:t>i</a:t>
            </a:r>
            <a:r>
              <a:rPr lang="en-US" altLang="ko-KR" sz="2400" b="1" dirty="0"/>
              <a:t>){</a:t>
            </a:r>
          </a:p>
          <a:p>
            <a:pPr marL="0" indent="0">
              <a:buNone/>
            </a:pPr>
            <a:r>
              <a:rPr lang="en-US" altLang="ko-KR" sz="2400" b="1" dirty="0"/>
              <a:t>	</a:t>
            </a:r>
            <a:r>
              <a:rPr lang="en-US" altLang="ko-KR" sz="2400" b="1" dirty="0" err="1"/>
              <a:t>int</a:t>
            </a:r>
            <a:r>
              <a:rPr lang="en-US" altLang="ko-KR" sz="2400" b="1" dirty="0"/>
              <a:t> </a:t>
            </a:r>
            <a:r>
              <a:rPr lang="en-US" altLang="ko-KR" sz="2400" b="1" dirty="0" err="1"/>
              <a:t>ioffset</a:t>
            </a:r>
            <a:r>
              <a:rPr lang="en-US" altLang="ko-KR" sz="2400" b="1" dirty="0"/>
              <a:t>=</a:t>
            </a:r>
            <a:r>
              <a:rPr lang="en-US" altLang="ko-KR" sz="2400" b="1" dirty="0" err="1"/>
              <a:t>i</a:t>
            </a:r>
            <a:r>
              <a:rPr lang="en-US" altLang="ko-KR" sz="2400" b="1" dirty="0"/>
              <a:t>*</a:t>
            </a:r>
            <a:r>
              <a:rPr lang="en-US" altLang="ko-KR" sz="2400" b="1" dirty="0" err="1"/>
              <a:t>iElem</a:t>
            </a:r>
            <a:r>
              <a:rPr lang="en-US" altLang="ko-KR" sz="2400" b="1" dirty="0"/>
              <a:t>;</a:t>
            </a:r>
          </a:p>
          <a:p>
            <a:pPr marL="0" indent="0">
              <a:buNone/>
            </a:pPr>
            <a:r>
              <a:rPr lang="en-US" altLang="ko-KR" sz="2400" b="1" dirty="0"/>
              <a:t>	</a:t>
            </a:r>
            <a:r>
              <a:rPr lang="en-US" altLang="ko-KR" sz="2400" b="1" dirty="0" err="1"/>
              <a:t>cudaMemcpyAsync</a:t>
            </a:r>
            <a:r>
              <a:rPr lang="en-US" altLang="ko-KR" sz="2400" b="1" dirty="0"/>
              <a:t>(&amp;</a:t>
            </a:r>
            <a:r>
              <a:rPr lang="en-US" altLang="ko-KR" sz="2400" b="1" dirty="0" err="1"/>
              <a:t>d_A</a:t>
            </a:r>
            <a:r>
              <a:rPr lang="en-US" altLang="ko-KR" sz="2400" b="1" dirty="0"/>
              <a:t>[</a:t>
            </a:r>
            <a:r>
              <a:rPr lang="en-US" altLang="ko-KR" sz="2400" b="1" dirty="0" err="1"/>
              <a:t>ioffset</a:t>
            </a:r>
            <a:r>
              <a:rPr lang="en-US" altLang="ko-KR" sz="2400" b="1" dirty="0"/>
              <a:t>],&amp;</a:t>
            </a:r>
            <a:r>
              <a:rPr lang="en-US" altLang="ko-KR" sz="2400" b="1" dirty="0" err="1"/>
              <a:t>h_A</a:t>
            </a:r>
            <a:r>
              <a:rPr lang="en-US" altLang="ko-KR" sz="2400" b="1" dirty="0"/>
              <a:t>[</a:t>
            </a:r>
            <a:r>
              <a:rPr lang="en-US" altLang="ko-KR" sz="2400" b="1" dirty="0" err="1"/>
              <a:t>ioffset</a:t>
            </a:r>
            <a:r>
              <a:rPr lang="en-US" altLang="ko-KR" sz="2400" b="1" dirty="0"/>
              <a:t>],</a:t>
            </a:r>
            <a:r>
              <a:rPr lang="en-US" altLang="ko-KR" sz="2400" b="1" dirty="0" err="1"/>
              <a:t>iBytes</a:t>
            </a:r>
            <a:r>
              <a:rPr lang="en-US" altLang="ko-KR" sz="2400" b="1" dirty="0"/>
              <a:t>,</a:t>
            </a:r>
          </a:p>
          <a:p>
            <a:pPr marL="0" indent="0">
              <a:buNone/>
            </a:pPr>
            <a:r>
              <a:rPr lang="en-US" altLang="ko-KR" sz="2400" b="1" dirty="0"/>
              <a:t>		</a:t>
            </a:r>
            <a:r>
              <a:rPr lang="en-US" altLang="ko-KR" sz="2400" b="1" dirty="0" err="1"/>
              <a:t>cudaMemcpyHostToDevice,stream</a:t>
            </a:r>
            <a:r>
              <a:rPr lang="en-US" altLang="ko-KR" sz="2400" b="1" dirty="0"/>
              <a:t>[</a:t>
            </a:r>
            <a:r>
              <a:rPr lang="en-US" altLang="ko-KR" sz="2400" b="1" dirty="0" err="1"/>
              <a:t>i</a:t>
            </a:r>
            <a:r>
              <a:rPr lang="en-US" altLang="ko-KR" sz="2400" b="1" dirty="0"/>
              <a:t>]);</a:t>
            </a:r>
          </a:p>
          <a:p>
            <a:pPr marL="0" indent="0">
              <a:buNone/>
            </a:pPr>
            <a:r>
              <a:rPr lang="en-US" altLang="ko-KR" sz="2400" b="1" dirty="0"/>
              <a:t>	</a:t>
            </a:r>
            <a:r>
              <a:rPr lang="en-US" altLang="ko-KR" sz="2400" b="1" dirty="0" err="1"/>
              <a:t>cudaMemcpyAsync</a:t>
            </a:r>
            <a:r>
              <a:rPr lang="en-US" altLang="ko-KR" sz="2400" b="1" dirty="0"/>
              <a:t>(&amp;</a:t>
            </a:r>
            <a:r>
              <a:rPr lang="en-US" altLang="ko-KR" sz="2400" b="1" dirty="0" err="1"/>
              <a:t>d_B</a:t>
            </a:r>
            <a:r>
              <a:rPr lang="en-US" altLang="ko-KR" sz="2400" b="1" dirty="0"/>
              <a:t>[</a:t>
            </a:r>
            <a:r>
              <a:rPr lang="en-US" altLang="ko-KR" sz="2400" b="1" dirty="0" err="1"/>
              <a:t>ioffset</a:t>
            </a:r>
            <a:r>
              <a:rPr lang="en-US" altLang="ko-KR" sz="2400" b="1" dirty="0"/>
              <a:t>],&amp;</a:t>
            </a:r>
            <a:r>
              <a:rPr lang="en-US" altLang="ko-KR" sz="2400" b="1" dirty="0" err="1"/>
              <a:t>h_B</a:t>
            </a:r>
            <a:r>
              <a:rPr lang="en-US" altLang="ko-KR" sz="2400" b="1" dirty="0"/>
              <a:t>[</a:t>
            </a:r>
            <a:r>
              <a:rPr lang="en-US" altLang="ko-KR" sz="2400" b="1" dirty="0" err="1"/>
              <a:t>ioffset</a:t>
            </a:r>
            <a:r>
              <a:rPr lang="en-US" altLang="ko-KR" sz="2400" b="1" dirty="0"/>
              <a:t>],</a:t>
            </a:r>
            <a:r>
              <a:rPr lang="en-US" altLang="ko-KR" sz="2400" b="1" dirty="0" err="1"/>
              <a:t>iBytes</a:t>
            </a:r>
            <a:r>
              <a:rPr lang="en-US" altLang="ko-KR" sz="2400" b="1" dirty="0"/>
              <a:t>,</a:t>
            </a:r>
          </a:p>
          <a:p>
            <a:pPr marL="0" indent="0">
              <a:buNone/>
            </a:pPr>
            <a:r>
              <a:rPr lang="en-US" altLang="ko-KR" sz="2400" b="1" dirty="0"/>
              <a:t>		</a:t>
            </a:r>
            <a:r>
              <a:rPr lang="en-US" altLang="ko-KR" sz="2400" b="1" dirty="0" err="1"/>
              <a:t>cudaMemcpyHostToDevice,stream</a:t>
            </a:r>
            <a:r>
              <a:rPr lang="en-US" altLang="ko-KR" sz="2400" b="1" dirty="0"/>
              <a:t>[</a:t>
            </a:r>
            <a:r>
              <a:rPr lang="en-US" altLang="ko-KR" sz="2400" b="1" dirty="0" err="1"/>
              <a:t>i</a:t>
            </a:r>
            <a:r>
              <a:rPr lang="en-US" altLang="ko-KR" sz="2400" b="1" dirty="0"/>
              <a:t>]);</a:t>
            </a:r>
          </a:p>
          <a:p>
            <a:pPr marL="0" indent="0">
              <a:buNone/>
            </a:pPr>
            <a:r>
              <a:rPr lang="en-US" altLang="ko-KR" sz="2400" b="1" dirty="0"/>
              <a:t>	</a:t>
            </a:r>
            <a:r>
              <a:rPr lang="en-US" altLang="ko-KR" sz="2400" b="1" dirty="0" err="1"/>
              <a:t>sumArrays</a:t>
            </a:r>
            <a:r>
              <a:rPr lang="en-US" altLang="ko-KR" sz="2400" b="1" dirty="0"/>
              <a:t>&lt;&lt;&lt;grid,block,0,stream[</a:t>
            </a:r>
            <a:r>
              <a:rPr lang="en-US" altLang="ko-KR" sz="2400" b="1" dirty="0" err="1"/>
              <a:t>i</a:t>
            </a:r>
            <a:r>
              <a:rPr lang="en-US" altLang="ko-KR" sz="2400" b="1" dirty="0"/>
              <a:t>]&gt;&gt;&gt;(&amp;</a:t>
            </a:r>
            <a:r>
              <a:rPr lang="en-US" altLang="ko-KR" sz="2400" b="1" dirty="0" err="1"/>
              <a:t>d_A</a:t>
            </a:r>
            <a:r>
              <a:rPr lang="en-US" altLang="ko-KR" sz="2400" b="1" dirty="0"/>
              <a:t>[</a:t>
            </a:r>
            <a:r>
              <a:rPr lang="en-US" altLang="ko-KR" sz="2400" b="1" dirty="0" err="1"/>
              <a:t>ioffset</a:t>
            </a:r>
            <a:r>
              <a:rPr lang="en-US" altLang="ko-KR" sz="2400" b="1" dirty="0"/>
              <a:t>],</a:t>
            </a:r>
          </a:p>
          <a:p>
            <a:pPr marL="0" indent="0">
              <a:buNone/>
            </a:pPr>
            <a:r>
              <a:rPr lang="en-US" altLang="ko-KR" sz="2400" b="1" dirty="0"/>
              <a:t>		&amp;</a:t>
            </a:r>
            <a:r>
              <a:rPr lang="en-US" altLang="ko-KR" sz="2400" b="1" dirty="0" err="1"/>
              <a:t>d_B</a:t>
            </a:r>
            <a:r>
              <a:rPr lang="en-US" altLang="ko-KR" sz="2400" b="1" dirty="0"/>
              <a:t>[</a:t>
            </a:r>
            <a:r>
              <a:rPr lang="en-US" altLang="ko-KR" sz="2400" b="1" dirty="0" err="1"/>
              <a:t>ioffset</a:t>
            </a:r>
            <a:r>
              <a:rPr lang="en-US" altLang="ko-KR" sz="2400" b="1" dirty="0"/>
              <a:t>],&amp;</a:t>
            </a:r>
            <a:r>
              <a:rPr lang="en-US" altLang="ko-KR" sz="2400" b="1" dirty="0" err="1"/>
              <a:t>d_C</a:t>
            </a:r>
            <a:r>
              <a:rPr lang="en-US" altLang="ko-KR" sz="2400" b="1" dirty="0"/>
              <a:t>[</a:t>
            </a:r>
            <a:r>
              <a:rPr lang="en-US" altLang="ko-KR" sz="2400" b="1" dirty="0" err="1"/>
              <a:t>ioffset</a:t>
            </a:r>
            <a:r>
              <a:rPr lang="en-US" altLang="ko-KR" sz="2400" b="1" dirty="0"/>
              <a:t>],</a:t>
            </a:r>
            <a:r>
              <a:rPr lang="en-US" altLang="ko-KR" sz="2400" b="1" dirty="0" err="1"/>
              <a:t>iElem</a:t>
            </a:r>
            <a:r>
              <a:rPr lang="en-US" altLang="ko-KR" sz="2400" b="1" dirty="0"/>
              <a:t>);</a:t>
            </a:r>
          </a:p>
          <a:p>
            <a:pPr marL="0" indent="0">
              <a:buNone/>
            </a:pPr>
            <a:r>
              <a:rPr lang="en-US" altLang="ko-KR" sz="2400" b="1" dirty="0"/>
              <a:t>	</a:t>
            </a:r>
            <a:r>
              <a:rPr lang="en-US" altLang="ko-KR" sz="2400" b="1" dirty="0" err="1"/>
              <a:t>cudaMemcpyAsync</a:t>
            </a:r>
            <a:r>
              <a:rPr lang="en-US" altLang="ko-KR" sz="2400" b="1" dirty="0"/>
              <a:t>(&amp;</a:t>
            </a:r>
            <a:r>
              <a:rPr lang="en-US" altLang="ko-KR" sz="2400" b="1" dirty="0" err="1"/>
              <a:t>gpuRef</a:t>
            </a:r>
            <a:r>
              <a:rPr lang="en-US" altLang="ko-KR" sz="2400" b="1" dirty="0"/>
              <a:t>[</a:t>
            </a:r>
            <a:r>
              <a:rPr lang="en-US" altLang="ko-KR" sz="2400" b="1" dirty="0" err="1"/>
              <a:t>iofffset</a:t>
            </a:r>
            <a:r>
              <a:rPr lang="en-US" altLang="ko-KR" sz="2400" b="1" dirty="0"/>
              <a:t>],&amp;</a:t>
            </a:r>
            <a:r>
              <a:rPr lang="en-US" altLang="ko-KR" sz="2400" b="1" dirty="0" err="1"/>
              <a:t>d_C</a:t>
            </a:r>
            <a:r>
              <a:rPr lang="en-US" altLang="ko-KR" sz="2400" b="1" dirty="0"/>
              <a:t>[</a:t>
            </a:r>
            <a:r>
              <a:rPr lang="en-US" altLang="ko-KR" sz="2400" b="1" dirty="0" err="1"/>
              <a:t>ioffset</a:t>
            </a:r>
            <a:r>
              <a:rPr lang="en-US" altLang="ko-KR" sz="2400" b="1" dirty="0"/>
              <a:t>],</a:t>
            </a:r>
            <a:r>
              <a:rPr lang="en-US" altLang="ko-KR" sz="2400" b="1" dirty="0" err="1"/>
              <a:t>iBytes</a:t>
            </a:r>
            <a:r>
              <a:rPr lang="en-US" altLang="ko-KR" sz="2400" b="1" dirty="0"/>
              <a:t>,</a:t>
            </a:r>
          </a:p>
          <a:p>
            <a:pPr marL="0" indent="0">
              <a:buNone/>
            </a:pPr>
            <a:r>
              <a:rPr lang="en-US" altLang="ko-KR" sz="2400" b="1" dirty="0"/>
              <a:t>		</a:t>
            </a:r>
            <a:r>
              <a:rPr lang="en-US" altLang="ko-KR" sz="2400" b="1" dirty="0" err="1"/>
              <a:t>cudaMemcpyDeviceToHost,stream</a:t>
            </a:r>
            <a:r>
              <a:rPr lang="en-US" altLang="ko-KR" sz="2400" b="1" dirty="0"/>
              <a:t>[</a:t>
            </a:r>
            <a:r>
              <a:rPr lang="en-US" altLang="ko-KR" sz="2400" b="1" dirty="0" err="1"/>
              <a:t>i</a:t>
            </a:r>
            <a:r>
              <a:rPr lang="en-US" altLang="ko-KR" sz="2400" b="1" dirty="0"/>
              <a:t>]);</a:t>
            </a:r>
          </a:p>
          <a:p>
            <a:pPr marL="0" indent="0">
              <a:buNone/>
            </a:pPr>
            <a:r>
              <a:rPr lang="en-US" altLang="ko-KR" sz="2400" b="1" dirty="0"/>
              <a:t>}		</a:t>
            </a:r>
            <a:endParaRPr lang="ko-KR" altLang="en-US" sz="2400" b="1" dirty="0"/>
          </a:p>
        </p:txBody>
      </p:sp>
    </p:spTree>
    <p:extLst>
      <p:ext uri="{BB962C8B-B14F-4D97-AF65-F5344CB8AC3E}">
        <p14:creationId xmlns:p14="http://schemas.microsoft.com/office/powerpoint/2010/main" val="1397910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1520" y="-171400"/>
            <a:ext cx="8229600" cy="960438"/>
          </a:xfrm>
        </p:spPr>
        <p:txBody>
          <a:bodyPr/>
          <a:lstStyle/>
          <a:p>
            <a:r>
              <a:rPr lang="en-US" altLang="ko-KR" sz="2400" dirty="0">
                <a:latin typeface="+mn-lt"/>
              </a:rPr>
              <a:t>Overlapping Kernel Execution and Data Transfer</a:t>
            </a:r>
            <a:br>
              <a:rPr lang="en-US" altLang="ko-KR" sz="2400" dirty="0">
                <a:latin typeface="+mn-lt"/>
              </a:rPr>
            </a:br>
            <a:r>
              <a:rPr lang="en-US" altLang="ko-KR" sz="2400" dirty="0">
                <a:latin typeface="+mn-lt"/>
              </a:rPr>
              <a:t>Depth-First Scheduling</a:t>
            </a:r>
            <a:endParaRPr lang="ko-KR" altLang="en-US" sz="2400" dirty="0">
              <a:latin typeface="+mn-lt"/>
            </a:endParaRPr>
          </a:p>
        </p:txBody>
      </p:sp>
      <p:sp>
        <p:nvSpPr>
          <p:cNvPr id="3" name="내용 개체 틀 2"/>
          <p:cNvSpPr>
            <a:spLocks noGrp="1"/>
          </p:cNvSpPr>
          <p:nvPr>
            <p:ph idx="1"/>
          </p:nvPr>
        </p:nvSpPr>
        <p:spPr/>
        <p:txBody>
          <a:bodyPr/>
          <a:lstStyle/>
          <a:p>
            <a:endParaRPr lang="ko-KR" altLang="en-US"/>
          </a:p>
        </p:txBody>
      </p:sp>
      <p:pic>
        <p:nvPicPr>
          <p:cNvPr id="2050" name="Picture 2" descr="F:\simpleMultiAddDep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60400"/>
            <a:ext cx="7480300" cy="6197600"/>
          </a:xfrm>
          <a:prstGeom prst="rect">
            <a:avLst/>
          </a:prstGeom>
          <a:noFill/>
          <a:extLst>
            <a:ext uri="{909E8E84-426E-40DD-AFC4-6F175D3DCCD1}">
              <a14:hiddenFill xmlns:a14="http://schemas.microsoft.com/office/drawing/2010/main">
                <a:solidFill>
                  <a:srgbClr val="FFFFFF"/>
                </a:solidFill>
              </a14:hiddenFill>
            </a:ext>
          </a:extLst>
        </p:spPr>
      </p:pic>
      <p:sp>
        <p:nvSpPr>
          <p:cNvPr id="4" name="타원 3"/>
          <p:cNvSpPr/>
          <p:nvPr/>
        </p:nvSpPr>
        <p:spPr>
          <a:xfrm>
            <a:off x="2555776" y="3212976"/>
            <a:ext cx="3960440"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p:cNvSpPr/>
          <p:nvPr/>
        </p:nvSpPr>
        <p:spPr>
          <a:xfrm>
            <a:off x="6372200" y="3331411"/>
            <a:ext cx="1080120" cy="93610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928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Concurrency in CUDA C</a:t>
            </a:r>
            <a:endParaRPr lang="ko-KR" altLang="en-US" dirty="0"/>
          </a:p>
        </p:txBody>
      </p:sp>
      <p:sp>
        <p:nvSpPr>
          <p:cNvPr id="3" name="내용 개체 틀 2"/>
          <p:cNvSpPr>
            <a:spLocks noGrp="1"/>
          </p:cNvSpPr>
          <p:nvPr>
            <p:ph idx="1"/>
          </p:nvPr>
        </p:nvSpPr>
        <p:spPr/>
        <p:txBody>
          <a:bodyPr/>
          <a:lstStyle/>
          <a:p>
            <a:r>
              <a:rPr lang="en-US" altLang="ko-KR" dirty="0"/>
              <a:t>Kernel level concurrency:</a:t>
            </a:r>
          </a:p>
          <a:p>
            <a:pPr marL="0" indent="0">
              <a:buNone/>
            </a:pPr>
            <a:r>
              <a:rPr lang="en-US" altLang="ko-KR" dirty="0"/>
              <a:t>   A kernel executed in parallel by many threads.</a:t>
            </a:r>
          </a:p>
          <a:p>
            <a:pPr marL="0" indent="0">
              <a:buNone/>
            </a:pPr>
            <a:endParaRPr lang="en-US" altLang="ko-KR" dirty="0"/>
          </a:p>
          <a:p>
            <a:r>
              <a:rPr lang="en-US" altLang="ko-KR" dirty="0"/>
              <a:t>Grid level concurrency:</a:t>
            </a:r>
          </a:p>
          <a:p>
            <a:pPr marL="0" indent="0">
              <a:buNone/>
            </a:pPr>
            <a:r>
              <a:rPr lang="en-US" altLang="ko-KR" dirty="0"/>
              <a:t>   Multiple kernels are executed simultaneously on a single device.</a:t>
            </a:r>
            <a:endParaRPr lang="ko-KR" altLang="en-US" dirty="0"/>
          </a:p>
        </p:txBody>
      </p:sp>
    </p:spTree>
    <p:extLst>
      <p:ext uri="{BB962C8B-B14F-4D97-AF65-F5344CB8AC3E}">
        <p14:creationId xmlns:p14="http://schemas.microsoft.com/office/powerpoint/2010/main" val="41179464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Breadth-First Approach</a:t>
            </a:r>
            <a:endParaRPr lang="ko-KR" altLang="en-US" dirty="0"/>
          </a:p>
        </p:txBody>
      </p:sp>
      <p:sp>
        <p:nvSpPr>
          <p:cNvPr id="3" name="내용 개체 틀 2"/>
          <p:cNvSpPr>
            <a:spLocks noGrp="1"/>
          </p:cNvSpPr>
          <p:nvPr>
            <p:ph idx="1"/>
          </p:nvPr>
        </p:nvSpPr>
        <p:spPr/>
        <p:txBody>
          <a:bodyPr/>
          <a:lstStyle/>
          <a:p>
            <a:pPr marL="0" indent="0">
              <a:buNone/>
            </a:pPr>
            <a:r>
              <a:rPr lang="en-US" altLang="ko-KR" sz="1100" b="1" dirty="0"/>
              <a:t> // initiate all asynchronous transfers to the device</a:t>
            </a:r>
            <a:endParaRPr lang="ko-KR" altLang="ko-KR" sz="1100" b="1" dirty="0"/>
          </a:p>
          <a:p>
            <a:pPr marL="0" indent="0">
              <a:buNone/>
            </a:pPr>
            <a:r>
              <a:rPr lang="en-US" altLang="ko-KR" sz="1100" b="1" dirty="0"/>
              <a:t>    for (</a:t>
            </a:r>
            <a:r>
              <a:rPr lang="en-US" altLang="ko-KR" sz="1100" b="1" dirty="0" err="1"/>
              <a:t>int</a:t>
            </a:r>
            <a:r>
              <a:rPr lang="en-US" altLang="ko-KR" sz="1100" b="1" dirty="0"/>
              <a:t> </a:t>
            </a:r>
            <a:r>
              <a:rPr lang="en-US" altLang="ko-KR" sz="1100" b="1" dirty="0" err="1"/>
              <a:t>i</a:t>
            </a:r>
            <a:r>
              <a:rPr lang="en-US" altLang="ko-KR" sz="1100" b="1" dirty="0"/>
              <a:t> = 0; </a:t>
            </a:r>
            <a:r>
              <a:rPr lang="en-US" altLang="ko-KR" sz="1100" b="1" dirty="0" err="1"/>
              <a:t>i</a:t>
            </a:r>
            <a:r>
              <a:rPr lang="en-US" altLang="ko-KR" sz="1100" b="1" dirty="0"/>
              <a:t> &lt; NSTREAM; ++</a:t>
            </a:r>
            <a:r>
              <a:rPr lang="en-US" altLang="ko-KR" sz="1100" b="1" dirty="0" err="1"/>
              <a:t>i</a:t>
            </a:r>
            <a:r>
              <a:rPr lang="en-US" altLang="ko-KR" sz="1100" b="1" dirty="0"/>
              <a:t>)</a:t>
            </a:r>
            <a:endParaRPr lang="ko-KR" altLang="ko-KR" sz="1100" b="1" dirty="0"/>
          </a:p>
          <a:p>
            <a:pPr marL="0" indent="0">
              <a:buNone/>
            </a:pPr>
            <a:r>
              <a:rPr lang="en-US" altLang="ko-KR" sz="1100" b="1" dirty="0"/>
              <a:t>    {</a:t>
            </a:r>
            <a:endParaRPr lang="ko-KR" altLang="ko-KR" sz="1100" b="1" dirty="0"/>
          </a:p>
          <a:p>
            <a:pPr marL="0" indent="0">
              <a:buNone/>
            </a:pPr>
            <a:r>
              <a:rPr lang="en-US" altLang="ko-KR" sz="1100" b="1" dirty="0"/>
              <a:t>        </a:t>
            </a:r>
            <a:r>
              <a:rPr lang="en-US" altLang="ko-KR" sz="1100" b="1" dirty="0" err="1"/>
              <a:t>int</a:t>
            </a:r>
            <a:r>
              <a:rPr lang="en-US" altLang="ko-KR" sz="1100" b="1" dirty="0"/>
              <a:t> </a:t>
            </a:r>
            <a:r>
              <a:rPr lang="en-US" altLang="ko-KR" sz="1100" b="1" dirty="0" err="1"/>
              <a:t>ioffset</a:t>
            </a:r>
            <a:r>
              <a:rPr lang="en-US" altLang="ko-KR" sz="1100" b="1" dirty="0"/>
              <a:t> = </a:t>
            </a:r>
            <a:r>
              <a:rPr lang="en-US" altLang="ko-KR" sz="1100" b="1" dirty="0" err="1"/>
              <a:t>i</a:t>
            </a:r>
            <a:r>
              <a:rPr lang="en-US" altLang="ko-KR" sz="1100" b="1" dirty="0"/>
              <a:t> * </a:t>
            </a:r>
            <a:r>
              <a:rPr lang="en-US" altLang="ko-KR" sz="1100" b="1" dirty="0" err="1"/>
              <a:t>iElem</a:t>
            </a:r>
            <a:r>
              <a:rPr lang="en-US" altLang="ko-KR" sz="1100" b="1" dirty="0"/>
              <a:t>;</a:t>
            </a:r>
            <a:endParaRPr lang="ko-KR" altLang="ko-KR" sz="1100" b="1" dirty="0"/>
          </a:p>
          <a:p>
            <a:pPr marL="0" indent="0">
              <a:buNone/>
            </a:pPr>
            <a:r>
              <a:rPr lang="en-US" altLang="ko-KR" sz="1100" b="1" dirty="0"/>
              <a:t>        CHECK(</a:t>
            </a:r>
            <a:r>
              <a:rPr lang="en-US" altLang="ko-KR" sz="1100" b="1" dirty="0" err="1"/>
              <a:t>cudaMemcpyAsync</a:t>
            </a:r>
            <a:r>
              <a:rPr lang="en-US" altLang="ko-KR" sz="1100" b="1" dirty="0"/>
              <a:t>(&amp;</a:t>
            </a:r>
            <a:r>
              <a:rPr lang="en-US" altLang="ko-KR" sz="1100" b="1" dirty="0" err="1"/>
              <a:t>d_A</a:t>
            </a:r>
            <a:r>
              <a:rPr lang="en-US" altLang="ko-KR" sz="1100" b="1" dirty="0"/>
              <a:t>[</a:t>
            </a:r>
            <a:r>
              <a:rPr lang="en-US" altLang="ko-KR" sz="1100" b="1" dirty="0" err="1"/>
              <a:t>ioffset</a:t>
            </a:r>
            <a:r>
              <a:rPr lang="en-US" altLang="ko-KR" sz="1100" b="1" dirty="0"/>
              <a:t>], &amp;</a:t>
            </a:r>
            <a:r>
              <a:rPr lang="en-US" altLang="ko-KR" sz="1100" b="1" dirty="0" err="1"/>
              <a:t>h_A</a:t>
            </a:r>
            <a:r>
              <a:rPr lang="en-US" altLang="ko-KR" sz="1100" b="1" dirty="0"/>
              <a:t>[</a:t>
            </a:r>
            <a:r>
              <a:rPr lang="en-US" altLang="ko-KR" sz="1100" b="1" dirty="0" err="1"/>
              <a:t>ioffset</a:t>
            </a:r>
            <a:r>
              <a:rPr lang="en-US" altLang="ko-KR" sz="1100" b="1" dirty="0"/>
              <a:t>], </a:t>
            </a:r>
            <a:r>
              <a:rPr lang="en-US" altLang="ko-KR" sz="1100" b="1" dirty="0" err="1"/>
              <a:t>iBytes</a:t>
            </a:r>
            <a:r>
              <a:rPr lang="en-US" altLang="ko-KR" sz="1100" b="1" dirty="0"/>
              <a:t>,</a:t>
            </a:r>
            <a:endParaRPr lang="ko-KR" altLang="ko-KR" sz="1100" b="1" dirty="0"/>
          </a:p>
          <a:p>
            <a:pPr marL="0" indent="0">
              <a:buNone/>
            </a:pPr>
            <a:r>
              <a:rPr lang="en-US" altLang="ko-KR" sz="1100" b="1" dirty="0"/>
              <a:t>                              </a:t>
            </a:r>
            <a:r>
              <a:rPr lang="en-US" altLang="ko-KR" sz="1100" b="1" dirty="0" err="1"/>
              <a:t>cudaMemcpyHostToDevice</a:t>
            </a:r>
            <a:r>
              <a:rPr lang="en-US" altLang="ko-KR" sz="1100" b="1" dirty="0"/>
              <a:t>, stream[</a:t>
            </a:r>
            <a:r>
              <a:rPr lang="en-US" altLang="ko-KR" sz="1100" b="1" dirty="0" err="1"/>
              <a:t>i</a:t>
            </a:r>
            <a:r>
              <a:rPr lang="en-US" altLang="ko-KR" sz="1100" b="1" dirty="0"/>
              <a:t>]));</a:t>
            </a:r>
            <a:endParaRPr lang="ko-KR" altLang="ko-KR" sz="1100" b="1" dirty="0"/>
          </a:p>
          <a:p>
            <a:pPr marL="0" indent="0">
              <a:buNone/>
            </a:pPr>
            <a:r>
              <a:rPr lang="en-US" altLang="ko-KR" sz="1100" b="1" dirty="0"/>
              <a:t>        CHECK(</a:t>
            </a:r>
            <a:r>
              <a:rPr lang="en-US" altLang="ko-KR" sz="1100" b="1" dirty="0" err="1"/>
              <a:t>cudaMemcpyAsync</a:t>
            </a:r>
            <a:r>
              <a:rPr lang="en-US" altLang="ko-KR" sz="1100" b="1" dirty="0"/>
              <a:t>(&amp;</a:t>
            </a:r>
            <a:r>
              <a:rPr lang="en-US" altLang="ko-KR" sz="1100" b="1" dirty="0" err="1"/>
              <a:t>d_B</a:t>
            </a:r>
            <a:r>
              <a:rPr lang="en-US" altLang="ko-KR" sz="1100" b="1" dirty="0"/>
              <a:t>[</a:t>
            </a:r>
            <a:r>
              <a:rPr lang="en-US" altLang="ko-KR" sz="1100" b="1" dirty="0" err="1"/>
              <a:t>ioffset</a:t>
            </a:r>
            <a:r>
              <a:rPr lang="en-US" altLang="ko-KR" sz="1100" b="1" dirty="0"/>
              <a:t>], &amp;</a:t>
            </a:r>
            <a:r>
              <a:rPr lang="en-US" altLang="ko-KR" sz="1100" b="1" dirty="0" err="1"/>
              <a:t>h_B</a:t>
            </a:r>
            <a:r>
              <a:rPr lang="en-US" altLang="ko-KR" sz="1100" b="1" dirty="0"/>
              <a:t>[</a:t>
            </a:r>
            <a:r>
              <a:rPr lang="en-US" altLang="ko-KR" sz="1100" b="1" dirty="0" err="1"/>
              <a:t>ioffset</a:t>
            </a:r>
            <a:r>
              <a:rPr lang="en-US" altLang="ko-KR" sz="1100" b="1" dirty="0"/>
              <a:t>], </a:t>
            </a:r>
            <a:r>
              <a:rPr lang="en-US" altLang="ko-KR" sz="1100" b="1" dirty="0" err="1"/>
              <a:t>iBytes</a:t>
            </a:r>
            <a:r>
              <a:rPr lang="en-US" altLang="ko-KR" sz="1100" b="1" dirty="0"/>
              <a:t>,</a:t>
            </a:r>
            <a:endParaRPr lang="ko-KR" altLang="ko-KR" sz="1100" b="1" dirty="0"/>
          </a:p>
          <a:p>
            <a:pPr marL="0" indent="0">
              <a:buNone/>
            </a:pPr>
            <a:r>
              <a:rPr lang="en-US" altLang="ko-KR" sz="1100" b="1" dirty="0"/>
              <a:t>                              </a:t>
            </a:r>
            <a:r>
              <a:rPr lang="en-US" altLang="ko-KR" sz="1100" b="1" dirty="0" err="1"/>
              <a:t>cudaMemcpyHostToDevice</a:t>
            </a:r>
            <a:r>
              <a:rPr lang="en-US" altLang="ko-KR" sz="1100" b="1" dirty="0"/>
              <a:t>, stream[</a:t>
            </a:r>
            <a:r>
              <a:rPr lang="en-US" altLang="ko-KR" sz="1100" b="1" dirty="0" err="1"/>
              <a:t>i</a:t>
            </a:r>
            <a:r>
              <a:rPr lang="en-US" altLang="ko-KR" sz="1100" b="1" dirty="0"/>
              <a:t>]));</a:t>
            </a:r>
            <a:endParaRPr lang="ko-KR" altLang="ko-KR" sz="1100" b="1" dirty="0"/>
          </a:p>
          <a:p>
            <a:pPr marL="0" indent="0">
              <a:buNone/>
            </a:pPr>
            <a:r>
              <a:rPr lang="en-US" altLang="ko-KR" sz="1100" b="1" dirty="0"/>
              <a:t>    }</a:t>
            </a:r>
            <a:endParaRPr lang="ko-KR" altLang="ko-KR" sz="1100" b="1" dirty="0"/>
          </a:p>
          <a:p>
            <a:pPr marL="0" indent="0">
              <a:buNone/>
            </a:pPr>
            <a:r>
              <a:rPr lang="en-US" altLang="ko-KR" sz="1100" b="1" dirty="0"/>
              <a:t> </a:t>
            </a:r>
            <a:endParaRPr lang="ko-KR" altLang="ko-KR" sz="1100" b="1" dirty="0"/>
          </a:p>
          <a:p>
            <a:pPr marL="0" indent="0">
              <a:buNone/>
            </a:pPr>
            <a:r>
              <a:rPr lang="en-US" altLang="ko-KR" sz="1100" b="1" dirty="0"/>
              <a:t>    // launch a kernel in each stream</a:t>
            </a:r>
            <a:endParaRPr lang="ko-KR" altLang="ko-KR" sz="1100" b="1" dirty="0"/>
          </a:p>
          <a:p>
            <a:pPr marL="0" indent="0">
              <a:buNone/>
            </a:pPr>
            <a:r>
              <a:rPr lang="en-US" altLang="ko-KR" sz="1100" b="1" dirty="0"/>
              <a:t>    for (</a:t>
            </a:r>
            <a:r>
              <a:rPr lang="en-US" altLang="ko-KR" sz="1100" b="1" dirty="0" err="1"/>
              <a:t>int</a:t>
            </a:r>
            <a:r>
              <a:rPr lang="en-US" altLang="ko-KR" sz="1100" b="1" dirty="0"/>
              <a:t> </a:t>
            </a:r>
            <a:r>
              <a:rPr lang="en-US" altLang="ko-KR" sz="1100" b="1" dirty="0" err="1"/>
              <a:t>i</a:t>
            </a:r>
            <a:r>
              <a:rPr lang="en-US" altLang="ko-KR" sz="1100" b="1" dirty="0"/>
              <a:t> = 0; </a:t>
            </a:r>
            <a:r>
              <a:rPr lang="en-US" altLang="ko-KR" sz="1100" b="1" dirty="0" err="1"/>
              <a:t>i</a:t>
            </a:r>
            <a:r>
              <a:rPr lang="en-US" altLang="ko-KR" sz="1100" b="1" dirty="0"/>
              <a:t> &lt; NSTREAM; ++</a:t>
            </a:r>
            <a:r>
              <a:rPr lang="en-US" altLang="ko-KR" sz="1100" b="1" dirty="0" err="1"/>
              <a:t>i</a:t>
            </a:r>
            <a:r>
              <a:rPr lang="en-US" altLang="ko-KR" sz="1100" b="1" dirty="0"/>
              <a:t>)</a:t>
            </a:r>
            <a:endParaRPr lang="ko-KR" altLang="ko-KR" sz="1100" b="1" dirty="0"/>
          </a:p>
          <a:p>
            <a:pPr marL="0" indent="0">
              <a:buNone/>
            </a:pPr>
            <a:r>
              <a:rPr lang="en-US" altLang="ko-KR" sz="1100" b="1" dirty="0"/>
              <a:t>    {</a:t>
            </a:r>
            <a:endParaRPr lang="ko-KR" altLang="ko-KR" sz="1100" b="1" dirty="0"/>
          </a:p>
          <a:p>
            <a:pPr marL="0" indent="0">
              <a:buNone/>
            </a:pPr>
            <a:r>
              <a:rPr lang="en-US" altLang="ko-KR" sz="1100" b="1" dirty="0"/>
              <a:t>        </a:t>
            </a:r>
            <a:r>
              <a:rPr lang="en-US" altLang="ko-KR" sz="1100" b="1" dirty="0" err="1"/>
              <a:t>int</a:t>
            </a:r>
            <a:r>
              <a:rPr lang="en-US" altLang="ko-KR" sz="1100" b="1" dirty="0"/>
              <a:t> </a:t>
            </a:r>
            <a:r>
              <a:rPr lang="en-US" altLang="ko-KR" sz="1100" b="1" dirty="0" err="1"/>
              <a:t>ioffset</a:t>
            </a:r>
            <a:r>
              <a:rPr lang="en-US" altLang="ko-KR" sz="1100" b="1" dirty="0"/>
              <a:t> = </a:t>
            </a:r>
            <a:r>
              <a:rPr lang="en-US" altLang="ko-KR" sz="1100" b="1" dirty="0" err="1"/>
              <a:t>i</a:t>
            </a:r>
            <a:r>
              <a:rPr lang="en-US" altLang="ko-KR" sz="1100" b="1" dirty="0"/>
              <a:t> * </a:t>
            </a:r>
            <a:r>
              <a:rPr lang="en-US" altLang="ko-KR" sz="1100" b="1" dirty="0" err="1"/>
              <a:t>iElem</a:t>
            </a:r>
            <a:r>
              <a:rPr lang="en-US" altLang="ko-KR" sz="1100" b="1" dirty="0"/>
              <a:t>;</a:t>
            </a:r>
            <a:endParaRPr lang="ko-KR" altLang="ko-KR" sz="1100" b="1" dirty="0"/>
          </a:p>
          <a:p>
            <a:pPr marL="0" indent="0">
              <a:buNone/>
            </a:pPr>
            <a:r>
              <a:rPr lang="en-US" altLang="ko-KR" sz="1100" b="1" dirty="0"/>
              <a:t>        </a:t>
            </a:r>
            <a:r>
              <a:rPr lang="en-US" altLang="ko-KR" sz="1100" b="1" dirty="0" err="1"/>
              <a:t>sumArrays</a:t>
            </a:r>
            <a:r>
              <a:rPr lang="en-US" altLang="ko-KR" sz="1100" b="1" dirty="0"/>
              <a:t>&lt;&lt;&lt;grid, block, 0, stream[</a:t>
            </a:r>
            <a:r>
              <a:rPr lang="en-US" altLang="ko-KR" sz="1100" b="1" dirty="0" err="1"/>
              <a:t>i</a:t>
            </a:r>
            <a:r>
              <a:rPr lang="en-US" altLang="ko-KR" sz="1100" b="1" dirty="0"/>
              <a:t>]&gt;&gt;&gt;(&amp;</a:t>
            </a:r>
            <a:r>
              <a:rPr lang="en-US" altLang="ko-KR" sz="1100" b="1" dirty="0" err="1"/>
              <a:t>d_A</a:t>
            </a:r>
            <a:r>
              <a:rPr lang="en-US" altLang="ko-KR" sz="1100" b="1" dirty="0"/>
              <a:t>[</a:t>
            </a:r>
            <a:r>
              <a:rPr lang="en-US" altLang="ko-KR" sz="1100" b="1" dirty="0" err="1"/>
              <a:t>ioffset</a:t>
            </a:r>
            <a:r>
              <a:rPr lang="en-US" altLang="ko-KR" sz="1100" b="1" dirty="0"/>
              <a:t>], &amp;</a:t>
            </a:r>
            <a:r>
              <a:rPr lang="en-US" altLang="ko-KR" sz="1100" b="1" dirty="0" err="1"/>
              <a:t>d_B</a:t>
            </a:r>
            <a:r>
              <a:rPr lang="en-US" altLang="ko-KR" sz="1100" b="1" dirty="0"/>
              <a:t>[</a:t>
            </a:r>
            <a:r>
              <a:rPr lang="en-US" altLang="ko-KR" sz="1100" b="1" dirty="0" err="1"/>
              <a:t>ioffset</a:t>
            </a:r>
            <a:r>
              <a:rPr lang="en-US" altLang="ko-KR" sz="1100" b="1" dirty="0"/>
              <a:t>],</a:t>
            </a:r>
            <a:endParaRPr lang="ko-KR" altLang="ko-KR" sz="1100" b="1" dirty="0"/>
          </a:p>
          <a:p>
            <a:pPr marL="0" indent="0">
              <a:buNone/>
            </a:pPr>
            <a:r>
              <a:rPr lang="en-US" altLang="ko-KR" sz="1100" b="1" dirty="0"/>
              <a:t>                &amp;</a:t>
            </a:r>
            <a:r>
              <a:rPr lang="en-US" altLang="ko-KR" sz="1100" b="1" dirty="0" err="1"/>
              <a:t>d_C</a:t>
            </a:r>
            <a:r>
              <a:rPr lang="en-US" altLang="ko-KR" sz="1100" b="1" dirty="0"/>
              <a:t>[</a:t>
            </a:r>
            <a:r>
              <a:rPr lang="en-US" altLang="ko-KR" sz="1100" b="1" dirty="0" err="1"/>
              <a:t>ioffset</a:t>
            </a:r>
            <a:r>
              <a:rPr lang="en-US" altLang="ko-KR" sz="1100" b="1" dirty="0"/>
              <a:t>], </a:t>
            </a:r>
            <a:r>
              <a:rPr lang="en-US" altLang="ko-KR" sz="1100" b="1" dirty="0" err="1"/>
              <a:t>iElem</a:t>
            </a:r>
            <a:r>
              <a:rPr lang="en-US" altLang="ko-KR" sz="1100" b="1" dirty="0"/>
              <a:t>);</a:t>
            </a:r>
            <a:endParaRPr lang="ko-KR" altLang="ko-KR" sz="1100" b="1" dirty="0"/>
          </a:p>
          <a:p>
            <a:pPr marL="0" indent="0">
              <a:buNone/>
            </a:pPr>
            <a:r>
              <a:rPr lang="en-US" altLang="ko-KR" sz="1100" b="1" dirty="0"/>
              <a:t>    }</a:t>
            </a:r>
            <a:endParaRPr lang="ko-KR" altLang="ko-KR" sz="1100" b="1" dirty="0"/>
          </a:p>
          <a:p>
            <a:pPr marL="0" indent="0">
              <a:buNone/>
            </a:pPr>
            <a:r>
              <a:rPr lang="en-US" altLang="ko-KR" sz="1100" b="1" dirty="0"/>
              <a:t> </a:t>
            </a:r>
            <a:endParaRPr lang="ko-KR" altLang="ko-KR" sz="1100" b="1" dirty="0"/>
          </a:p>
          <a:p>
            <a:pPr marL="0" indent="0">
              <a:buNone/>
            </a:pPr>
            <a:r>
              <a:rPr lang="en-US" altLang="ko-KR" sz="1100" b="1" dirty="0"/>
              <a:t>    // </a:t>
            </a:r>
            <a:r>
              <a:rPr lang="en-US" altLang="ko-KR" sz="1100" b="1" dirty="0" err="1"/>
              <a:t>enqueue</a:t>
            </a:r>
            <a:r>
              <a:rPr lang="en-US" altLang="ko-KR" sz="1100" b="1" dirty="0"/>
              <a:t> asynchronous transfers from the device</a:t>
            </a:r>
            <a:endParaRPr lang="ko-KR" altLang="ko-KR" sz="1100" b="1" dirty="0"/>
          </a:p>
          <a:p>
            <a:pPr marL="0" indent="0">
              <a:buNone/>
            </a:pPr>
            <a:r>
              <a:rPr lang="en-US" altLang="ko-KR" sz="1100" b="1" dirty="0"/>
              <a:t>    for (</a:t>
            </a:r>
            <a:r>
              <a:rPr lang="en-US" altLang="ko-KR" sz="1100" b="1" dirty="0" err="1"/>
              <a:t>int</a:t>
            </a:r>
            <a:r>
              <a:rPr lang="en-US" altLang="ko-KR" sz="1100" b="1" dirty="0"/>
              <a:t> </a:t>
            </a:r>
            <a:r>
              <a:rPr lang="en-US" altLang="ko-KR" sz="1100" b="1" dirty="0" err="1"/>
              <a:t>i</a:t>
            </a:r>
            <a:r>
              <a:rPr lang="en-US" altLang="ko-KR" sz="1100" b="1" dirty="0"/>
              <a:t> = 0; </a:t>
            </a:r>
            <a:r>
              <a:rPr lang="en-US" altLang="ko-KR" sz="1100" b="1" dirty="0" err="1"/>
              <a:t>i</a:t>
            </a:r>
            <a:r>
              <a:rPr lang="en-US" altLang="ko-KR" sz="1100" b="1" dirty="0"/>
              <a:t> &lt; NSTREAM; ++</a:t>
            </a:r>
            <a:r>
              <a:rPr lang="en-US" altLang="ko-KR" sz="1100" b="1" dirty="0" err="1"/>
              <a:t>i</a:t>
            </a:r>
            <a:r>
              <a:rPr lang="en-US" altLang="ko-KR" sz="1100" b="1" dirty="0"/>
              <a:t>)</a:t>
            </a:r>
            <a:endParaRPr lang="ko-KR" altLang="ko-KR" sz="1100" b="1" dirty="0"/>
          </a:p>
          <a:p>
            <a:pPr marL="0" indent="0">
              <a:buNone/>
            </a:pPr>
            <a:r>
              <a:rPr lang="en-US" altLang="ko-KR" sz="1100" b="1" dirty="0"/>
              <a:t>    {</a:t>
            </a:r>
            <a:endParaRPr lang="ko-KR" altLang="ko-KR" sz="1100" b="1" dirty="0"/>
          </a:p>
          <a:p>
            <a:pPr marL="0" indent="0">
              <a:buNone/>
            </a:pPr>
            <a:r>
              <a:rPr lang="en-US" altLang="ko-KR" sz="1100" b="1" dirty="0"/>
              <a:t>        </a:t>
            </a:r>
            <a:r>
              <a:rPr lang="en-US" altLang="ko-KR" sz="1100" b="1" dirty="0" err="1"/>
              <a:t>int</a:t>
            </a:r>
            <a:r>
              <a:rPr lang="en-US" altLang="ko-KR" sz="1100" b="1" dirty="0"/>
              <a:t> </a:t>
            </a:r>
            <a:r>
              <a:rPr lang="en-US" altLang="ko-KR" sz="1100" b="1" dirty="0" err="1"/>
              <a:t>ioffset</a:t>
            </a:r>
            <a:r>
              <a:rPr lang="en-US" altLang="ko-KR" sz="1100" b="1" dirty="0"/>
              <a:t> = </a:t>
            </a:r>
            <a:r>
              <a:rPr lang="en-US" altLang="ko-KR" sz="1100" b="1" dirty="0" err="1"/>
              <a:t>i</a:t>
            </a:r>
            <a:r>
              <a:rPr lang="en-US" altLang="ko-KR" sz="1100" b="1" dirty="0"/>
              <a:t> * </a:t>
            </a:r>
            <a:r>
              <a:rPr lang="en-US" altLang="ko-KR" sz="1100" b="1" dirty="0" err="1"/>
              <a:t>iElem</a:t>
            </a:r>
            <a:r>
              <a:rPr lang="en-US" altLang="ko-KR" sz="1100" b="1" dirty="0"/>
              <a:t>;</a:t>
            </a:r>
            <a:endParaRPr lang="ko-KR" altLang="ko-KR" sz="1100" b="1" dirty="0"/>
          </a:p>
          <a:p>
            <a:pPr marL="0" indent="0">
              <a:buNone/>
            </a:pPr>
            <a:r>
              <a:rPr lang="en-US" altLang="ko-KR" sz="1100" b="1" dirty="0"/>
              <a:t>        CHECK(</a:t>
            </a:r>
            <a:r>
              <a:rPr lang="en-US" altLang="ko-KR" sz="1100" b="1" dirty="0" err="1"/>
              <a:t>cudaMemcpyAsync</a:t>
            </a:r>
            <a:r>
              <a:rPr lang="en-US" altLang="ko-KR" sz="1100" b="1" dirty="0"/>
              <a:t>(&amp;</a:t>
            </a:r>
            <a:r>
              <a:rPr lang="en-US" altLang="ko-KR" sz="1100" b="1" dirty="0" err="1"/>
              <a:t>gpuRef</a:t>
            </a:r>
            <a:r>
              <a:rPr lang="en-US" altLang="ko-KR" sz="1100" b="1" dirty="0"/>
              <a:t>[</a:t>
            </a:r>
            <a:r>
              <a:rPr lang="en-US" altLang="ko-KR" sz="1100" b="1" dirty="0" err="1"/>
              <a:t>ioffset</a:t>
            </a:r>
            <a:r>
              <a:rPr lang="en-US" altLang="ko-KR" sz="1100" b="1" dirty="0"/>
              <a:t>], &amp;</a:t>
            </a:r>
            <a:r>
              <a:rPr lang="en-US" altLang="ko-KR" sz="1100" b="1" dirty="0" err="1"/>
              <a:t>d_C</a:t>
            </a:r>
            <a:r>
              <a:rPr lang="en-US" altLang="ko-KR" sz="1100" b="1" dirty="0"/>
              <a:t>[</a:t>
            </a:r>
            <a:r>
              <a:rPr lang="en-US" altLang="ko-KR" sz="1100" b="1" dirty="0" err="1"/>
              <a:t>ioffset</a:t>
            </a:r>
            <a:r>
              <a:rPr lang="en-US" altLang="ko-KR" sz="1100" b="1" dirty="0"/>
              <a:t>], </a:t>
            </a:r>
            <a:r>
              <a:rPr lang="en-US" altLang="ko-KR" sz="1100" b="1" dirty="0" err="1"/>
              <a:t>iBytes</a:t>
            </a:r>
            <a:r>
              <a:rPr lang="en-US" altLang="ko-KR" sz="1100" b="1" dirty="0"/>
              <a:t>,</a:t>
            </a:r>
            <a:endParaRPr lang="ko-KR" altLang="ko-KR" sz="1100" b="1" dirty="0"/>
          </a:p>
          <a:p>
            <a:pPr marL="0" indent="0">
              <a:buNone/>
            </a:pPr>
            <a:r>
              <a:rPr lang="en-US" altLang="ko-KR" sz="1100" b="1" dirty="0"/>
              <a:t>                              </a:t>
            </a:r>
            <a:r>
              <a:rPr lang="en-US" altLang="ko-KR" sz="1100" b="1" dirty="0" err="1"/>
              <a:t>cudaMemcpyDeviceToHost</a:t>
            </a:r>
            <a:r>
              <a:rPr lang="en-US" altLang="ko-KR" sz="1100" b="1" dirty="0"/>
              <a:t>, stream[</a:t>
            </a:r>
            <a:r>
              <a:rPr lang="en-US" altLang="ko-KR" sz="1100" b="1" dirty="0" err="1"/>
              <a:t>i</a:t>
            </a:r>
            <a:r>
              <a:rPr lang="en-US" altLang="ko-KR" sz="1100" b="1" dirty="0"/>
              <a:t>]));</a:t>
            </a:r>
            <a:endParaRPr lang="ko-KR" altLang="ko-KR" sz="1100" b="1" dirty="0"/>
          </a:p>
          <a:p>
            <a:pPr marL="0" indent="0">
              <a:buNone/>
            </a:pPr>
            <a:r>
              <a:rPr lang="en-US" altLang="ko-KR" sz="1100" b="1" dirty="0"/>
              <a:t>    }</a:t>
            </a:r>
            <a:endParaRPr lang="ko-KR" altLang="ko-KR" sz="1100" b="1" dirty="0"/>
          </a:p>
          <a:p>
            <a:pPr marL="0" indent="0">
              <a:buNone/>
            </a:pPr>
            <a:r>
              <a:rPr lang="en-US" altLang="ko-KR" sz="1100" dirty="0"/>
              <a:t> </a:t>
            </a:r>
            <a:endParaRPr lang="ko-KR" altLang="en-US" sz="1100" dirty="0"/>
          </a:p>
        </p:txBody>
      </p:sp>
      <p:sp>
        <p:nvSpPr>
          <p:cNvPr id="4" name="TextBox 3"/>
          <p:cNvSpPr txBox="1"/>
          <p:nvPr/>
        </p:nvSpPr>
        <p:spPr>
          <a:xfrm>
            <a:off x="4860032" y="1916832"/>
            <a:ext cx="3528392" cy="2862322"/>
          </a:xfrm>
          <a:prstGeom prst="rect">
            <a:avLst/>
          </a:prstGeom>
          <a:noFill/>
        </p:spPr>
        <p:txBody>
          <a:bodyPr wrap="square" rtlCol="0">
            <a:spAutoFit/>
          </a:bodyPr>
          <a:lstStyle/>
          <a:p>
            <a:r>
              <a:rPr lang="en-US" altLang="ko-KR" sz="1000" dirty="0">
                <a:latin typeface="+mn-lt"/>
              </a:rPr>
              <a:t> // sequential operation</a:t>
            </a:r>
            <a:endParaRPr lang="ko-KR" altLang="ko-KR" sz="1000" dirty="0">
              <a:latin typeface="+mn-lt"/>
            </a:endParaRPr>
          </a:p>
          <a:p>
            <a:r>
              <a:rPr lang="en-US" altLang="ko-KR" sz="1000" dirty="0">
                <a:latin typeface="+mn-lt"/>
              </a:rPr>
              <a:t>    CHECK(</a:t>
            </a:r>
            <a:r>
              <a:rPr lang="en-US" altLang="ko-KR" sz="1000" dirty="0" err="1">
                <a:latin typeface="+mn-lt"/>
              </a:rPr>
              <a:t>cudaEventRecord</a:t>
            </a:r>
            <a:r>
              <a:rPr lang="en-US" altLang="ko-KR" sz="1000" dirty="0">
                <a:latin typeface="+mn-lt"/>
              </a:rPr>
              <a:t>(start, 0));</a:t>
            </a:r>
            <a:endParaRPr lang="ko-KR" altLang="ko-KR" sz="1000" dirty="0">
              <a:latin typeface="+mn-lt"/>
            </a:endParaRPr>
          </a:p>
          <a:p>
            <a:r>
              <a:rPr lang="en-US" altLang="ko-KR" sz="1000" dirty="0">
                <a:latin typeface="+mn-lt"/>
              </a:rPr>
              <a:t>    CHECK(</a:t>
            </a:r>
            <a:r>
              <a:rPr lang="en-US" altLang="ko-KR" sz="1000" dirty="0" err="1">
                <a:latin typeface="+mn-lt"/>
              </a:rPr>
              <a:t>cudaMemcpy</a:t>
            </a:r>
            <a:r>
              <a:rPr lang="en-US" altLang="ko-KR" sz="1000" dirty="0">
                <a:latin typeface="+mn-lt"/>
              </a:rPr>
              <a:t>(</a:t>
            </a:r>
            <a:r>
              <a:rPr lang="en-US" altLang="ko-KR" sz="1000" dirty="0" err="1">
                <a:latin typeface="+mn-lt"/>
              </a:rPr>
              <a:t>d_A</a:t>
            </a:r>
            <a:r>
              <a:rPr lang="en-US" altLang="ko-KR" sz="1000" dirty="0">
                <a:latin typeface="+mn-lt"/>
              </a:rPr>
              <a:t>, </a:t>
            </a:r>
            <a:r>
              <a:rPr lang="en-US" altLang="ko-KR" sz="1000" dirty="0" err="1">
                <a:latin typeface="+mn-lt"/>
              </a:rPr>
              <a:t>h_A</a:t>
            </a:r>
            <a:r>
              <a:rPr lang="en-US" altLang="ko-KR" sz="1000" dirty="0">
                <a:latin typeface="+mn-lt"/>
              </a:rPr>
              <a:t>, </a:t>
            </a:r>
            <a:r>
              <a:rPr lang="en-US" altLang="ko-KR" sz="1000" dirty="0" err="1">
                <a:latin typeface="+mn-lt"/>
              </a:rPr>
              <a:t>nBytes</a:t>
            </a:r>
            <a:r>
              <a:rPr lang="en-US" altLang="ko-KR" sz="1000" dirty="0">
                <a:latin typeface="+mn-lt"/>
              </a:rPr>
              <a:t>, </a:t>
            </a:r>
            <a:r>
              <a:rPr lang="en-US" altLang="ko-KR" sz="1000" dirty="0" err="1">
                <a:latin typeface="+mn-lt"/>
              </a:rPr>
              <a:t>cudaMemcpyHostToDevice</a:t>
            </a:r>
            <a:r>
              <a:rPr lang="en-US" altLang="ko-KR" sz="1000" dirty="0">
                <a:latin typeface="+mn-lt"/>
              </a:rPr>
              <a:t>));</a:t>
            </a:r>
            <a:endParaRPr lang="ko-KR" altLang="ko-KR" sz="1000" dirty="0">
              <a:latin typeface="+mn-lt"/>
            </a:endParaRPr>
          </a:p>
          <a:p>
            <a:r>
              <a:rPr lang="en-US" altLang="ko-KR" sz="1000" dirty="0">
                <a:latin typeface="+mn-lt"/>
              </a:rPr>
              <a:t>    CHECK(</a:t>
            </a:r>
            <a:r>
              <a:rPr lang="en-US" altLang="ko-KR" sz="1000" dirty="0" err="1">
                <a:latin typeface="+mn-lt"/>
              </a:rPr>
              <a:t>cudaMemcpy</a:t>
            </a:r>
            <a:r>
              <a:rPr lang="en-US" altLang="ko-KR" sz="1000" dirty="0">
                <a:latin typeface="+mn-lt"/>
              </a:rPr>
              <a:t>(</a:t>
            </a:r>
            <a:r>
              <a:rPr lang="en-US" altLang="ko-KR" sz="1000" dirty="0" err="1">
                <a:latin typeface="+mn-lt"/>
              </a:rPr>
              <a:t>d_B</a:t>
            </a:r>
            <a:r>
              <a:rPr lang="en-US" altLang="ko-KR" sz="1000" dirty="0">
                <a:latin typeface="+mn-lt"/>
              </a:rPr>
              <a:t>, </a:t>
            </a:r>
            <a:r>
              <a:rPr lang="en-US" altLang="ko-KR" sz="1000" dirty="0" err="1">
                <a:latin typeface="+mn-lt"/>
              </a:rPr>
              <a:t>h_B</a:t>
            </a:r>
            <a:r>
              <a:rPr lang="en-US" altLang="ko-KR" sz="1000" dirty="0">
                <a:latin typeface="+mn-lt"/>
              </a:rPr>
              <a:t>, </a:t>
            </a:r>
            <a:r>
              <a:rPr lang="en-US" altLang="ko-KR" sz="1000" dirty="0" err="1">
                <a:latin typeface="+mn-lt"/>
              </a:rPr>
              <a:t>nBytes</a:t>
            </a:r>
            <a:r>
              <a:rPr lang="en-US" altLang="ko-KR" sz="1000" dirty="0">
                <a:latin typeface="+mn-lt"/>
              </a:rPr>
              <a:t>, </a:t>
            </a:r>
            <a:r>
              <a:rPr lang="en-US" altLang="ko-KR" sz="1000" dirty="0" err="1">
                <a:latin typeface="+mn-lt"/>
              </a:rPr>
              <a:t>cudaMemcpyHostToDevice</a:t>
            </a:r>
            <a:r>
              <a:rPr lang="en-US" altLang="ko-KR" sz="1000" dirty="0">
                <a:latin typeface="+mn-lt"/>
              </a:rPr>
              <a:t>));</a:t>
            </a:r>
            <a:endParaRPr lang="ko-KR" altLang="ko-KR" sz="1000" dirty="0">
              <a:latin typeface="+mn-lt"/>
            </a:endParaRPr>
          </a:p>
          <a:p>
            <a:r>
              <a:rPr lang="en-US" altLang="ko-KR" sz="1000" dirty="0">
                <a:latin typeface="+mn-lt"/>
              </a:rPr>
              <a:t>    CHECK(</a:t>
            </a:r>
            <a:r>
              <a:rPr lang="en-US" altLang="ko-KR" sz="1000" dirty="0" err="1">
                <a:latin typeface="+mn-lt"/>
              </a:rPr>
              <a:t>cudaEventRecord</a:t>
            </a:r>
            <a:r>
              <a:rPr lang="en-US" altLang="ko-KR" sz="1000" dirty="0">
                <a:latin typeface="+mn-lt"/>
              </a:rPr>
              <a:t>(stop, 0));</a:t>
            </a:r>
            <a:endParaRPr lang="ko-KR" altLang="ko-KR" sz="1000" dirty="0">
              <a:latin typeface="+mn-lt"/>
            </a:endParaRPr>
          </a:p>
          <a:p>
            <a:r>
              <a:rPr lang="en-US" altLang="ko-KR" sz="1000" dirty="0">
                <a:latin typeface="+mn-lt"/>
              </a:rPr>
              <a:t>    CHECK(</a:t>
            </a:r>
            <a:r>
              <a:rPr lang="en-US" altLang="ko-KR" sz="1000" dirty="0" err="1">
                <a:latin typeface="+mn-lt"/>
              </a:rPr>
              <a:t>cudaEventSynchronize</a:t>
            </a:r>
            <a:r>
              <a:rPr lang="en-US" altLang="ko-KR" sz="1000" dirty="0">
                <a:latin typeface="+mn-lt"/>
              </a:rPr>
              <a:t>(stop));</a:t>
            </a:r>
            <a:endParaRPr lang="ko-KR" altLang="ko-KR" sz="1000" dirty="0">
              <a:latin typeface="+mn-lt"/>
            </a:endParaRPr>
          </a:p>
          <a:p>
            <a:r>
              <a:rPr lang="en-US" altLang="ko-KR" sz="1000" dirty="0">
                <a:latin typeface="+mn-lt"/>
              </a:rPr>
              <a:t>    float memcpy_h2d_time;</a:t>
            </a:r>
            <a:endParaRPr lang="ko-KR" altLang="ko-KR" sz="1000" dirty="0">
              <a:latin typeface="+mn-lt"/>
            </a:endParaRPr>
          </a:p>
          <a:p>
            <a:r>
              <a:rPr lang="en-US" altLang="ko-KR" sz="1000" dirty="0">
                <a:latin typeface="+mn-lt"/>
              </a:rPr>
              <a:t>    CHECK(</a:t>
            </a:r>
            <a:r>
              <a:rPr lang="en-US" altLang="ko-KR" sz="1000" dirty="0" err="1">
                <a:latin typeface="+mn-lt"/>
              </a:rPr>
              <a:t>cudaEventElapsedTime</a:t>
            </a:r>
            <a:r>
              <a:rPr lang="en-US" altLang="ko-KR" sz="1000" dirty="0">
                <a:latin typeface="+mn-lt"/>
              </a:rPr>
              <a:t>(&amp;memcpy_h2d_time, start, stop));</a:t>
            </a:r>
            <a:endParaRPr lang="ko-KR" altLang="ko-KR" sz="1000" dirty="0">
              <a:latin typeface="+mn-lt"/>
            </a:endParaRPr>
          </a:p>
          <a:p>
            <a:r>
              <a:rPr lang="en-US" altLang="ko-KR" sz="1000" dirty="0">
                <a:latin typeface="+mn-lt"/>
              </a:rPr>
              <a:t> </a:t>
            </a:r>
            <a:endParaRPr lang="ko-KR" altLang="ko-KR" sz="1000" dirty="0">
              <a:latin typeface="+mn-lt"/>
            </a:endParaRPr>
          </a:p>
          <a:p>
            <a:r>
              <a:rPr lang="en-US" altLang="ko-KR" sz="1000" dirty="0">
                <a:latin typeface="+mn-lt"/>
              </a:rPr>
              <a:t>    CHECK(</a:t>
            </a:r>
            <a:r>
              <a:rPr lang="en-US" altLang="ko-KR" sz="1000" dirty="0" err="1">
                <a:latin typeface="+mn-lt"/>
              </a:rPr>
              <a:t>cudaEventRecord</a:t>
            </a:r>
            <a:r>
              <a:rPr lang="en-US" altLang="ko-KR" sz="1000" dirty="0">
                <a:latin typeface="+mn-lt"/>
              </a:rPr>
              <a:t>(start, 0));</a:t>
            </a:r>
            <a:endParaRPr lang="ko-KR" altLang="ko-KR" sz="1000" dirty="0">
              <a:latin typeface="+mn-lt"/>
            </a:endParaRPr>
          </a:p>
          <a:p>
            <a:r>
              <a:rPr lang="en-US" altLang="ko-KR" sz="1000" dirty="0">
                <a:latin typeface="+mn-lt"/>
              </a:rPr>
              <a:t>    </a:t>
            </a:r>
            <a:r>
              <a:rPr lang="en-US" altLang="ko-KR" sz="1000" dirty="0" err="1">
                <a:latin typeface="+mn-lt"/>
              </a:rPr>
              <a:t>sumArrays</a:t>
            </a:r>
            <a:r>
              <a:rPr lang="en-US" altLang="ko-KR" sz="1000" dirty="0">
                <a:latin typeface="+mn-lt"/>
              </a:rPr>
              <a:t>&lt;&lt;&lt;grid, block&gt;&gt;&gt;(</a:t>
            </a:r>
            <a:r>
              <a:rPr lang="en-US" altLang="ko-KR" sz="1000" dirty="0" err="1">
                <a:latin typeface="+mn-lt"/>
              </a:rPr>
              <a:t>d_A</a:t>
            </a:r>
            <a:r>
              <a:rPr lang="en-US" altLang="ko-KR" sz="1000" dirty="0">
                <a:latin typeface="+mn-lt"/>
              </a:rPr>
              <a:t>, </a:t>
            </a:r>
            <a:r>
              <a:rPr lang="en-US" altLang="ko-KR" sz="1000" dirty="0" err="1">
                <a:latin typeface="+mn-lt"/>
              </a:rPr>
              <a:t>d_B</a:t>
            </a:r>
            <a:r>
              <a:rPr lang="en-US" altLang="ko-KR" sz="1000" dirty="0">
                <a:latin typeface="+mn-lt"/>
              </a:rPr>
              <a:t>, </a:t>
            </a:r>
            <a:r>
              <a:rPr lang="en-US" altLang="ko-KR" sz="1000" dirty="0" err="1">
                <a:latin typeface="+mn-lt"/>
              </a:rPr>
              <a:t>d_C</a:t>
            </a:r>
            <a:r>
              <a:rPr lang="en-US" altLang="ko-KR" sz="1000" dirty="0">
                <a:latin typeface="+mn-lt"/>
              </a:rPr>
              <a:t>, </a:t>
            </a:r>
            <a:r>
              <a:rPr lang="en-US" altLang="ko-KR" sz="1000" dirty="0" err="1">
                <a:latin typeface="+mn-lt"/>
              </a:rPr>
              <a:t>nElem</a:t>
            </a:r>
            <a:r>
              <a:rPr lang="en-US" altLang="ko-KR" sz="1000" dirty="0">
                <a:latin typeface="+mn-lt"/>
              </a:rPr>
              <a:t>);</a:t>
            </a:r>
            <a:endParaRPr lang="ko-KR" altLang="ko-KR" sz="1000" dirty="0">
              <a:latin typeface="+mn-lt"/>
            </a:endParaRPr>
          </a:p>
          <a:p>
            <a:r>
              <a:rPr lang="en-US" altLang="ko-KR" sz="1000" dirty="0">
                <a:latin typeface="+mn-lt"/>
              </a:rPr>
              <a:t>    CHECK(</a:t>
            </a:r>
            <a:r>
              <a:rPr lang="en-US" altLang="ko-KR" sz="1000" dirty="0" err="1">
                <a:latin typeface="+mn-lt"/>
              </a:rPr>
              <a:t>cudaEventRecord</a:t>
            </a:r>
            <a:r>
              <a:rPr lang="en-US" altLang="ko-KR" sz="1000" dirty="0">
                <a:latin typeface="+mn-lt"/>
              </a:rPr>
              <a:t>(stop, 0));</a:t>
            </a:r>
            <a:endParaRPr lang="ko-KR" altLang="ko-KR" sz="1000" dirty="0">
              <a:latin typeface="+mn-lt"/>
            </a:endParaRPr>
          </a:p>
          <a:p>
            <a:r>
              <a:rPr lang="en-US" altLang="ko-KR" sz="1000" dirty="0">
                <a:latin typeface="+mn-lt"/>
              </a:rPr>
              <a:t>    CHECK(</a:t>
            </a:r>
            <a:r>
              <a:rPr lang="en-US" altLang="ko-KR" sz="1000" dirty="0" err="1">
                <a:latin typeface="+mn-lt"/>
              </a:rPr>
              <a:t>cudaEventSynchronize</a:t>
            </a:r>
            <a:r>
              <a:rPr lang="en-US" altLang="ko-KR" sz="1000" dirty="0">
                <a:latin typeface="+mn-lt"/>
              </a:rPr>
              <a:t>(stop));</a:t>
            </a:r>
            <a:endParaRPr lang="ko-KR" altLang="ko-KR" sz="1000" dirty="0">
              <a:latin typeface="+mn-lt"/>
            </a:endParaRPr>
          </a:p>
          <a:p>
            <a:r>
              <a:rPr lang="en-US" altLang="ko-KR" sz="1000" dirty="0">
                <a:latin typeface="+mn-lt"/>
              </a:rPr>
              <a:t>    float </a:t>
            </a:r>
            <a:r>
              <a:rPr lang="en-US" altLang="ko-KR" sz="1000" dirty="0" err="1">
                <a:latin typeface="+mn-lt"/>
              </a:rPr>
              <a:t>kernel_time</a:t>
            </a:r>
            <a:r>
              <a:rPr lang="en-US" altLang="ko-KR" sz="1000" dirty="0">
                <a:latin typeface="+mn-lt"/>
              </a:rPr>
              <a:t>;</a:t>
            </a:r>
            <a:endParaRPr lang="ko-KR" altLang="ko-KR" sz="1000" dirty="0">
              <a:latin typeface="+mn-lt"/>
            </a:endParaRPr>
          </a:p>
          <a:p>
            <a:r>
              <a:rPr lang="en-US" altLang="ko-KR" sz="1000" dirty="0">
                <a:latin typeface="+mn-lt"/>
              </a:rPr>
              <a:t>    CHECK(</a:t>
            </a:r>
            <a:r>
              <a:rPr lang="en-US" altLang="ko-KR" sz="1000" dirty="0" err="1">
                <a:latin typeface="+mn-lt"/>
              </a:rPr>
              <a:t>cudaEventElapsedTime</a:t>
            </a:r>
            <a:r>
              <a:rPr lang="en-US" altLang="ko-KR" sz="1000" dirty="0">
                <a:latin typeface="+mn-lt"/>
              </a:rPr>
              <a:t>(&amp;</a:t>
            </a:r>
            <a:r>
              <a:rPr lang="en-US" altLang="ko-KR" sz="1000" dirty="0" err="1">
                <a:latin typeface="+mn-lt"/>
              </a:rPr>
              <a:t>kernel_time</a:t>
            </a:r>
            <a:r>
              <a:rPr lang="en-US" altLang="ko-KR" sz="1000" dirty="0">
                <a:latin typeface="+mn-lt"/>
              </a:rPr>
              <a:t>, start, stop));</a:t>
            </a:r>
            <a:endParaRPr lang="ko-KR" altLang="en-US" sz="1000" dirty="0">
              <a:latin typeface="+mn-lt"/>
            </a:endParaRPr>
          </a:p>
        </p:txBody>
      </p:sp>
      <p:sp>
        <p:nvSpPr>
          <p:cNvPr id="5" name="직사각형 4"/>
          <p:cNvSpPr/>
          <p:nvPr/>
        </p:nvSpPr>
        <p:spPr>
          <a:xfrm>
            <a:off x="4860032" y="1916832"/>
            <a:ext cx="3528392" cy="28623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아래쪽 화살표 5"/>
          <p:cNvSpPr/>
          <p:nvPr/>
        </p:nvSpPr>
        <p:spPr>
          <a:xfrm rot="6676988">
            <a:off x="3993533" y="1052248"/>
            <a:ext cx="247093" cy="1498409"/>
          </a:xfrm>
          <a:prstGeom prst="downArrow">
            <a:avLst>
              <a:gd name="adj1" fmla="val 36168"/>
              <a:gd name="adj2"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467544" y="1414388"/>
            <a:ext cx="2906583" cy="142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t>
            </a:r>
            <a:endParaRPr lang="ko-KR" altLang="en-US" dirty="0"/>
          </a:p>
        </p:txBody>
      </p:sp>
      <p:cxnSp>
        <p:nvCxnSpPr>
          <p:cNvPr id="9" name="직선 연결선 8"/>
          <p:cNvCxnSpPr/>
          <p:nvPr/>
        </p:nvCxnSpPr>
        <p:spPr>
          <a:xfrm>
            <a:off x="5076056" y="4077072"/>
            <a:ext cx="280831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4931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99392"/>
            <a:ext cx="8229600" cy="960438"/>
          </a:xfrm>
        </p:spPr>
        <p:txBody>
          <a:bodyPr/>
          <a:lstStyle/>
          <a:p>
            <a:r>
              <a:rPr lang="en-US" altLang="ko-KR" sz="3200" dirty="0"/>
              <a:t>Breadth-First Scheduling</a:t>
            </a:r>
            <a:endParaRPr lang="ko-KR" altLang="en-US" sz="3200" dirty="0"/>
          </a:p>
        </p:txBody>
      </p:sp>
      <p:sp>
        <p:nvSpPr>
          <p:cNvPr id="3" name="내용 개체 틀 2"/>
          <p:cNvSpPr>
            <a:spLocks noGrp="1"/>
          </p:cNvSpPr>
          <p:nvPr>
            <p:ph idx="1"/>
          </p:nvPr>
        </p:nvSpPr>
        <p:spPr/>
        <p:txBody>
          <a:bodyPr/>
          <a:lstStyle/>
          <a:p>
            <a:endParaRPr lang="ko-KR" altLang="en-US" dirty="0"/>
          </a:p>
        </p:txBody>
      </p:sp>
      <p:pic>
        <p:nvPicPr>
          <p:cNvPr id="3074" name="Picture 2" descr="F:\simpleMultiAddBread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20688"/>
            <a:ext cx="7512050" cy="6159500"/>
          </a:xfrm>
          <a:prstGeom prst="rect">
            <a:avLst/>
          </a:prstGeom>
          <a:noFill/>
          <a:extLst>
            <a:ext uri="{909E8E84-426E-40DD-AFC4-6F175D3DCCD1}">
              <a14:hiddenFill xmlns:a14="http://schemas.microsoft.com/office/drawing/2010/main">
                <a:solidFill>
                  <a:srgbClr val="FFFFFF"/>
                </a:solidFill>
              </a14:hiddenFill>
            </a:ext>
          </a:extLst>
        </p:spPr>
      </p:pic>
      <p:sp>
        <p:nvSpPr>
          <p:cNvPr id="5" name="타원 4"/>
          <p:cNvSpPr/>
          <p:nvPr/>
        </p:nvSpPr>
        <p:spPr>
          <a:xfrm>
            <a:off x="2555776" y="3212976"/>
            <a:ext cx="3960440"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6372200" y="3331411"/>
            <a:ext cx="1080120" cy="93610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8310372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Overlapping GPU and CPU Execution</a:t>
            </a:r>
            <a:endParaRPr lang="ko-KR" altLang="en-US" sz="3600" dirty="0"/>
          </a:p>
        </p:txBody>
      </p:sp>
      <p:sp>
        <p:nvSpPr>
          <p:cNvPr id="3" name="내용 개체 틀 2"/>
          <p:cNvSpPr>
            <a:spLocks noGrp="1"/>
          </p:cNvSpPr>
          <p:nvPr>
            <p:ph idx="1"/>
          </p:nvPr>
        </p:nvSpPr>
        <p:spPr/>
        <p:txBody>
          <a:bodyPr/>
          <a:lstStyle/>
          <a:p>
            <a:r>
              <a:rPr lang="en-US" altLang="ko-KR" sz="2800" dirty="0"/>
              <a:t>All kernel launches are asynchronous by default. Therefore, launching a kernel and immediately doing useful work in the host thread produces overlap of GPU and CPU execution.</a:t>
            </a:r>
            <a:endParaRPr lang="ko-KR" altLang="en-US" sz="2800" dirty="0"/>
          </a:p>
        </p:txBody>
      </p:sp>
    </p:spTree>
    <p:extLst>
      <p:ext uri="{BB962C8B-B14F-4D97-AF65-F5344CB8AC3E}">
        <p14:creationId xmlns:p14="http://schemas.microsoft.com/office/powerpoint/2010/main" val="32727435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0"/>
            <a:ext cx="8229600" cy="960438"/>
          </a:xfrm>
        </p:spPr>
        <p:txBody>
          <a:bodyPr/>
          <a:lstStyle/>
          <a:p>
            <a:r>
              <a:rPr lang="en-US" altLang="ko-KR" sz="3600" dirty="0"/>
              <a:t>Overlapping GPU and CPU Execution</a:t>
            </a:r>
            <a:endParaRPr lang="ko-KR" altLang="en-US" sz="3600" dirty="0"/>
          </a:p>
        </p:txBody>
      </p:sp>
      <p:pic>
        <p:nvPicPr>
          <p:cNvPr id="5122" name="Picture 2" descr="F:\asyncA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12776"/>
            <a:ext cx="7569201" cy="465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7789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System Callbacks</a:t>
            </a:r>
            <a:endParaRPr lang="ko-KR" altLang="en-US" dirty="0"/>
          </a:p>
        </p:txBody>
      </p:sp>
      <p:sp>
        <p:nvSpPr>
          <p:cNvPr id="3" name="내용 개체 틀 2"/>
          <p:cNvSpPr>
            <a:spLocks noGrp="1"/>
          </p:cNvSpPr>
          <p:nvPr>
            <p:ph idx="1"/>
          </p:nvPr>
        </p:nvSpPr>
        <p:spPr/>
        <p:txBody>
          <a:bodyPr/>
          <a:lstStyle/>
          <a:p>
            <a:r>
              <a:rPr lang="en-US" altLang="ko-KR" sz="2400" dirty="0"/>
              <a:t>When all of the operations in a stream preceding a stream callback have completed, a host-side function specified by the stream callback is called by the CUDA runtime.</a:t>
            </a:r>
          </a:p>
          <a:p>
            <a:r>
              <a:rPr lang="en-US" altLang="ko-KR" sz="2400" dirty="0"/>
              <a:t>Stream callback function: It is a host function provided by application and registered in a stream with the following:</a:t>
            </a:r>
          </a:p>
          <a:p>
            <a:pPr marL="0" indent="0">
              <a:buNone/>
            </a:pPr>
            <a:r>
              <a:rPr lang="en-US" altLang="ko-KR" sz="2400" b="1" dirty="0" err="1"/>
              <a:t>cudaError_t</a:t>
            </a:r>
            <a:r>
              <a:rPr lang="en-US" altLang="ko-KR" sz="2400" b="1" dirty="0"/>
              <a:t> </a:t>
            </a:r>
            <a:r>
              <a:rPr lang="en-US" altLang="ko-KR" sz="2400" b="1" dirty="0" err="1"/>
              <a:t>cudaStreamAddCallback</a:t>
            </a:r>
            <a:r>
              <a:rPr lang="en-US" altLang="ko-KR" sz="2400" b="1" dirty="0"/>
              <a:t>(</a:t>
            </a:r>
            <a:r>
              <a:rPr lang="en-US" altLang="ko-KR" sz="2400" b="1" dirty="0" err="1"/>
              <a:t>cudaStream_t</a:t>
            </a:r>
            <a:r>
              <a:rPr lang="en-US" altLang="ko-KR" sz="2400" b="1" dirty="0"/>
              <a:t> </a:t>
            </a:r>
            <a:r>
              <a:rPr lang="en-US" altLang="ko-KR" sz="2400" b="1" dirty="0" err="1"/>
              <a:t>stream,cudaStreamCallback_t</a:t>
            </a:r>
            <a:r>
              <a:rPr lang="en-US" altLang="ko-KR" sz="2400" b="1" dirty="0"/>
              <a:t> </a:t>
            </a:r>
            <a:r>
              <a:rPr lang="en-US" altLang="ko-KR" sz="2400" b="1" dirty="0" err="1"/>
              <a:t>callbackm</a:t>
            </a:r>
            <a:r>
              <a:rPr lang="en-US" altLang="ko-KR" sz="2400" b="1" dirty="0"/>
              <a:t> void *</a:t>
            </a:r>
            <a:r>
              <a:rPr lang="en-US" altLang="ko-KR" sz="2400" b="1" dirty="0" err="1"/>
              <a:t>userData</a:t>
            </a:r>
            <a:r>
              <a:rPr lang="en-US" altLang="ko-KR" sz="2400" b="1" dirty="0"/>
              <a:t>, unsigned </a:t>
            </a:r>
            <a:r>
              <a:rPr lang="en-US" altLang="ko-KR" sz="2400" b="1" dirty="0" err="1"/>
              <a:t>int</a:t>
            </a:r>
            <a:r>
              <a:rPr lang="en-US" altLang="ko-KR" sz="2400" b="1" dirty="0"/>
              <a:t> flags);</a:t>
            </a:r>
          </a:p>
          <a:p>
            <a:endParaRPr lang="ko-KR" altLang="en-US" sz="2400" dirty="0"/>
          </a:p>
        </p:txBody>
      </p:sp>
    </p:spTree>
    <p:extLst>
      <p:ext uri="{BB962C8B-B14F-4D97-AF65-F5344CB8AC3E}">
        <p14:creationId xmlns:p14="http://schemas.microsoft.com/office/powerpoint/2010/main" val="25763814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Stream Callback</a:t>
            </a:r>
            <a:endParaRPr lang="ko-KR" altLang="en-US" dirty="0"/>
          </a:p>
        </p:txBody>
      </p:sp>
      <p:sp>
        <p:nvSpPr>
          <p:cNvPr id="3" name="내용 개체 틀 2"/>
          <p:cNvSpPr>
            <a:spLocks noGrp="1"/>
          </p:cNvSpPr>
          <p:nvPr>
            <p:ph idx="1"/>
          </p:nvPr>
        </p:nvSpPr>
        <p:spPr>
          <a:xfrm>
            <a:off x="457200" y="1600200"/>
            <a:ext cx="8363272" cy="4853136"/>
          </a:xfrm>
        </p:spPr>
        <p:txBody>
          <a:bodyPr/>
          <a:lstStyle/>
          <a:p>
            <a:pPr marL="0" indent="0">
              <a:buNone/>
            </a:pPr>
            <a:r>
              <a:rPr lang="en-US" altLang="ko-KR" sz="2400" b="1" dirty="0"/>
              <a:t>for (</a:t>
            </a:r>
            <a:r>
              <a:rPr lang="en-US" altLang="ko-KR" sz="2400" b="1" dirty="0" err="1"/>
              <a:t>int</a:t>
            </a:r>
            <a:r>
              <a:rPr lang="en-US" altLang="ko-KR" sz="2400" b="1" dirty="0"/>
              <a:t> </a:t>
            </a:r>
            <a:r>
              <a:rPr lang="en-US" altLang="ko-KR" sz="2400" b="1" dirty="0" err="1"/>
              <a:t>i</a:t>
            </a:r>
            <a:r>
              <a:rPr lang="en-US" altLang="ko-KR" sz="2400" b="1" dirty="0"/>
              <a:t>=0; </a:t>
            </a:r>
            <a:r>
              <a:rPr lang="en-US" altLang="ko-KR" sz="2400" b="1" dirty="0" err="1"/>
              <a:t>i</a:t>
            </a:r>
            <a:r>
              <a:rPr lang="en-US" altLang="ko-KR" sz="2400" b="1" dirty="0"/>
              <a:t>&lt;</a:t>
            </a:r>
            <a:r>
              <a:rPr lang="en-US" altLang="ko-KR" sz="2400" b="1" dirty="0" err="1"/>
              <a:t>n_stream</a:t>
            </a:r>
            <a:r>
              <a:rPr lang="en-US" altLang="ko-KR" sz="2400" b="1" dirty="0"/>
              <a:t>; </a:t>
            </a:r>
            <a:r>
              <a:rPr lang="en-US" altLang="ko-KR" sz="2400" b="1" dirty="0" err="1"/>
              <a:t>i</a:t>
            </a:r>
            <a:r>
              <a:rPr lang="en-US" altLang="ko-KR" sz="2400" b="1" dirty="0"/>
              <a:t>++){</a:t>
            </a:r>
          </a:p>
          <a:p>
            <a:pPr marL="0" indent="0">
              <a:buNone/>
            </a:pPr>
            <a:r>
              <a:rPr lang="en-US" altLang="ko-KR" sz="2400" b="1" dirty="0"/>
              <a:t>	</a:t>
            </a:r>
            <a:r>
              <a:rPr lang="en-US" altLang="ko-KR" sz="2400" b="1" dirty="0" err="1"/>
              <a:t>stream_ids</a:t>
            </a:r>
            <a:r>
              <a:rPr lang="en-US" altLang="ko-KR" sz="2400" b="1" dirty="0"/>
              <a:t>[</a:t>
            </a:r>
            <a:r>
              <a:rPr lang="en-US" altLang="ko-KR" sz="2400" b="1" dirty="0" err="1"/>
              <a:t>i</a:t>
            </a:r>
            <a:r>
              <a:rPr lang="en-US" altLang="ko-KR" sz="2400" b="1" dirty="0"/>
              <a:t>]=</a:t>
            </a:r>
            <a:r>
              <a:rPr lang="en-US" altLang="ko-KR" sz="2400" b="1" dirty="0" err="1"/>
              <a:t>i</a:t>
            </a:r>
            <a:r>
              <a:rPr lang="en-US" altLang="ko-KR" sz="2400" b="1" dirty="0"/>
              <a:t>;</a:t>
            </a:r>
          </a:p>
          <a:p>
            <a:pPr marL="0" indent="0">
              <a:buNone/>
            </a:pPr>
            <a:r>
              <a:rPr lang="en-US" altLang="ko-KR" sz="2400" b="1" dirty="0"/>
              <a:t>	kernel_1&lt;&lt;&lt;grid,block,0,streams[</a:t>
            </a:r>
            <a:r>
              <a:rPr lang="en-US" altLang="ko-KR" sz="2400" b="1" dirty="0" err="1"/>
              <a:t>i</a:t>
            </a:r>
            <a:r>
              <a:rPr lang="en-US" altLang="ko-KR" sz="2400" b="1" dirty="0"/>
              <a:t>]&gt;&gt;&gt;();</a:t>
            </a:r>
          </a:p>
          <a:p>
            <a:pPr marL="0" indent="0">
              <a:buNone/>
            </a:pPr>
            <a:r>
              <a:rPr lang="en-US" altLang="ko-KR" sz="2400" b="1" dirty="0"/>
              <a:t>	kernel_2&lt;&lt;&lt;grid,block,0,streams[</a:t>
            </a:r>
            <a:r>
              <a:rPr lang="en-US" altLang="ko-KR" sz="2400" b="1" dirty="0" err="1"/>
              <a:t>i</a:t>
            </a:r>
            <a:r>
              <a:rPr lang="en-US" altLang="ko-KR" sz="2400" b="1" dirty="0"/>
              <a:t>]&gt;&gt;&gt;();</a:t>
            </a:r>
          </a:p>
          <a:p>
            <a:pPr marL="0" indent="0">
              <a:buNone/>
            </a:pPr>
            <a:r>
              <a:rPr lang="en-US" altLang="ko-KR" sz="2400" b="1" dirty="0"/>
              <a:t>	kernel_3&lt;&lt;&lt;grid,block,0,streams[</a:t>
            </a:r>
            <a:r>
              <a:rPr lang="en-US" altLang="ko-KR" sz="2400" b="1" dirty="0" err="1"/>
              <a:t>i</a:t>
            </a:r>
            <a:r>
              <a:rPr lang="en-US" altLang="ko-KR" sz="2400" b="1" dirty="0"/>
              <a:t>]&gt;&gt;&gt;();</a:t>
            </a:r>
          </a:p>
          <a:p>
            <a:pPr marL="0" indent="0">
              <a:buNone/>
            </a:pPr>
            <a:r>
              <a:rPr lang="en-US" altLang="ko-KR" sz="2400" b="1" dirty="0"/>
              <a:t>	kernel_4&lt;&lt;&lt;grid,block,0,streams[</a:t>
            </a:r>
            <a:r>
              <a:rPr lang="en-US" altLang="ko-KR" sz="2400" b="1" dirty="0" err="1"/>
              <a:t>i</a:t>
            </a:r>
            <a:r>
              <a:rPr lang="en-US" altLang="ko-KR" sz="2400" b="1" dirty="0"/>
              <a:t>]&gt;&gt;&gt;();</a:t>
            </a:r>
          </a:p>
          <a:p>
            <a:pPr marL="0" indent="0">
              <a:buNone/>
            </a:pPr>
            <a:endParaRPr lang="en-US" altLang="ko-KR" sz="2400" b="1" dirty="0"/>
          </a:p>
          <a:p>
            <a:pPr marL="0" indent="0">
              <a:buNone/>
            </a:pPr>
            <a:r>
              <a:rPr lang="en-US" altLang="ko-KR" sz="2400" b="1" dirty="0"/>
              <a:t>	</a:t>
            </a:r>
            <a:r>
              <a:rPr lang="en-US" altLang="ko-KR" sz="2400" b="1" dirty="0" err="1">
                <a:solidFill>
                  <a:srgbClr val="0070C0"/>
                </a:solidFill>
              </a:rPr>
              <a:t>cudaStreamAddCallback</a:t>
            </a:r>
            <a:r>
              <a:rPr lang="en-US" altLang="ko-KR" sz="2400" b="1" dirty="0">
                <a:solidFill>
                  <a:srgbClr val="0070C0"/>
                </a:solidFill>
              </a:rPr>
              <a:t>(streams[</a:t>
            </a:r>
            <a:r>
              <a:rPr lang="en-US" altLang="ko-KR" sz="2400" b="1" dirty="0" err="1">
                <a:solidFill>
                  <a:srgbClr val="0070C0"/>
                </a:solidFill>
              </a:rPr>
              <a:t>i</a:t>
            </a:r>
            <a:r>
              <a:rPr lang="en-US" altLang="ko-KR" sz="2400" b="1" dirty="0">
                <a:solidFill>
                  <a:srgbClr val="0070C0"/>
                </a:solidFill>
              </a:rPr>
              <a:t>],</a:t>
            </a:r>
            <a:r>
              <a:rPr lang="en-US" altLang="ko-KR" sz="2400" b="1" dirty="0" err="1">
                <a:solidFill>
                  <a:srgbClr val="0070C0"/>
                </a:solidFill>
              </a:rPr>
              <a:t>my_callback</a:t>
            </a:r>
            <a:r>
              <a:rPr lang="en-US" altLang="ko-KR" sz="2400" b="1" dirty="0">
                <a:solidFill>
                  <a:srgbClr val="0070C0"/>
                </a:solidFill>
              </a:rPr>
              <a:t>,</a:t>
            </a:r>
          </a:p>
          <a:p>
            <a:pPr marL="0" indent="0">
              <a:buNone/>
            </a:pPr>
            <a:r>
              <a:rPr lang="en-US" altLang="ko-KR" sz="2400" b="1" dirty="0">
                <a:solidFill>
                  <a:srgbClr val="0070C0"/>
                </a:solidFill>
              </a:rPr>
              <a:t>	(void *)(</a:t>
            </a:r>
            <a:r>
              <a:rPr lang="en-US" altLang="ko-KR" sz="2400" b="1" dirty="0" err="1">
                <a:solidFill>
                  <a:srgbClr val="0070C0"/>
                </a:solidFill>
              </a:rPr>
              <a:t>stream_ids+i</a:t>
            </a:r>
            <a:r>
              <a:rPr lang="en-US" altLang="ko-KR" sz="2400" b="1" dirty="0">
                <a:solidFill>
                  <a:srgbClr val="0070C0"/>
                </a:solidFill>
              </a:rPr>
              <a:t>),0);</a:t>
            </a:r>
          </a:p>
          <a:p>
            <a:pPr marL="0" indent="0">
              <a:buNone/>
            </a:pPr>
            <a:r>
              <a:rPr lang="en-US" altLang="ko-KR" sz="2400" b="1" dirty="0"/>
              <a:t>}</a:t>
            </a:r>
            <a:endParaRPr lang="ko-KR" altLang="en-US" sz="2400" b="1" dirty="0"/>
          </a:p>
        </p:txBody>
      </p:sp>
    </p:spTree>
    <p:extLst>
      <p:ext uri="{BB962C8B-B14F-4D97-AF65-F5344CB8AC3E}">
        <p14:creationId xmlns:p14="http://schemas.microsoft.com/office/powerpoint/2010/main" val="41892203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Stream Callbacks</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4098" name="Picture 2" descr="F:\simpleCallb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04864"/>
            <a:ext cx="7899397"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004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Synchronous, Asynchronous</a:t>
            </a:r>
            <a:endParaRPr lang="ko-KR" altLang="en-US" dirty="0"/>
          </a:p>
        </p:txBody>
      </p:sp>
      <p:sp>
        <p:nvSpPr>
          <p:cNvPr id="3" name="내용 개체 틀 2"/>
          <p:cNvSpPr>
            <a:spLocks noGrp="1"/>
          </p:cNvSpPr>
          <p:nvPr>
            <p:ph idx="1"/>
          </p:nvPr>
        </p:nvSpPr>
        <p:spPr/>
        <p:txBody>
          <a:bodyPr/>
          <a:lstStyle/>
          <a:p>
            <a:r>
              <a:rPr lang="en-US" altLang="ko-KR" sz="2400" dirty="0"/>
              <a:t>Functions in the CUDA API:</a:t>
            </a:r>
          </a:p>
          <a:p>
            <a:pPr marL="0" indent="0">
              <a:buNone/>
            </a:pPr>
            <a:r>
              <a:rPr lang="en-US" altLang="ko-KR" sz="2400" dirty="0"/>
              <a:t>	Synchronous behavior: They block  the host thread until </a:t>
            </a:r>
          </a:p>
          <a:p>
            <a:pPr marL="0" indent="0">
              <a:buNone/>
            </a:pPr>
            <a:r>
              <a:rPr lang="en-US" altLang="ko-KR" sz="2400" dirty="0"/>
              <a:t>               they complete.</a:t>
            </a:r>
          </a:p>
          <a:p>
            <a:pPr marL="0" indent="0">
              <a:buNone/>
            </a:pPr>
            <a:r>
              <a:rPr lang="en-US" altLang="ko-KR" sz="2400" dirty="0"/>
              <a:t>	Asynchronous behavior: </a:t>
            </a:r>
            <a:r>
              <a:rPr lang="en-US" altLang="ko-KR" sz="2400" dirty="0" err="1"/>
              <a:t>Enqueue</a:t>
            </a:r>
            <a:r>
              <a:rPr lang="en-US" altLang="ko-KR" sz="2400" dirty="0"/>
              <a:t> work and return </a:t>
            </a:r>
          </a:p>
          <a:p>
            <a:pPr marL="0" indent="0">
              <a:buNone/>
            </a:pPr>
            <a:r>
              <a:rPr lang="en-US" altLang="ko-KR" sz="2400" dirty="0"/>
              <a:t>                immediately.</a:t>
            </a:r>
          </a:p>
          <a:p>
            <a:pPr marL="0" indent="0">
              <a:buNone/>
            </a:pPr>
            <a:r>
              <a:rPr lang="en-US" altLang="ko-KR" sz="2400" dirty="0"/>
              <a:t>	 </a:t>
            </a:r>
            <a:endParaRPr lang="ko-KR" altLang="en-US" sz="2400" dirty="0"/>
          </a:p>
        </p:txBody>
      </p:sp>
    </p:spTree>
    <p:extLst>
      <p:ext uri="{BB962C8B-B14F-4D97-AF65-F5344CB8AC3E}">
        <p14:creationId xmlns:p14="http://schemas.microsoft.com/office/powerpoint/2010/main" val="2080731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CUDA Streams</a:t>
            </a:r>
            <a:endParaRPr lang="ko-KR" altLang="en-US" dirty="0"/>
          </a:p>
        </p:txBody>
      </p:sp>
      <p:sp>
        <p:nvSpPr>
          <p:cNvPr id="3" name="내용 개체 틀 2"/>
          <p:cNvSpPr>
            <a:spLocks noGrp="1"/>
          </p:cNvSpPr>
          <p:nvPr>
            <p:ph idx="1"/>
          </p:nvPr>
        </p:nvSpPr>
        <p:spPr/>
        <p:txBody>
          <a:bodyPr/>
          <a:lstStyle/>
          <a:p>
            <a:r>
              <a:rPr lang="en-US" altLang="ko-KR" sz="2800" dirty="0"/>
              <a:t>All CUDA operations(including kernels and data transfers) either explicitly or implicitly run in a stream.</a:t>
            </a:r>
          </a:p>
          <a:p>
            <a:r>
              <a:rPr lang="en-US" altLang="ko-KR" sz="2800" dirty="0"/>
              <a:t>Two types of streams:</a:t>
            </a:r>
          </a:p>
          <a:p>
            <a:pPr marL="457200" lvl="1" indent="0">
              <a:buNone/>
            </a:pPr>
            <a:r>
              <a:rPr lang="en-US" altLang="ko-KR" sz="2400" dirty="0"/>
              <a:t>-Implicitly declared stream(NULL stream):</a:t>
            </a:r>
          </a:p>
          <a:p>
            <a:pPr marL="457200" lvl="1" indent="0">
              <a:buNone/>
            </a:pPr>
            <a:r>
              <a:rPr lang="en-US" altLang="ko-KR" sz="2400" dirty="0"/>
              <a:t>  It is the default stream if you do not explicitly specify a     	stream.</a:t>
            </a:r>
          </a:p>
          <a:p>
            <a:pPr marL="457200" lvl="1" indent="0">
              <a:buNone/>
            </a:pPr>
            <a:r>
              <a:rPr lang="en-US" altLang="ko-KR" sz="2400" dirty="0"/>
              <a:t>-Explicitly declared stream(non-NULL stream):</a:t>
            </a:r>
          </a:p>
          <a:p>
            <a:pPr marL="457200" lvl="1" indent="0">
              <a:buNone/>
            </a:pPr>
            <a:r>
              <a:rPr lang="en-US" altLang="ko-KR" sz="2400" dirty="0"/>
              <a:t>  If you want to overlap different CUDA operations we use </a:t>
            </a:r>
            <a:r>
              <a:rPr lang="en-US" altLang="ko-KR" sz="2400" dirty="0" err="1"/>
              <a:t>non_NULL</a:t>
            </a:r>
            <a:r>
              <a:rPr lang="en-US" altLang="ko-KR" sz="2400" dirty="0"/>
              <a:t> streams. -&gt; kernel </a:t>
            </a:r>
            <a:r>
              <a:rPr lang="en-US" altLang="ko-KR" sz="2400" dirty="0" err="1"/>
              <a:t>fufnction</a:t>
            </a:r>
            <a:r>
              <a:rPr lang="ko-KR" altLang="en-US" sz="2400" dirty="0"/>
              <a:t>에서 </a:t>
            </a:r>
            <a:r>
              <a:rPr lang="en-US" altLang="ko-KR" sz="2400" dirty="0"/>
              <a:t>&lt;&lt;&lt;</a:t>
            </a:r>
            <a:r>
              <a:rPr lang="en-US" altLang="ko-KR" sz="2400" dirty="0" err="1"/>
              <a:t>G,B,shared</a:t>
            </a:r>
            <a:r>
              <a:rPr lang="en-US" altLang="ko-KR" sz="2400" dirty="0"/>
              <a:t> size, flag(</a:t>
            </a:r>
            <a:r>
              <a:rPr lang="ko-KR" altLang="en-US" sz="2400" dirty="0"/>
              <a:t>이 </a:t>
            </a:r>
            <a:r>
              <a:rPr lang="en-US" altLang="ko-KR" sz="2400" dirty="0"/>
              <a:t>flag</a:t>
            </a:r>
            <a:r>
              <a:rPr lang="ko-KR" altLang="en-US" sz="2400" dirty="0"/>
              <a:t>가 </a:t>
            </a:r>
            <a:r>
              <a:rPr lang="en-US" altLang="ko-KR" sz="2400" dirty="0" err="1"/>
              <a:t>asynchronus</a:t>
            </a:r>
            <a:r>
              <a:rPr lang="ko-KR" altLang="en-US" sz="2400" dirty="0"/>
              <a:t>하게 설정가능</a:t>
            </a:r>
            <a:r>
              <a:rPr lang="en-US" altLang="ko-KR" sz="2400" dirty="0"/>
              <a:t>) &gt;&gt;&gt;</a:t>
            </a:r>
          </a:p>
          <a:p>
            <a:pPr marL="457200" lvl="1" indent="0">
              <a:buNone/>
            </a:pPr>
            <a:endParaRPr lang="ko-KR" altLang="en-US" sz="2400" dirty="0"/>
          </a:p>
        </p:txBody>
      </p:sp>
    </p:spTree>
    <p:extLst>
      <p:ext uri="{BB962C8B-B14F-4D97-AF65-F5344CB8AC3E}">
        <p14:creationId xmlns:p14="http://schemas.microsoft.com/office/powerpoint/2010/main" val="2537418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Coarse-grain concurrency</a:t>
            </a:r>
            <a:endParaRPr lang="ko-KR" altLang="en-US" dirty="0"/>
          </a:p>
        </p:txBody>
      </p:sp>
      <p:sp>
        <p:nvSpPr>
          <p:cNvPr id="3" name="내용 개체 틀 2"/>
          <p:cNvSpPr>
            <a:spLocks noGrp="1"/>
          </p:cNvSpPr>
          <p:nvPr>
            <p:ph idx="1"/>
          </p:nvPr>
        </p:nvSpPr>
        <p:spPr/>
        <p:txBody>
          <a:bodyPr/>
          <a:lstStyle/>
          <a:p>
            <a:r>
              <a:rPr lang="en-US" altLang="ko-KR" sz="2800" dirty="0"/>
              <a:t>Overlapped host computation and device computation</a:t>
            </a:r>
          </a:p>
          <a:p>
            <a:r>
              <a:rPr lang="en-US" altLang="ko-KR" sz="2800" dirty="0"/>
              <a:t>Overlapped host computation and host-device data transfer</a:t>
            </a:r>
          </a:p>
          <a:p>
            <a:r>
              <a:rPr lang="en-US" altLang="ko-KR" sz="2800" dirty="0"/>
              <a:t>Overlapped host-device data transfer and device computation</a:t>
            </a:r>
          </a:p>
          <a:p>
            <a:r>
              <a:rPr lang="en-US" altLang="ko-KR" sz="2800" dirty="0"/>
              <a:t>Concurrent device computation</a:t>
            </a:r>
          </a:p>
          <a:p>
            <a:endParaRPr lang="en-US" altLang="ko-KR" sz="2400" dirty="0"/>
          </a:p>
        </p:txBody>
      </p:sp>
    </p:spTree>
    <p:extLst>
      <p:ext uri="{BB962C8B-B14F-4D97-AF65-F5344CB8AC3E}">
        <p14:creationId xmlns:p14="http://schemas.microsoft.com/office/powerpoint/2010/main" val="25248332"/>
      </p:ext>
    </p:extLst>
  </p:cSld>
  <p:clrMapOvr>
    <a:masterClrMapping/>
  </p:clrMapOvr>
</p:sld>
</file>

<file path=ppt/theme/theme1.xml><?xml version="1.0" encoding="utf-8"?>
<a:theme xmlns:a="http://schemas.openxmlformats.org/drawingml/2006/main" name="심플 테마">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심플 테마</Template>
  <TotalTime>14174</TotalTime>
  <Words>2172</Words>
  <Application>Microsoft Office PowerPoint</Application>
  <PresentationFormat>화면 슬라이드 쇼(4:3)</PresentationFormat>
  <Paragraphs>416</Paragraphs>
  <Slides>66</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66</vt:i4>
      </vt:variant>
    </vt:vector>
  </HeadingPairs>
  <TitlesOfParts>
    <vt:vector size="72" baseType="lpstr">
      <vt:lpstr>굴림</vt:lpstr>
      <vt:lpstr>맑은 고딕</vt:lpstr>
      <vt:lpstr>Arial</vt:lpstr>
      <vt:lpstr>Tw Cen MT</vt:lpstr>
      <vt:lpstr>Wingdings 3</vt:lpstr>
      <vt:lpstr>심플 테마</vt:lpstr>
      <vt:lpstr>Lecture 9 Streams and Events </vt:lpstr>
      <vt:lpstr>CUDA Stream</vt:lpstr>
      <vt:lpstr>CUDA Execution Flow</vt:lpstr>
      <vt:lpstr>Concurrency</vt:lpstr>
      <vt:lpstr>Amount of Concurrency</vt:lpstr>
      <vt:lpstr>Concurrency in CUDA C</vt:lpstr>
      <vt:lpstr>Synchronous, Asynchronous</vt:lpstr>
      <vt:lpstr>CUDA Streams</vt:lpstr>
      <vt:lpstr>Coarse-grain concurrency</vt:lpstr>
      <vt:lpstr>CUDA Program behavior</vt:lpstr>
      <vt:lpstr>Asynchronous Data Transfer</vt:lpstr>
      <vt:lpstr>Why pinned memory?</vt:lpstr>
      <vt:lpstr>Kernel with non-default stream</vt:lpstr>
      <vt:lpstr>APIs To check all  stream operations</vt:lpstr>
      <vt:lpstr>Example1</vt:lpstr>
      <vt:lpstr>Example 2</vt:lpstr>
      <vt:lpstr>Streams Execution Flow</vt:lpstr>
      <vt:lpstr>Stream Priority</vt:lpstr>
      <vt:lpstr>CUDA Events</vt:lpstr>
      <vt:lpstr>How to use events</vt:lpstr>
      <vt:lpstr>example</vt:lpstr>
      <vt:lpstr>start and stop events</vt:lpstr>
      <vt:lpstr>Stream Synchronization</vt:lpstr>
      <vt:lpstr>Blocking and Non-Blocking Streams</vt:lpstr>
      <vt:lpstr>Blocking and Non-Blocking Streams</vt:lpstr>
      <vt:lpstr>PowerPoint 프레젠테이션</vt:lpstr>
      <vt:lpstr>Implicit Synchronization</vt:lpstr>
      <vt:lpstr>Configuring the Amount of Shared Memory [Lecture 7 Shared Memory]</vt:lpstr>
      <vt:lpstr>Explicit Synchronization</vt:lpstr>
      <vt:lpstr>Configurable Events</vt:lpstr>
      <vt:lpstr>Concurrent Kernels in Non-NULL Streams</vt:lpstr>
      <vt:lpstr>PowerPoint 프레젠테이션</vt:lpstr>
      <vt:lpstr>Concurrent Kernel in Non-NULL Streams</vt:lpstr>
      <vt:lpstr>False Dependency</vt:lpstr>
      <vt:lpstr>PowerPoint 프레젠테이션</vt:lpstr>
      <vt:lpstr>False Dependency</vt:lpstr>
      <vt:lpstr>PowerPoint 프레젠테이션</vt:lpstr>
      <vt:lpstr>PowerPoint 프레젠테이션</vt:lpstr>
      <vt:lpstr>PowerPoint 프레젠테이션</vt:lpstr>
      <vt:lpstr>Hyper-Q</vt:lpstr>
      <vt:lpstr>PowerPoint 프레젠테이션</vt:lpstr>
      <vt:lpstr>Adjusting Stream Behavior  Using Environment Variables </vt:lpstr>
      <vt:lpstr>Depth-First and Breadth-First Search</vt:lpstr>
      <vt:lpstr>Depth-First Approach</vt:lpstr>
      <vt:lpstr>PowerPoint 프레젠테이션</vt:lpstr>
      <vt:lpstr>Dispatching the kernels in Depth-First Order</vt:lpstr>
      <vt:lpstr>Breadth-First approach</vt:lpstr>
      <vt:lpstr>PowerPoint 프레젠테이션</vt:lpstr>
      <vt:lpstr>Dispatching the kernels in Breadth-First Order</vt:lpstr>
      <vt:lpstr>Blocking Behavior of the Default Stream</vt:lpstr>
      <vt:lpstr>Blocking Behavior of the Default Stream</vt:lpstr>
      <vt:lpstr>PowerPoint 프레젠테이션</vt:lpstr>
      <vt:lpstr>Creating Inter-Stream Dependencies</vt:lpstr>
      <vt:lpstr>Creating Inter-Stream Dependencies</vt:lpstr>
      <vt:lpstr>Creating Inter-Stream Dependencies</vt:lpstr>
      <vt:lpstr>Overlapping Kernel Execution and Data Transfer </vt:lpstr>
      <vt:lpstr>Overlap Using Depth-First Scheduling</vt:lpstr>
      <vt:lpstr>Overlap Using Depth-First Scheduling</vt:lpstr>
      <vt:lpstr>Overlapping Kernel Execution and Data Transfer Depth-First Scheduling</vt:lpstr>
      <vt:lpstr>Breadth-First Approach</vt:lpstr>
      <vt:lpstr>Breadth-First Scheduling</vt:lpstr>
      <vt:lpstr>Overlapping GPU and CPU Execution</vt:lpstr>
      <vt:lpstr>Overlapping GPU and CPU Execution</vt:lpstr>
      <vt:lpstr>System Callbacks</vt:lpstr>
      <vt:lpstr>Stream Callback</vt:lpstr>
      <vt:lpstr>Stream Callbacks</vt:lpstr>
    </vt:vector>
  </TitlesOfParts>
  <Company>스머프마을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M.S. Candidate 2ST,  Chulmin Kim</dc:title>
  <dc:creator>CHULMIN KIM</dc:creator>
  <cp:lastModifiedBy>김진권</cp:lastModifiedBy>
  <cp:revision>982</cp:revision>
  <cp:lastPrinted>2017-04-11T23:27:45Z</cp:lastPrinted>
  <dcterms:created xsi:type="dcterms:W3CDTF">2009-02-06T01:28:03Z</dcterms:created>
  <dcterms:modified xsi:type="dcterms:W3CDTF">2017-05-07T10:57:57Z</dcterms:modified>
</cp:coreProperties>
</file>