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2" r:id="rId2"/>
    <p:sldId id="342" r:id="rId3"/>
    <p:sldId id="330" r:id="rId4"/>
    <p:sldId id="338" r:id="rId5"/>
    <p:sldId id="339" r:id="rId6"/>
    <p:sldId id="333" r:id="rId7"/>
    <p:sldId id="340" r:id="rId8"/>
    <p:sldId id="335" r:id="rId9"/>
    <p:sldId id="336" r:id="rId10"/>
    <p:sldId id="341" r:id="rId11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5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u8198@kaist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Homework#4</a:t>
            </a:r>
            <a:br>
              <a:rPr lang="en-US" altLang="ko-KR" dirty="0"/>
            </a:br>
            <a:r>
              <a:rPr lang="en-US" altLang="ko-KR" dirty="0"/>
              <a:t>&amp; Presentation Schedule on May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April 27,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your report,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have to compare and discuss the results of Problem 1, 2 and 3 with your reports of Homework #1 and Homework #3.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rgbClr val="FF0000"/>
                </a:solidFill>
                <a:latin typeface="+mn-lt"/>
              </a:rPr>
              <a:t>Important!</a:t>
            </a:r>
            <a:endParaRPr lang="ko-KR" altLang="en-US" sz="4000" b="1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on May 4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4762500" cy="102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9"/>
            <a:ext cx="4176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484784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김용신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김훈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1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Due: May 11, 2017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US" altLang="ko-KR" dirty="0"/>
              <a:t>To: </a:t>
            </a:r>
            <a:r>
              <a:rPr lang="en-US" altLang="ko-KR" dirty="0" err="1"/>
              <a:t>Joo</a:t>
            </a:r>
            <a:r>
              <a:rPr lang="en-US" altLang="ko-KR" dirty="0"/>
              <a:t> Kyung Ro, PhD Student(</a:t>
            </a:r>
            <a:r>
              <a:rPr lang="en-US" altLang="ko-KR" dirty="0">
                <a:hlinkClick r:id="rId2"/>
              </a:rPr>
              <a:t>eu8198@kaist.ac.kr</a:t>
            </a:r>
            <a:r>
              <a:rPr lang="en-US" altLang="ko-KR" dirty="0"/>
              <a:t>)</a:t>
            </a:r>
          </a:p>
          <a:p>
            <a:r>
              <a:rPr lang="en-US" altLang="ko-KR" sz="2800" dirty="0"/>
              <a:t>Page Limit of your report: max. 5pages </a:t>
            </a:r>
            <a:r>
              <a:rPr lang="en-US" altLang="ko-KR" sz="2800" dirty="0">
                <a:solidFill>
                  <a:srgbClr val="FF0000"/>
                </a:solidFill>
              </a:rPr>
              <a:t>excluding</a:t>
            </a:r>
            <a:r>
              <a:rPr lang="en-US" altLang="ko-KR" sz="2800" dirty="0"/>
              <a:t> your source code and the screen captured result.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73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44"/>
            <a:ext cx="8229600" cy="960438"/>
          </a:xfrm>
        </p:spPr>
        <p:txBody>
          <a:bodyPr/>
          <a:lstStyle/>
          <a:p>
            <a:r>
              <a:rPr lang="en-US" altLang="ko-KR" dirty="0"/>
              <a:t>Vector Sum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4704"/>
            <a:ext cx="361074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VectorAdd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*a,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*b,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*c)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c[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= a[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+ b[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size = 512*65535;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BufferSize</a:t>
            </a:r>
            <a:r>
              <a:rPr lang="en-US" altLang="ko-KR" sz="1800" dirty="0"/>
              <a:t> =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</a:t>
            </a:r>
          </a:p>
          <a:p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908720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A;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B;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Sum;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//Allocation of the Host memory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i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//Data input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int i = 0; i &lt; size;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Sum[i] =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4490114" cy="4525963"/>
          </a:xfrm>
        </p:spPr>
        <p:txBody>
          <a:bodyPr/>
          <a:lstStyle/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//Allocation of the Device memory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//Data transfer from the Host to the Device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A,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B,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//Add</a:t>
            </a:r>
            <a:endParaRPr lang="ko-KR" altLang="en-US" sz="1800" dirty="0"/>
          </a:p>
          <a:p>
            <a:pPr marL="0" indent="0">
              <a:buNone/>
            </a:pPr>
            <a:r>
              <a:rPr lang="pt-BR" altLang="ko-KR" sz="1800" dirty="0"/>
              <a:t>VectorAdd&lt;&lt;&lt;65535,512&gt;&gt;&gt;(d_A, d_B, d_Sum);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626" y="-459432"/>
            <a:ext cx="42228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//Device to Host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cudaMemcpy</a:t>
            </a:r>
            <a:r>
              <a:rPr lang="en-US" altLang="ko-KR" dirty="0">
                <a:latin typeface="+mn-lt"/>
              </a:rPr>
              <a:t>(Result, 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, size*</a:t>
            </a:r>
            <a:r>
              <a:rPr lang="en-US" altLang="ko-KR" dirty="0" err="1">
                <a:latin typeface="+mn-lt"/>
              </a:rPr>
              <a:t>sizeof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), </a:t>
            </a:r>
            <a:r>
              <a:rPr lang="en-US" altLang="ko-KR" dirty="0" err="1">
                <a:latin typeface="+mn-lt"/>
              </a:rPr>
              <a:t>cudaMemcpyDeviceToHost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//Print out the result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 = 0; i &lt; 5; i++){</a:t>
            </a: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......\n");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for( i = size-5; i &lt; size; i++){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d_A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d_B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free(A);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free(B);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free(Sum);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return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63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 and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At the  previous 2 pages of this homework#4 , there is a sample program of vectors addition. Refer to the vector addition, make your program that add two matrices on 2D grid and 2D blocks where: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ny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dimx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dimy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 dim3 block(</a:t>
            </a:r>
            <a:r>
              <a:rPr lang="en-US" altLang="ko-KR" sz="1600" b="1" dirty="0" err="1"/>
              <a:t>dimx,dimy</a:t>
            </a:r>
            <a:r>
              <a:rPr lang="en-US" altLang="ko-KR" sz="1600" b="1" dirty="0"/>
              <a:t>); //block dimension (32,32)</a:t>
            </a:r>
          </a:p>
          <a:p>
            <a:pPr marL="0" indent="0">
              <a:buNone/>
            </a:pPr>
            <a:r>
              <a:rPr lang="en-US" altLang="ko-KR" sz="1600" b="1" dirty="0"/>
              <a:t>	dim3 grid((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 + block.x-1)/</a:t>
            </a:r>
            <a:r>
              <a:rPr lang="en-US" altLang="ko-KR" sz="1600" b="1" dirty="0" err="1"/>
              <a:t>block.x</a:t>
            </a:r>
            <a:r>
              <a:rPr lang="en-US" altLang="ko-KR" sz="1600" b="1" dirty="0"/>
              <a:t>, (ny+block.y-1)/</a:t>
            </a:r>
            <a:r>
              <a:rPr lang="en-US" altLang="ko-KR" sz="1600" b="1" dirty="0" err="1"/>
              <a:t>block.y</a:t>
            </a:r>
            <a:r>
              <a:rPr lang="en-US" altLang="ko-KR" sz="1600" b="1" dirty="0"/>
              <a:t>);</a:t>
            </a:r>
          </a:p>
          <a:p>
            <a:pPr marL="0" indent="0">
              <a:buNone/>
            </a:pPr>
            <a:r>
              <a:rPr lang="en-US" altLang="ko-KR" sz="1600" b="1" dirty="0"/>
              <a:t>	//grid dimension (512,512)</a:t>
            </a:r>
          </a:p>
          <a:p>
            <a:pPr marL="0" indent="0">
              <a:buNone/>
            </a:pPr>
            <a:r>
              <a:rPr lang="en-US" altLang="ko-KR" sz="1600" b="1" dirty="0"/>
              <a:t>Generate the matrix A and B treating them as linear array as follows:</a:t>
            </a:r>
          </a:p>
          <a:p>
            <a:pPr marL="0" indent="0">
              <a:buNone/>
            </a:pPr>
            <a:r>
              <a:rPr lang="en-US" altLang="ko-KR" sz="1600" dirty="0"/>
              <a:t>//Data input</a:t>
            </a:r>
            <a:endParaRPr lang="ko-KR" altLang="en-US" sz="1600" dirty="0"/>
          </a:p>
          <a:p>
            <a:pPr marL="0" indent="0">
              <a:buNone/>
            </a:pPr>
            <a:r>
              <a:rPr lang="nn-NO" altLang="ko-KR" sz="1600" dirty="0"/>
              <a:t>for( int i = 0; i &lt; size; i++)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A[i] = i;</a:t>
            </a:r>
          </a:p>
          <a:p>
            <a:pPr marL="0" indent="0">
              <a:buNone/>
            </a:pPr>
            <a:r>
              <a:rPr lang="en-US" altLang="ko-KR" sz="1600" dirty="0"/>
              <a:t>B[i] = i;</a:t>
            </a:r>
          </a:p>
          <a:p>
            <a:pPr marL="0" indent="0">
              <a:buNone/>
            </a:pPr>
            <a:r>
              <a:rPr lang="en-US" altLang="ko-KR" sz="1600" dirty="0"/>
              <a:t>Sum[i] = 0;</a:t>
            </a:r>
          </a:p>
          <a:p>
            <a:pPr marL="0" indent="0">
              <a:buNone/>
            </a:pPr>
            <a:r>
              <a:rPr lang="en-US" altLang="ko-KR" sz="1600" b="1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96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The number of CUDA device connection=4,</a:t>
            </a:r>
          </a:p>
          <a:p>
            <a:r>
              <a:rPr lang="en-US" altLang="ko-KR" sz="2400" b="1" dirty="0"/>
              <a:t>#define NSTREAM 8</a:t>
            </a:r>
          </a:p>
          <a:p>
            <a:r>
              <a:rPr lang="en-US" altLang="ko-KR" sz="2400" b="1" dirty="0"/>
              <a:t>Refer to the pages 289~294 of ‘CUDA C Programming’ Book.</a:t>
            </a:r>
          </a:p>
          <a:p>
            <a:r>
              <a:rPr lang="en-US" altLang="ko-KR" sz="2400" b="1" dirty="0"/>
              <a:t>Use ‘$</a:t>
            </a:r>
            <a:r>
              <a:rPr lang="en-US" altLang="ko-KR" sz="2400" b="1" dirty="0" err="1"/>
              <a:t>nvvp</a:t>
            </a:r>
            <a:r>
              <a:rPr lang="en-US" altLang="ko-KR" sz="2400" b="1" dirty="0"/>
              <a:t>’ command and Explain your results.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Problem 1: </a:t>
            </a:r>
          </a:p>
          <a:p>
            <a:pPr marL="0" indent="0">
              <a:buNone/>
            </a:pPr>
            <a:r>
              <a:rPr lang="en-US" altLang="ko-KR" sz="2400" b="1" dirty="0"/>
              <a:t>   Overlapping Using </a:t>
            </a:r>
            <a:r>
              <a:rPr lang="en-US" altLang="ko-KR" sz="2400" b="1" dirty="0" err="1"/>
              <a:t>Depth_First</a:t>
            </a:r>
            <a:r>
              <a:rPr lang="en-US" altLang="ko-KR" sz="2400" b="1" dirty="0"/>
              <a:t> Scheduling</a:t>
            </a:r>
          </a:p>
          <a:p>
            <a:r>
              <a:rPr lang="en-US" altLang="ko-KR" sz="2400" b="1" dirty="0"/>
              <a:t>Problem 2:</a:t>
            </a:r>
          </a:p>
          <a:p>
            <a:pPr marL="0" indent="0">
              <a:buNone/>
            </a:pPr>
            <a:r>
              <a:rPr lang="en-US" altLang="ko-KR" sz="2400" b="1" dirty="0"/>
              <a:t>   Overlapping Using </a:t>
            </a:r>
            <a:r>
              <a:rPr lang="en-US" altLang="ko-KR" sz="2400" b="1" dirty="0" err="1"/>
              <a:t>Breath_First</a:t>
            </a:r>
            <a:r>
              <a:rPr lang="en-US" altLang="ko-KR" sz="2400" b="1" dirty="0"/>
              <a:t> Scheduling</a:t>
            </a:r>
          </a:p>
          <a:p>
            <a:r>
              <a:rPr lang="en-US" altLang="ko-KR" sz="2400" b="1" dirty="0"/>
              <a:t>Problem 3:</a:t>
            </a:r>
          </a:p>
          <a:p>
            <a:pPr marL="0" indent="0">
              <a:buNone/>
            </a:pPr>
            <a:r>
              <a:rPr lang="en-US" altLang="ko-KR" sz="2400" b="1" dirty="0"/>
              <a:t>   Matrix Multiplication Using </a:t>
            </a:r>
            <a:r>
              <a:rPr lang="en-US" altLang="ko-KR" sz="2400" b="1" dirty="0" err="1"/>
              <a:t>Breath_First</a:t>
            </a:r>
            <a:r>
              <a:rPr lang="en-US" altLang="ko-KR" sz="2400" b="1" dirty="0"/>
              <a:t> Scheduling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44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0"/>
            <a:ext cx="8229600" cy="960438"/>
          </a:xfrm>
        </p:spPr>
        <p:txBody>
          <a:bodyPr/>
          <a:lstStyle/>
          <a:p>
            <a:r>
              <a:rPr lang="en-US" altLang="ko-KR" dirty="0"/>
              <a:t>Problem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737320"/>
            <a:ext cx="9433048" cy="61206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The square matrices A,B and C have following relation:</a:t>
            </a:r>
          </a:p>
          <a:p>
            <a:pPr marL="0" indent="0">
              <a:buNone/>
            </a:pPr>
            <a:r>
              <a:rPr lang="en-US" altLang="ko-KR" sz="2000" b="1" dirty="0"/>
              <a:t> C=A x B, where the column size is NY and row size is NX( in his case NX=NY).</a:t>
            </a:r>
          </a:p>
          <a:p>
            <a:pPr marL="0" indent="0">
              <a:buNone/>
            </a:pPr>
            <a:r>
              <a:rPr lang="en-US" altLang="ko-KR" sz="2000" b="1" dirty="0"/>
              <a:t>The matrix multiplication in C is given below: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void </a:t>
            </a:r>
            <a:r>
              <a:rPr lang="en-US" altLang="ko-KR" sz="2000" b="1" dirty="0" err="1"/>
              <a:t>matricMul</a:t>
            </a:r>
            <a:r>
              <a:rPr lang="en-US" altLang="ko-KR" sz="2000" b="1" dirty="0"/>
              <a:t>(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*A,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*B,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*C,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size){</a:t>
            </a:r>
          </a:p>
          <a:p>
            <a:pPr marL="0" indent="0">
              <a:buNone/>
            </a:pPr>
            <a:r>
              <a:rPr lang="en-US" altLang="ko-KR" sz="2000" b="1" dirty="0"/>
              <a:t>	for(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col=0; col &lt;size; col++){</a:t>
            </a:r>
          </a:p>
          <a:p>
            <a:pPr marL="0" indent="0">
              <a:buNone/>
            </a:pPr>
            <a:r>
              <a:rPr lang="en-US" altLang="ko-KR" sz="2000" b="1" dirty="0"/>
              <a:t>		for(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row=0; row &lt;size; row++){</a:t>
            </a:r>
          </a:p>
          <a:p>
            <a:pPr marL="0" indent="0">
              <a:buNone/>
            </a:pPr>
            <a:r>
              <a:rPr lang="en-US" altLang="ko-KR" sz="2000" b="1" dirty="0"/>
              <a:t>	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outidx</a:t>
            </a:r>
            <a:r>
              <a:rPr lang="en-US" altLang="ko-KR" sz="2000" b="1" dirty="0"/>
              <a:t>=col*size +row;</a:t>
            </a:r>
          </a:p>
          <a:p>
            <a:pPr marL="0" indent="0">
              <a:buNone/>
            </a:pPr>
            <a:r>
              <a:rPr lang="en-US" altLang="ko-KR" sz="2000" b="1" dirty="0"/>
              <a:t>			for(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=0; 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 &lt; size; 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++){</a:t>
            </a:r>
          </a:p>
          <a:p>
            <a:pPr marL="0" indent="0">
              <a:buNone/>
            </a:pPr>
            <a:r>
              <a:rPr lang="en-US" altLang="ko-KR" sz="2000" b="1" dirty="0"/>
              <a:t>				C[</a:t>
            </a:r>
            <a:r>
              <a:rPr lang="en-US" altLang="ko-KR" sz="2000" b="1" dirty="0" err="1"/>
              <a:t>outidx</a:t>
            </a:r>
            <a:r>
              <a:rPr lang="en-US" altLang="ko-KR" sz="2000" b="1" dirty="0"/>
              <a:t>] +=A[col*</a:t>
            </a:r>
            <a:r>
              <a:rPr lang="en-US" altLang="ko-KR" sz="2000" b="1" dirty="0" err="1"/>
              <a:t>size+idx</a:t>
            </a:r>
            <a:r>
              <a:rPr lang="en-US" altLang="ko-KR" sz="2000" b="1" dirty="0"/>
              <a:t>]*B[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*</a:t>
            </a:r>
            <a:r>
              <a:rPr lang="en-US" altLang="ko-KR" sz="2000" b="1" dirty="0" err="1"/>
              <a:t>size+row</a:t>
            </a:r>
            <a:r>
              <a:rPr lang="en-US" altLang="ko-KR" sz="2000" b="1" dirty="0"/>
              <a:t>];}</a:t>
            </a:r>
          </a:p>
          <a:p>
            <a:pPr marL="0" indent="0">
              <a:buNone/>
            </a:pPr>
            <a:r>
              <a:rPr lang="en-US" altLang="ko-KR" sz="2000" b="1" dirty="0"/>
              <a:t>		}</a:t>
            </a:r>
          </a:p>
          <a:p>
            <a:pPr marL="0" indent="0">
              <a:buNone/>
            </a:pPr>
            <a:r>
              <a:rPr lang="en-US" altLang="ko-KR" sz="2000" b="1" dirty="0"/>
              <a:t>	}		</a:t>
            </a:r>
          </a:p>
          <a:p>
            <a:pPr marL="0" indent="0">
              <a:buNone/>
            </a:pPr>
            <a:r>
              <a:rPr lang="en-US" altLang="ko-KR" sz="1800" b="1" dirty="0"/>
              <a:t> }</a:t>
            </a:r>
          </a:p>
          <a:p>
            <a:pPr marL="0" indent="0">
              <a:buNone/>
            </a:pPr>
            <a:r>
              <a:rPr lang="en-US" altLang="ko-KR" sz="1800" b="1" dirty="0"/>
              <a:t> </a:t>
            </a:r>
          </a:p>
          <a:p>
            <a:pPr marL="0" indent="0">
              <a:buNone/>
            </a:pPr>
            <a:r>
              <a:rPr lang="en-US" altLang="ko-KR" sz="1800" b="1" dirty="0"/>
              <a:t>Remark: A,B,C are square matrices represented in 1D row-major linear address memory.</a:t>
            </a:r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3280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960438"/>
          </a:xfrm>
        </p:spPr>
        <p:txBody>
          <a:bodyPr/>
          <a:lstStyle/>
          <a:p>
            <a:r>
              <a:rPr lang="en-US" altLang="ko-KR" dirty="0"/>
              <a:t>Problem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Make your CUDA  program that uses only global memory on 2D grid and 2D blocks where: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nx</a:t>
            </a:r>
            <a:r>
              <a:rPr lang="en-US" altLang="ko-KR" sz="2000" b="1" dirty="0"/>
              <a:t>=15000;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ny</a:t>
            </a:r>
            <a:r>
              <a:rPr lang="en-US" altLang="ko-KR" sz="2000" b="1" dirty="0"/>
              <a:t>=15000;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dimx</a:t>
            </a:r>
            <a:r>
              <a:rPr lang="en-US" altLang="ko-KR" sz="2000" b="1" dirty="0"/>
              <a:t>=32;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dimy</a:t>
            </a:r>
            <a:r>
              <a:rPr lang="en-US" altLang="ko-KR" sz="2000" b="1" dirty="0"/>
              <a:t>=32;</a:t>
            </a:r>
          </a:p>
          <a:p>
            <a:pPr marL="0" indent="0">
              <a:buNone/>
            </a:pPr>
            <a:r>
              <a:rPr lang="en-US" altLang="ko-KR" sz="2000" b="1" dirty="0"/>
              <a:t>	 dim3 block(</a:t>
            </a:r>
            <a:r>
              <a:rPr lang="en-US" altLang="ko-KR" sz="2000" b="1" dirty="0" err="1"/>
              <a:t>dimx,dimy</a:t>
            </a:r>
            <a:r>
              <a:rPr lang="en-US" altLang="ko-KR" sz="2000" b="1" dirty="0"/>
              <a:t>); //block dimension (32,32)</a:t>
            </a:r>
          </a:p>
          <a:p>
            <a:pPr marL="0" indent="0">
              <a:buNone/>
            </a:pPr>
            <a:r>
              <a:rPr lang="en-US" altLang="ko-KR" sz="2000" b="1" dirty="0"/>
              <a:t>	dim3 grid((</a:t>
            </a:r>
            <a:r>
              <a:rPr lang="en-US" altLang="ko-KR" sz="2000" b="1" dirty="0" err="1"/>
              <a:t>nx</a:t>
            </a:r>
            <a:r>
              <a:rPr lang="en-US" altLang="ko-KR" sz="2000" b="1" dirty="0"/>
              <a:t> + block.x-1)/</a:t>
            </a:r>
            <a:r>
              <a:rPr lang="en-US" altLang="ko-KR" sz="2000" b="1" dirty="0" err="1"/>
              <a:t>block.x</a:t>
            </a:r>
            <a:r>
              <a:rPr lang="en-US" altLang="ko-KR" sz="2000" b="1" dirty="0"/>
              <a:t>, (ny+block.y-1)/</a:t>
            </a:r>
            <a:r>
              <a:rPr lang="en-US" altLang="ko-KR" sz="2000" b="1" dirty="0" err="1"/>
              <a:t>block.y</a:t>
            </a:r>
            <a:r>
              <a:rPr lang="en-US" altLang="ko-KR" sz="2000" b="1" dirty="0"/>
              <a:t>);</a:t>
            </a:r>
          </a:p>
          <a:p>
            <a:pPr marL="0" indent="0">
              <a:buNone/>
            </a:pPr>
            <a:r>
              <a:rPr lang="en-US" altLang="ko-KR" sz="2000" b="1" dirty="0"/>
              <a:t>	Generate the matrix A and B treating them as </a:t>
            </a:r>
            <a:r>
              <a:rPr lang="en-US" altLang="ko-KR" sz="2000" b="1" dirty="0" err="1"/>
              <a:t>linerar</a:t>
            </a:r>
            <a:r>
              <a:rPr lang="en-US" altLang="ko-KR" sz="2000" b="1" dirty="0"/>
              <a:t> array:</a:t>
            </a:r>
          </a:p>
          <a:p>
            <a:pPr marL="0" indent="0">
              <a:buNone/>
            </a:pPr>
            <a:r>
              <a:rPr lang="en-US" altLang="ko-KR" sz="2000" b="1" dirty="0"/>
              <a:t>//Data input</a:t>
            </a:r>
            <a:endParaRPr lang="ko-KR" altLang="en-US" sz="2000" b="1" dirty="0"/>
          </a:p>
          <a:p>
            <a:pPr marL="0" indent="0">
              <a:buNone/>
            </a:pPr>
            <a:r>
              <a:rPr lang="nn-NO" altLang="ko-KR" sz="2000" b="1" dirty="0"/>
              <a:t>for( int i = 0; i &lt; size; i++)</a:t>
            </a:r>
            <a:r>
              <a:rPr lang="en-US" altLang="ko-KR" sz="2000" b="1" dirty="0"/>
              <a:t>{</a:t>
            </a:r>
          </a:p>
          <a:p>
            <a:pPr marL="0" indent="0">
              <a:buNone/>
            </a:pPr>
            <a:r>
              <a:rPr lang="en-US" altLang="ko-KR" sz="2000" b="1" dirty="0"/>
              <a:t>	A[i] = i %1000; //input</a:t>
            </a:r>
          </a:p>
          <a:p>
            <a:pPr marL="0" indent="0">
              <a:buNone/>
            </a:pPr>
            <a:r>
              <a:rPr lang="en-US" altLang="ko-KR" sz="2000" b="1" dirty="0"/>
              <a:t>	B[i] =  i %1000; // input</a:t>
            </a:r>
          </a:p>
          <a:p>
            <a:pPr marL="0" indent="0">
              <a:buNone/>
            </a:pPr>
            <a:r>
              <a:rPr lang="en-US" altLang="ko-KR" sz="2000" b="1" dirty="0"/>
              <a:t>	C[i] = 0;//output   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909339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12220</TotalTime>
  <Words>728</Words>
  <Application>Microsoft Office PowerPoint</Application>
  <PresentationFormat>화면 슬라이드 쇼(4:3)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Arial</vt:lpstr>
      <vt:lpstr>Tw Cen MT</vt:lpstr>
      <vt:lpstr>Wingdings</vt:lpstr>
      <vt:lpstr>Wingdings 3</vt:lpstr>
      <vt:lpstr>심플 테마</vt:lpstr>
      <vt:lpstr>Homework#4 &amp; Presentation Schedule on May 4</vt:lpstr>
      <vt:lpstr>Presentation on May 4</vt:lpstr>
      <vt:lpstr>Homework#4</vt:lpstr>
      <vt:lpstr>Vector Sum </vt:lpstr>
      <vt:lpstr>PowerPoint 프레젠테이션</vt:lpstr>
      <vt:lpstr>Problem 1 and 2</vt:lpstr>
      <vt:lpstr>Problem Description</vt:lpstr>
      <vt:lpstr>Problem 3</vt:lpstr>
      <vt:lpstr>Problem 3</vt:lpstr>
      <vt:lpstr>In your report,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924</cp:revision>
  <cp:lastPrinted>2017-03-06T05:52:16Z</cp:lastPrinted>
  <dcterms:created xsi:type="dcterms:W3CDTF">2009-02-06T01:28:03Z</dcterms:created>
  <dcterms:modified xsi:type="dcterms:W3CDTF">2017-05-07T11:11:16Z</dcterms:modified>
</cp:coreProperties>
</file>