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364" r:id="rId2"/>
    <p:sldId id="363" r:id="rId3"/>
  </p:sldIdLst>
  <p:sldSz cx="9144000" cy="6858000" type="screen4x3"/>
  <p:notesSz cx="9874250" cy="6797675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7176" autoAdjust="0"/>
  </p:normalViewPr>
  <p:slideViewPr>
    <p:cSldViewPr>
      <p:cViewPr varScale="1">
        <p:scale>
          <a:sx n="98" d="100"/>
          <a:sy n="98" d="100"/>
        </p:scale>
        <p:origin x="-99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8D145-3F61-4970-8B92-DDA610F3EB4F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206F8-01DD-4630-9B7B-A16367679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936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93E914D-5292-4E0C-9A21-703CD46AEF85}" type="datetimeFigureOut">
              <a:rPr lang="ko-KR" altLang="en-US"/>
              <a:pPr>
                <a:defRPr/>
              </a:pPr>
              <a:t>2017-05-25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6965" y="3229443"/>
            <a:ext cx="7900322" cy="3058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9EA3ECF-0238-4ED3-94B0-5264E6F3A85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313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3590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0F61C63-DA39-4CD1-83BE-3D462E77D048}" type="datetimeFigureOut">
              <a:rPr lang="en-US" altLang="ko-KR"/>
              <a:pPr>
                <a:defRPr/>
              </a:pPr>
              <a:t>5/25/2017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CA11FF-03D6-457B-9461-EFC9720B29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006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99D42-7497-4BA5-9D6C-4AAE755F8654}" type="datetimeFigureOut">
              <a:rPr lang="en-US" altLang="ko-KR"/>
              <a:pPr>
                <a:defRPr/>
              </a:pPr>
              <a:t>5/25/2017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041BC-D921-4362-9DAF-1EFA329D50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55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 rot="5400000">
            <a:off x="4572000" y="2349500"/>
            <a:ext cx="6519863" cy="1811337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6553200" y="6135688"/>
            <a:ext cx="987425" cy="7223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8605838" y="1379538"/>
            <a:ext cx="539750" cy="1462087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8604250" y="0"/>
            <a:ext cx="539750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EA0896-9478-4294-8E35-68E34F60EDEC}" type="datetimeFigureOut">
              <a:rPr lang="en-US" altLang="ko-KR"/>
              <a:pPr>
                <a:defRPr/>
              </a:pPr>
              <a:t>5/25/2017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5E03FF-AA99-4373-B27C-B026F1875C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108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8FB71-ED1F-41CD-94F6-D4DBE5960FC2}" type="datetimeFigureOut">
              <a:rPr lang="en-US" altLang="ko-KR"/>
              <a:pPr>
                <a:defRPr/>
              </a:pPr>
              <a:t>5/25/2017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E592C-AD8F-4534-B360-0ADA75B68A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974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67017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740664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3813048"/>
            <a:ext cx="7772400" cy="1143000"/>
          </a:xfr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7E5300-5FEE-4A5E-A343-57FF8E474C71}" type="datetimeFigureOut">
              <a:rPr lang="en-US" altLang="ko-KR"/>
              <a:pPr>
                <a:defRPr/>
              </a:pPr>
              <a:t>5/25/2017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FC7D83-25E0-4BB8-893B-9121833E22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135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A0D28-13FA-49F2-8DFC-A972E295BFB1}" type="datetimeFigureOut">
              <a:rPr lang="en-US" altLang="ko-KR"/>
              <a:pPr>
                <a:defRPr/>
              </a:pPr>
              <a:t>5/25/2017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47C2D-5FF0-490E-AF53-DD16BFEDBE1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067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8CA30-1FB4-4EC0-BB50-92688CDEA103}" type="datetimeFigureOut">
              <a:rPr lang="en-US" altLang="ko-KR"/>
              <a:pPr>
                <a:defRPr/>
              </a:pPr>
              <a:t>5/25/2017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50927-0A0A-4892-8044-5326362313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395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 userDrawn="1"/>
        </p:nvSpPr>
        <p:spPr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6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C95FE4-E7E8-4BAD-9D51-3FA36E3B038A}" type="datetimeFigureOut">
              <a:rPr lang="en-US" altLang="ko-KR"/>
              <a:pPr>
                <a:defRPr/>
              </a:pPr>
              <a:t>5/25/2017</a:t>
            </a:fld>
            <a:endParaRPr lang="en-US" altLang="ko-KR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2C5D31F-F50C-4C69-AE3B-672DD7464E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00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 userDrawn="1"/>
        </p:nvSpPr>
        <p:spPr bwMode="gray"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Rectangle 11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12"/>
          <p:cNvSpPr/>
          <p:nvPr userDrawn="1"/>
        </p:nvSpPr>
        <p:spPr bwMode="gray">
          <a:xfrm>
            <a:off x="0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13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14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15"/>
          <p:cNvSpPr/>
          <p:nvPr userDrawn="1"/>
        </p:nvSpPr>
        <p:spPr bwMode="gray">
          <a:xfrm>
            <a:off x="8842375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BA2287-A19B-43DB-AC94-A6E013692543}" type="datetimeFigureOut">
              <a:rPr lang="en-US" altLang="ko-KR"/>
              <a:pPr>
                <a:defRPr/>
              </a:pPr>
              <a:t>5/25/2017</a:t>
            </a:fld>
            <a:endParaRPr lang="en-US" altLang="ko-KR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5E7A1E-8363-419C-A981-4E49ED8C75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719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0CAA7-E52F-4B75-89F8-22124F4CDC38}" type="datetimeFigureOut">
              <a:rPr lang="en-US" altLang="ko-KR"/>
              <a:pPr>
                <a:defRPr/>
              </a:pPr>
              <a:t>5/25/2017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391DD-18A5-4F6A-BA57-CAFDE3958C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086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E69F5-B7FA-4AC0-AF69-0F71DCC38AF2}" type="datetimeFigureOut">
              <a:rPr lang="en-US" altLang="ko-KR"/>
              <a:pPr>
                <a:defRPr/>
              </a:pPr>
              <a:t>5/25/2017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8E20E-5F6B-4A91-A3CF-81E1147DAA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139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1638"/>
            <a:ext cx="8686800" cy="109855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8166100" y="996950"/>
            <a:ext cx="977900" cy="89535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1782763" y="0"/>
            <a:ext cx="1947862" cy="5397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050" cy="53975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39750"/>
            <a:ext cx="82296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A8A4CDAF-F56B-4897-8A18-3A8E285DBAFA}" type="datetimeFigureOut">
              <a:rPr lang="en-US" altLang="ko-KR"/>
              <a:pPr>
                <a:defRPr/>
              </a:pPr>
              <a:t>5/25/2017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575" y="6537325"/>
            <a:ext cx="2895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025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37911D5C-7600-4BC7-9FF1-4DEE66882D3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3" r:id="rId2"/>
    <p:sldLayoutId id="2147483700" r:id="rId3"/>
    <p:sldLayoutId id="2147483694" r:id="rId4"/>
    <p:sldLayoutId id="2147483695" r:id="rId5"/>
    <p:sldLayoutId id="2147483701" r:id="rId6"/>
    <p:sldLayoutId id="2147483702" r:id="rId7"/>
    <p:sldLayoutId id="2147483696" r:id="rId8"/>
    <p:sldLayoutId id="2147483697" r:id="rId9"/>
    <p:sldLayoutId id="2147483698" r:id="rId10"/>
    <p:sldLayoutId id="2147483703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9BBB59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8064A2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AA5E7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60438"/>
          </a:xfrm>
        </p:spPr>
        <p:txBody>
          <a:bodyPr/>
          <a:lstStyle/>
          <a:p>
            <a:r>
              <a:rPr lang="en-US" altLang="ko-KR" dirty="0" smtClean="0"/>
              <a:t>Notice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 smtClean="0"/>
              <a:t>1.Term Project 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On June 1, It was scheduled to present the progress of each team. In stead of presentation, just submit the progress report in a page of A4, and font size 10.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b="1" dirty="0" smtClean="0"/>
              <a:t>2.Homework #5 </a:t>
            </a:r>
            <a:r>
              <a:rPr lang="en-US" altLang="ko-KR" sz="2400" dirty="0" smtClean="0"/>
              <a:t>: Sparse Matrix handling using </a:t>
            </a:r>
            <a:r>
              <a:rPr lang="en-US" altLang="ko-KR" sz="2400" dirty="0" err="1" smtClean="0"/>
              <a:t>cuSPARSE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 smtClean="0"/>
              <a:t>      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The given problems of the issued Homework#5 are too complicated to use the </a:t>
            </a:r>
            <a:r>
              <a:rPr lang="en-US" altLang="ko-KR" sz="2400" dirty="0" err="1" smtClean="0"/>
              <a:t>cuSPARSE</a:t>
            </a:r>
            <a:r>
              <a:rPr lang="en-US" altLang="ko-KR" sz="2400" dirty="0" smtClean="0"/>
              <a:t> functions. Therefore the problems of </a:t>
            </a:r>
            <a:r>
              <a:rPr lang="en-US" altLang="ko-KR" sz="2400" b="1" dirty="0" smtClean="0"/>
              <a:t>Homework#5 is changed  simply to explaining the procedures to handle the sparse Matrices Multiplication(COO, CSC and HYB) referring to the </a:t>
            </a:r>
            <a:r>
              <a:rPr lang="en-US" altLang="ko-KR" sz="2400" b="1" dirty="0"/>
              <a:t>solution program ‘</a:t>
            </a:r>
            <a:r>
              <a:rPr lang="en-US" altLang="ko-KR" sz="2400" b="1" dirty="0" err="1" smtClean="0"/>
              <a:t>cusparse</a:t>
            </a:r>
            <a:r>
              <a:rPr lang="en-US" altLang="ko-KR" sz="2400" b="1" dirty="0" smtClean="0"/>
              <a:t>-matrix- </a:t>
            </a:r>
            <a:r>
              <a:rPr lang="en-US" altLang="ko-KR" sz="2400" b="1" dirty="0"/>
              <a:t>matrix.cu</a:t>
            </a:r>
            <a:r>
              <a:rPr lang="en-US" altLang="ko-KR" sz="2400" b="1" dirty="0" smtClean="0"/>
              <a:t>’</a:t>
            </a:r>
            <a:r>
              <a:rPr lang="en-US" altLang="ko-KR" sz="2400" dirty="0" smtClean="0"/>
              <a:t>, which is to handle CSR format ,and the </a:t>
            </a:r>
            <a:r>
              <a:rPr lang="en-US" altLang="ko-KR" sz="2400" b="1" dirty="0" smtClean="0"/>
              <a:t>functions given in the CUDA Toolkit Documentation 8.0</a:t>
            </a:r>
            <a:r>
              <a:rPr lang="en-US" altLang="ko-KR" sz="2400" dirty="0" smtClean="0"/>
              <a:t>. The due day is still on May 30.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1057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3.</a:t>
            </a:r>
            <a:r>
              <a:rPr lang="en-US" altLang="ko-KR" sz="3200" dirty="0" smtClean="0"/>
              <a:t>Presentation </a:t>
            </a:r>
            <a:r>
              <a:rPr lang="en-US" altLang="ko-KR" sz="3200" dirty="0" smtClean="0"/>
              <a:t>Schedule on May </a:t>
            </a:r>
            <a:r>
              <a:rPr lang="en-US" altLang="ko-KR" sz="3200" dirty="0" smtClean="0"/>
              <a:t>25 and June 1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 smtClean="0"/>
              <a:t>May 25:</a:t>
            </a:r>
          </a:p>
          <a:p>
            <a:pPr marL="0" indent="0">
              <a:buNone/>
            </a:pPr>
            <a:r>
              <a:rPr lang="en-US" altLang="ko-KR" sz="2800" dirty="0" smtClean="0"/>
              <a:t>13.</a:t>
            </a:r>
            <a:r>
              <a:rPr lang="en-US" altLang="ko-KR" sz="2800" dirty="0" smtClean="0"/>
              <a:t>cuDNN:</a:t>
            </a:r>
            <a:r>
              <a:rPr lang="ko-KR" altLang="en-US" sz="2800" dirty="0" smtClean="0"/>
              <a:t>정재호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17</a:t>
            </a:r>
            <a:r>
              <a:rPr lang="en-US" altLang="ko-KR" sz="2800" dirty="0" smtClean="0"/>
              <a:t>. Fast Fourier Transform and CUFFT Lib: </a:t>
            </a:r>
            <a:r>
              <a:rPr lang="ko-KR" altLang="en-US" sz="2800" dirty="0" smtClean="0"/>
              <a:t>오은</a:t>
            </a:r>
            <a:r>
              <a:rPr lang="ko-KR" altLang="en-US" sz="2800" dirty="0"/>
              <a:t>영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18. Multi-GPU Programming: </a:t>
            </a:r>
            <a:r>
              <a:rPr lang="ko-KR" altLang="en-US" sz="2800" dirty="0" smtClean="0"/>
              <a:t>유찬희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19. CUDA Debugging: </a:t>
            </a:r>
            <a:r>
              <a:rPr lang="ko-KR" altLang="en-US" sz="2800" dirty="0" smtClean="0"/>
              <a:t>김재엽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b="1" dirty="0" smtClean="0"/>
              <a:t>June 1:</a:t>
            </a:r>
            <a:endParaRPr lang="en-US" altLang="ko-KR" sz="2800" b="1" dirty="0" smtClean="0"/>
          </a:p>
          <a:p>
            <a:pPr marL="0" indent="0">
              <a:buNone/>
            </a:pPr>
            <a:r>
              <a:rPr lang="en-US" altLang="ko-KR" sz="2800" dirty="0" smtClean="0"/>
              <a:t>20. </a:t>
            </a:r>
            <a:r>
              <a:rPr lang="en-US" altLang="ko-KR" sz="2800" dirty="0" err="1" smtClean="0"/>
              <a:t>PyCUDA</a:t>
            </a:r>
            <a:r>
              <a:rPr lang="en-US" altLang="ko-KR" sz="2800" dirty="0" smtClean="0"/>
              <a:t> : </a:t>
            </a:r>
            <a:r>
              <a:rPr lang="ko-KR" altLang="en-US" sz="2800" dirty="0" smtClean="0"/>
              <a:t>김진권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21. </a:t>
            </a:r>
            <a:r>
              <a:rPr lang="pt-BR" altLang="ko-KR" sz="2800" dirty="0"/>
              <a:t>Nvidia </a:t>
            </a:r>
            <a:r>
              <a:rPr lang="pt-BR" altLang="ko-KR" sz="2800" dirty="0" smtClean="0"/>
              <a:t>Volta </a:t>
            </a:r>
            <a:r>
              <a:rPr lang="pt-BR" altLang="ko-KR" sz="2800" dirty="0"/>
              <a:t>GV100 GPU, Tesla V100 </a:t>
            </a:r>
            <a:r>
              <a:rPr lang="pt-BR" altLang="ko-KR" sz="2800" dirty="0" smtClean="0"/>
              <a:t>Accelerator</a:t>
            </a:r>
          </a:p>
          <a:p>
            <a:pPr marL="0" indent="0">
              <a:buNone/>
            </a:pPr>
            <a:r>
              <a:rPr lang="pt-BR" altLang="ko-KR" sz="2800" dirty="0"/>
              <a:t> </a:t>
            </a:r>
            <a:r>
              <a:rPr lang="pt-BR" altLang="ko-KR" sz="2800" dirty="0" smtClean="0"/>
              <a:t>   :</a:t>
            </a:r>
            <a:r>
              <a:rPr lang="ko-KR" altLang="en-US" sz="2800" dirty="0" smtClean="0"/>
              <a:t>이준희</a:t>
            </a:r>
            <a:endParaRPr lang="pt-BR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414196260"/>
      </p:ext>
    </p:extLst>
  </p:cSld>
  <p:clrMapOvr>
    <a:masterClrMapping/>
  </p:clrMapOvr>
</p:sld>
</file>

<file path=ppt/theme/theme1.xml><?xml version="1.0" encoding="utf-8"?>
<a:theme xmlns:a="http://schemas.openxmlformats.org/drawingml/2006/main" name="심플 테마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심플 테마</Template>
  <TotalTime>15295</TotalTime>
  <Words>183</Words>
  <Application>Microsoft Office PowerPoint</Application>
  <PresentationFormat>화면 슬라이드 쇼(4:3)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심플 테마</vt:lpstr>
      <vt:lpstr>Notice </vt:lpstr>
      <vt:lpstr>3.Presentation Schedule on May 25 and June 1</vt:lpstr>
    </vt:vector>
  </TitlesOfParts>
  <Company>스머프마을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M.S. Candidate 2ST,  Chulmin Kim</dc:title>
  <dc:creator>CHULMIN KIM</dc:creator>
  <cp:lastModifiedBy>kpark</cp:lastModifiedBy>
  <cp:revision>1075</cp:revision>
  <cp:lastPrinted>2016-05-09T02:18:29Z</cp:lastPrinted>
  <dcterms:created xsi:type="dcterms:W3CDTF">2009-02-06T01:28:03Z</dcterms:created>
  <dcterms:modified xsi:type="dcterms:W3CDTF">2017-05-25T00:10:25Z</dcterms:modified>
</cp:coreProperties>
</file>