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ko-KR" sz="6000">
                <a:solidFill>
                  <a:srgbClr val="000000"/>
                </a:solidFill>
                <a:latin typeface="맑은 고딕"/>
              </a:rPr>
              <a:t>Click to edit the title text format</a:t>
            </a:r>
            <a:r>
              <a:rPr lang="ko-KR" sz="60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12/29/16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FDFC5D-CE4D-46C4-9563-5CD59CC47CDB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ko-KR" sz="2800"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000"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ko-KR" sz="2000">
                <a:latin typeface="맑은 고딕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ko-KR" sz="4400">
                <a:solidFill>
                  <a:srgbClr val="000000"/>
                </a:solidFill>
                <a:latin typeface="맑은 고딕"/>
              </a:rPr>
              <a:t>Click to edit the title text format</a:t>
            </a:r>
            <a:r>
              <a:rPr lang="ko-KR" sz="4400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ko-KR" sz="2800">
                <a:solidFill>
                  <a:srgbClr val="000000"/>
                </a:solidFill>
                <a:latin typeface="맑은 고딕"/>
              </a:rPr>
              <a:t>Seventh Outline Level</a:t>
            </a:r>
            <a:r>
              <a:rPr lang="ko-KR" sz="2800">
                <a:solidFill>
                  <a:srgbClr val="000000"/>
                </a:solidFill>
                <a:latin typeface="맑은 고딕"/>
              </a:rPr>
              <a:t>마스터 텍스트 스타일 편집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ko-KR" sz="2400">
                <a:solidFill>
                  <a:srgbClr val="000000"/>
                </a:solidFill>
                <a:latin typeface="맑은 고딕"/>
              </a:rPr>
              <a:t>둘째 수준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ko-KR" sz="2000">
                <a:solidFill>
                  <a:srgbClr val="000000"/>
                </a:solidFill>
                <a:latin typeface="맑은 고딕"/>
              </a:rPr>
              <a:t>셋째 수준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넷째 수준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ko-KR">
                <a:solidFill>
                  <a:srgbClr val="000000"/>
                </a:solidFill>
                <a:latin typeface="맑은 고딕"/>
              </a:rPr>
              <a:t>다섯째 수준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맑은 고딕"/>
              </a:rPr>
              <a:t>12/29/16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2938A7-73EC-427E-887B-E8DFB8BC3325}" type="slidenum">
              <a:rPr lang="en-US" sz="1200">
                <a:solidFill>
                  <a:srgbClr val="8b8b8b"/>
                </a:solidFill>
                <a:latin typeface="맑은 고딕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7560" y="4165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인터럽트 비활성화하기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367560" y="102240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BSS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영역을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0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으로 초기화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67560" y="162864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Cache On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367560" y="595188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64KB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메모리 할당</a:t>
            </a:r>
            <a:endParaRPr/>
          </a:p>
        </p:txBody>
      </p:sp>
      <p:sp>
        <p:nvSpPr>
          <p:cNvPr id="82" name="CustomShape 5"/>
          <p:cNvSpPr/>
          <p:nvPr/>
        </p:nvSpPr>
        <p:spPr>
          <a:xfrm>
            <a:off x="5298480" y="1628640"/>
            <a:ext cx="1852920" cy="476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call_cache_fn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분기</a:t>
            </a:r>
            <a:endParaRPr/>
          </a:p>
        </p:txBody>
      </p:sp>
      <p:sp>
        <p:nvSpPr>
          <p:cNvPr id="83" name="CustomShape 6"/>
          <p:cNvSpPr/>
          <p:nvPr/>
        </p:nvSpPr>
        <p:spPr>
          <a:xfrm>
            <a:off x="5298480" y="2223360"/>
            <a:ext cx="1852920" cy="476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__armv4_mmu_cache_on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5298480" y="28267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call __setup_mmu</a:t>
            </a:r>
            <a:endParaRPr/>
          </a:p>
        </p:txBody>
      </p:sp>
      <p:sp>
        <p:nvSpPr>
          <p:cNvPr id="85" name="CustomShape 8"/>
          <p:cNvSpPr/>
          <p:nvPr/>
        </p:nvSpPr>
        <p:spPr>
          <a:xfrm>
            <a:off x="5298480" y="34279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Drain Write Buffer</a:t>
            </a:r>
            <a:endParaRPr/>
          </a:p>
        </p:txBody>
      </p:sp>
      <p:sp>
        <p:nvSpPr>
          <p:cNvPr id="86" name="CustomShape 9"/>
          <p:cNvSpPr/>
          <p:nvPr/>
        </p:nvSpPr>
        <p:spPr>
          <a:xfrm>
            <a:off x="5298480" y="402876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F;ish I/D TLBs</a:t>
            </a:r>
            <a:endParaRPr/>
          </a:p>
        </p:txBody>
      </p:sp>
      <p:sp>
        <p:nvSpPr>
          <p:cNvPr id="87" name="CustomShape 10"/>
          <p:cNvSpPr/>
          <p:nvPr/>
        </p:nvSpPr>
        <p:spPr>
          <a:xfrm>
            <a:off x="5298480" y="46285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I Cache Enable/RR Replacement Enable</a:t>
            </a:r>
            <a:endParaRPr/>
          </a:p>
        </p:txBody>
      </p:sp>
      <p:sp>
        <p:nvSpPr>
          <p:cNvPr id="88" name="CustomShape 11"/>
          <p:cNvSpPr/>
          <p:nvPr/>
        </p:nvSpPr>
        <p:spPr>
          <a:xfrm>
            <a:off x="243000" y="92520"/>
            <a:ext cx="232668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부트로더에서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start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레이블로 점프</a:t>
            </a:r>
            <a:endParaRPr/>
          </a:p>
        </p:txBody>
      </p:sp>
      <p:sp>
        <p:nvSpPr>
          <p:cNvPr id="89" name="CustomShape 12"/>
          <p:cNvSpPr/>
          <p:nvPr/>
        </p:nvSpPr>
        <p:spPr>
          <a:xfrm flipH="1">
            <a:off x="1293480" y="89820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0" name="CustomShape 13"/>
          <p:cNvSpPr/>
          <p:nvPr/>
        </p:nvSpPr>
        <p:spPr>
          <a:xfrm>
            <a:off x="1294200" y="150444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1" name="CustomShape 14"/>
          <p:cNvSpPr/>
          <p:nvPr/>
        </p:nvSpPr>
        <p:spPr>
          <a:xfrm>
            <a:off x="1294200" y="2110320"/>
            <a:ext cx="360" cy="38408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2" name="CustomShape 15"/>
          <p:cNvSpPr/>
          <p:nvPr/>
        </p:nvSpPr>
        <p:spPr>
          <a:xfrm>
            <a:off x="2220840" y="1869480"/>
            <a:ext cx="3077640" cy="298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3" name="CustomShape 16"/>
          <p:cNvSpPr/>
          <p:nvPr/>
        </p:nvSpPr>
        <p:spPr>
          <a:xfrm flipH="1">
            <a:off x="1293480" y="486936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94" name="CustomShape 17"/>
          <p:cNvSpPr/>
          <p:nvPr/>
        </p:nvSpPr>
        <p:spPr>
          <a:xfrm>
            <a:off x="2542680" y="408240"/>
            <a:ext cx="1359000" cy="4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mrs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r2,cpsr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orr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r2,r2,#0xc0</a:t>
            </a:r>
            <a:endParaRPr/>
          </a:p>
        </p:txBody>
      </p:sp>
      <p:graphicFrame>
        <p:nvGraphicFramePr>
          <p:cNvPr id="95" name="Table 18"/>
          <p:cNvGraphicFramePr/>
          <p:nvPr/>
        </p:nvGraphicFramePr>
        <p:xfrm>
          <a:off x="8784360" y="2223360"/>
          <a:ext cx="2458080" cy="1563480"/>
        </p:xfrm>
        <a:graphic>
          <a:graphicData uri="http://schemas.openxmlformats.org/drawingml/2006/table">
            <a:tbl>
              <a:tblPr/>
              <a:tblGrid>
                <a:gridCol w="1741320"/>
                <a:gridCol w="716760"/>
              </a:tblGrid>
              <a:tr h="26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맑은 고딕"/>
                        </a:rPr>
                        <a:t>proc_types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맑은 고딕"/>
                        </a:rPr>
                        <a:t>offset</a:t>
                      </a:r>
                      <a:endParaRPr/>
                    </a:p>
                  </a:txBody>
                  <a:tcPr/>
                </a:tc>
              </a:tr>
              <a:tr h="26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CPU ID match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6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CPU ID mask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26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cache 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260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cache off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/>
                    </a:p>
                  </a:txBody>
                  <a:tcPr/>
                </a:tc>
              </a:tr>
              <a:tr h="26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cache flush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CustomShape 19"/>
          <p:cNvSpPr/>
          <p:nvPr/>
        </p:nvSpPr>
        <p:spPr>
          <a:xfrm>
            <a:off x="7287120" y="1551960"/>
            <a:ext cx="3938040" cy="592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r3 &lt;- 8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proc_types table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에서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process id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에 일치하는 엔트리를 찾고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해당 아키텍처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cache on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으로 분기</a:t>
            </a:r>
            <a:endParaRPr/>
          </a:p>
        </p:txBody>
      </p:sp>
      <p:sp>
        <p:nvSpPr>
          <p:cNvPr id="97" name="CustomShape 20"/>
          <p:cNvSpPr/>
          <p:nvPr/>
        </p:nvSpPr>
        <p:spPr>
          <a:xfrm>
            <a:off x="2137680" y="2787840"/>
            <a:ext cx="3056760" cy="592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zImage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가 압축될 위치 아래쪽에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페이지 디렉터리를 설정하고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RAM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영역에 대해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cacheable/bufferable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설정 </a:t>
            </a:r>
            <a:endParaRPr/>
          </a:p>
        </p:txBody>
      </p:sp>
      <p:sp>
        <p:nvSpPr>
          <p:cNvPr id="98" name="CustomShape 21"/>
          <p:cNvSpPr/>
          <p:nvPr/>
        </p:nvSpPr>
        <p:spPr>
          <a:xfrm>
            <a:off x="2364120" y="6061680"/>
            <a:ext cx="1906200" cy="2577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메모리는 압축 해제 시 사용 </a:t>
            </a:r>
            <a:endParaRPr/>
          </a:p>
        </p:txBody>
      </p:sp>
      <p:sp>
        <p:nvSpPr>
          <p:cNvPr id="99" name="CustomShape 22"/>
          <p:cNvSpPr/>
          <p:nvPr/>
        </p:nvSpPr>
        <p:spPr>
          <a:xfrm>
            <a:off x="8393400" y="6192720"/>
            <a:ext cx="3207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ch5. </a:t>
            </a:r>
            <a:r>
              <a:rPr lang="en-US">
                <a:solidFill>
                  <a:srgbClr val="000000"/>
                </a:solidFill>
                <a:latin typeface="맑은 고딕"/>
              </a:rPr>
              <a:t>커널 압축 해제 준비하기</a:t>
            </a:r>
            <a:endParaRPr/>
          </a:p>
        </p:txBody>
      </p:sp>
      <p:sp>
        <p:nvSpPr>
          <p:cNvPr id="100" name="CustomShape 23"/>
          <p:cNvSpPr/>
          <p:nvPr/>
        </p:nvSpPr>
        <p:spPr>
          <a:xfrm flipH="1">
            <a:off x="6224400" y="209700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1" name="CustomShape 24"/>
          <p:cNvSpPr/>
          <p:nvPr/>
        </p:nvSpPr>
        <p:spPr>
          <a:xfrm flipH="1">
            <a:off x="6224400" y="268956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2" name="CustomShape 25"/>
          <p:cNvSpPr/>
          <p:nvPr/>
        </p:nvSpPr>
        <p:spPr>
          <a:xfrm flipH="1">
            <a:off x="6224400" y="329472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3" name="CustomShape 26"/>
          <p:cNvSpPr/>
          <p:nvPr/>
        </p:nvSpPr>
        <p:spPr>
          <a:xfrm flipH="1">
            <a:off x="6224400" y="390312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4" name="CustomShape 27"/>
          <p:cNvSpPr/>
          <p:nvPr/>
        </p:nvSpPr>
        <p:spPr>
          <a:xfrm flipH="1">
            <a:off x="6224400" y="451224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7560" y="4165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decompress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367560" y="102240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call_kernel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로 점프 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367560" y="595188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zImage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이 압축 해제된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곳으로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PC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이동 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5298480" y="1033560"/>
            <a:ext cx="1852920" cy="476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cache_clean_flush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5298480" y="1789920"/>
            <a:ext cx="1852920" cy="4762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call_cache_fn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분기</a:t>
            </a:r>
            <a:endParaRPr/>
          </a:p>
        </p:txBody>
      </p:sp>
      <p:sp>
        <p:nvSpPr>
          <p:cNvPr id="110" name="CustomShape 6"/>
          <p:cNvSpPr/>
          <p:nvPr/>
        </p:nvSpPr>
        <p:spPr>
          <a:xfrm>
            <a:off x="5298480" y="251136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맑은 고딕"/>
              </a:rPr>
              <a:t>__armv6_mmu_cache_flush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5298480" y="326880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cache_off</a:t>
            </a:r>
            <a:endParaRPr/>
          </a:p>
        </p:txBody>
      </p:sp>
      <p:sp>
        <p:nvSpPr>
          <p:cNvPr id="112" name="CustomShape 8"/>
          <p:cNvSpPr/>
          <p:nvPr/>
        </p:nvSpPr>
        <p:spPr>
          <a:xfrm>
            <a:off x="5298480" y="394884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call_cache_fn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분기</a:t>
            </a:r>
            <a:endParaRPr/>
          </a:p>
        </p:txBody>
      </p:sp>
      <p:sp>
        <p:nvSpPr>
          <p:cNvPr id="113" name="CustomShape 9"/>
          <p:cNvSpPr/>
          <p:nvPr/>
        </p:nvSpPr>
        <p:spPr>
          <a:xfrm>
            <a:off x="5298480" y="462852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__armv4_mmu_cache_off</a:t>
            </a:r>
            <a:endParaRPr/>
          </a:p>
        </p:txBody>
      </p:sp>
      <p:sp>
        <p:nvSpPr>
          <p:cNvPr id="114" name="CustomShape 10"/>
          <p:cNvSpPr/>
          <p:nvPr/>
        </p:nvSpPr>
        <p:spPr>
          <a:xfrm flipH="1">
            <a:off x="1293480" y="89820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15" name="CustomShape 11"/>
          <p:cNvSpPr/>
          <p:nvPr/>
        </p:nvSpPr>
        <p:spPr>
          <a:xfrm>
            <a:off x="1294200" y="1504440"/>
            <a:ext cx="360" cy="44470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16" name="CustomShape 12"/>
          <p:cNvSpPr/>
          <p:nvPr/>
        </p:nvSpPr>
        <p:spPr>
          <a:xfrm>
            <a:off x="2220840" y="1249200"/>
            <a:ext cx="307764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17" name="CustomShape 13"/>
          <p:cNvSpPr/>
          <p:nvPr/>
        </p:nvSpPr>
        <p:spPr>
          <a:xfrm flipH="1">
            <a:off x="1293480" y="486936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18" name="CustomShape 14"/>
          <p:cNvSpPr/>
          <p:nvPr/>
        </p:nvSpPr>
        <p:spPr>
          <a:xfrm>
            <a:off x="7307640" y="2451960"/>
            <a:ext cx="1784160" cy="592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D-cache clean/ invalidate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I-cache/ BTB invalidate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WB Drain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수행 </a:t>
            </a:r>
            <a:endParaRPr/>
          </a:p>
        </p:txBody>
      </p:sp>
      <p:sp>
        <p:nvSpPr>
          <p:cNvPr id="119" name="CustomShape 15"/>
          <p:cNvSpPr/>
          <p:nvPr/>
        </p:nvSpPr>
        <p:spPr>
          <a:xfrm>
            <a:off x="5298480" y="403560"/>
            <a:ext cx="1852920" cy="4813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맑은 고딕"/>
              </a:rPr>
              <a:t>gunzip </a:t>
            </a:r>
            <a:r>
              <a:rPr lang="en-US" sz="1100">
                <a:solidFill>
                  <a:srgbClr val="ffffff"/>
                </a:solidFill>
                <a:latin typeface="맑은 고딕"/>
              </a:rPr>
              <a:t>호출로 압축 해제</a:t>
            </a:r>
            <a:endParaRPr/>
          </a:p>
        </p:txBody>
      </p:sp>
      <p:sp>
        <p:nvSpPr>
          <p:cNvPr id="120" name="CustomShape 16"/>
          <p:cNvSpPr/>
          <p:nvPr/>
        </p:nvSpPr>
        <p:spPr>
          <a:xfrm flipV="1">
            <a:off x="2220840" y="536760"/>
            <a:ext cx="3077640" cy="201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1" name="CustomShape 17"/>
          <p:cNvSpPr/>
          <p:nvPr/>
        </p:nvSpPr>
        <p:spPr>
          <a:xfrm flipH="1">
            <a:off x="2220120" y="78156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2" name="CustomShape 18"/>
          <p:cNvSpPr/>
          <p:nvPr/>
        </p:nvSpPr>
        <p:spPr>
          <a:xfrm>
            <a:off x="7333560" y="190080"/>
            <a:ext cx="2531160" cy="7599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ro &lt;- zImage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가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decompress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될 위치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r1 &lt;- 64KB Malloc Memory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시작 위치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r2 &lt;- 64KB Malloc Memory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끝 위치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r3 &lt;- Architecture ID</a:t>
            </a:r>
            <a:endParaRPr/>
          </a:p>
        </p:txBody>
      </p:sp>
      <p:sp>
        <p:nvSpPr>
          <p:cNvPr id="123" name="CustomShape 19"/>
          <p:cNvSpPr/>
          <p:nvPr/>
        </p:nvSpPr>
        <p:spPr>
          <a:xfrm>
            <a:off x="7273080" y="4545000"/>
            <a:ext cx="2709360" cy="4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MMU/ L1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캐시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/ Write Buffer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비 활성화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캐시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/ TLB Invalidate</a:t>
            </a:r>
            <a:endParaRPr/>
          </a:p>
        </p:txBody>
      </p:sp>
      <p:sp>
        <p:nvSpPr>
          <p:cNvPr id="124" name="CustomShape 20"/>
          <p:cNvSpPr/>
          <p:nvPr/>
        </p:nvSpPr>
        <p:spPr>
          <a:xfrm>
            <a:off x="8383680" y="6192720"/>
            <a:ext cx="38613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ch6. </a:t>
            </a:r>
            <a:r>
              <a:rPr lang="en-US">
                <a:solidFill>
                  <a:srgbClr val="000000"/>
                </a:solidFill>
                <a:latin typeface="맑은 고딕"/>
              </a:rPr>
              <a:t>압축된 커널 이미지인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zImage</a:t>
            </a:r>
            <a:r>
              <a:rPr lang="en-US">
                <a:solidFill>
                  <a:srgbClr val="000000"/>
                </a:solidFill>
                <a:latin typeface="맑은 고딕"/>
              </a:rPr>
              <a:t>로부터 커널 이미지 복원하기</a:t>
            </a:r>
            <a:endParaRPr/>
          </a:p>
        </p:txBody>
      </p:sp>
      <p:sp>
        <p:nvSpPr>
          <p:cNvPr id="125" name="CustomShape 21"/>
          <p:cNvSpPr/>
          <p:nvPr/>
        </p:nvSpPr>
        <p:spPr>
          <a:xfrm flipH="1">
            <a:off x="6224400" y="897120"/>
            <a:ext cx="360" cy="124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6" name="CustomShape 22"/>
          <p:cNvSpPr/>
          <p:nvPr/>
        </p:nvSpPr>
        <p:spPr>
          <a:xfrm flipH="1">
            <a:off x="6224400" y="1535040"/>
            <a:ext cx="6840" cy="2545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7" name="CustomShape 23"/>
          <p:cNvSpPr/>
          <p:nvPr/>
        </p:nvSpPr>
        <p:spPr>
          <a:xfrm flipH="1">
            <a:off x="6231960" y="2255040"/>
            <a:ext cx="6840" cy="2545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8" name="CustomShape 24"/>
          <p:cNvSpPr/>
          <p:nvPr/>
        </p:nvSpPr>
        <p:spPr>
          <a:xfrm flipH="1">
            <a:off x="6217200" y="2992680"/>
            <a:ext cx="6840" cy="2545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29" name="CustomShape 25"/>
          <p:cNvSpPr/>
          <p:nvPr/>
        </p:nvSpPr>
        <p:spPr>
          <a:xfrm>
            <a:off x="6225120" y="3750480"/>
            <a:ext cx="360" cy="1980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30" name="CustomShape 26"/>
          <p:cNvSpPr/>
          <p:nvPr/>
        </p:nvSpPr>
        <p:spPr>
          <a:xfrm flipH="1">
            <a:off x="6210000" y="4364640"/>
            <a:ext cx="6840" cy="2545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7560" y="4165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IRQ (I,F) Disable/SVC mode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로 변경 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 flipH="1">
            <a:off x="2220120" y="52848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33" name="CustomShape 3"/>
          <p:cNvSpPr/>
          <p:nvPr/>
        </p:nvSpPr>
        <p:spPr>
          <a:xfrm>
            <a:off x="5297760" y="416520"/>
            <a:ext cx="3244320" cy="2577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msr cpsr_c, #PSR_F_BIT | PSR_I_BIT | SVC_MODE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8325360" y="6192720"/>
            <a:ext cx="3050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ch7. start_kernel() </a:t>
            </a:r>
            <a:r>
              <a:rPr lang="en-US">
                <a:solidFill>
                  <a:srgbClr val="000000"/>
                </a:solidFill>
                <a:latin typeface="맑은 고딕"/>
              </a:rPr>
              <a:t>호출하기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367560" y="77868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R9 &lt;- processor ID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를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coprocessor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로부터 가져옴  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367560" y="121536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__lookup_processor_type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367560" y="192564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__lookup_processor_type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에서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가져온 값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= 0 ?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367560" y="248076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__lookup_machine_type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385560" y="38419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__vet_atags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392400" y="43873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__create_page_tables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412920" y="491148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PC = proc_info_list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구조체의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__cpu_flush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>
            <a:off x="412920" y="55789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__enable_mmu</a:t>
            </a:r>
            <a:endParaRPr/>
          </a:p>
        </p:txBody>
      </p:sp>
      <p:sp>
        <p:nvSpPr>
          <p:cNvPr id="143" name="CustomShape 13"/>
          <p:cNvSpPr/>
          <p:nvPr/>
        </p:nvSpPr>
        <p:spPr>
          <a:xfrm>
            <a:off x="412920" y="62845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jump to start_kernel</a:t>
            </a:r>
            <a:endParaRPr/>
          </a:p>
        </p:txBody>
      </p:sp>
      <p:sp>
        <p:nvSpPr>
          <p:cNvPr id="144" name="CustomShape 14"/>
          <p:cNvSpPr/>
          <p:nvPr/>
        </p:nvSpPr>
        <p:spPr>
          <a:xfrm flipH="1">
            <a:off x="2220120" y="89892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45" name="CustomShape 15"/>
          <p:cNvSpPr/>
          <p:nvPr/>
        </p:nvSpPr>
        <p:spPr>
          <a:xfrm>
            <a:off x="5298480" y="764280"/>
            <a:ext cx="1675080" cy="2577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mrc p15 , 0 , r9 , c0, c0</a:t>
            </a:r>
            <a:endParaRPr/>
          </a:p>
        </p:txBody>
      </p:sp>
      <p:sp>
        <p:nvSpPr>
          <p:cNvPr id="146" name="CustomShape 16"/>
          <p:cNvSpPr/>
          <p:nvPr/>
        </p:nvSpPr>
        <p:spPr>
          <a:xfrm>
            <a:off x="2244240" y="134352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47" name="CustomShape 17"/>
          <p:cNvSpPr/>
          <p:nvPr/>
        </p:nvSpPr>
        <p:spPr>
          <a:xfrm>
            <a:off x="5322240" y="12229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struct proc_info_list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배열의 시작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/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끝 물리 주소를 찾음 </a:t>
            </a:r>
            <a:endParaRPr/>
          </a:p>
        </p:txBody>
      </p:sp>
      <p:sp>
        <p:nvSpPr>
          <p:cNvPr id="148" name="CustomShape 18"/>
          <p:cNvSpPr/>
          <p:nvPr/>
        </p:nvSpPr>
        <p:spPr>
          <a:xfrm>
            <a:off x="5322240" y="159480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r9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 저장된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processor id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와 같은 값을 찾을 떄까지 루프</a:t>
            </a:r>
            <a:endParaRPr/>
          </a:p>
        </p:txBody>
      </p:sp>
      <p:sp>
        <p:nvSpPr>
          <p:cNvPr id="149" name="CustomShape 19"/>
          <p:cNvSpPr/>
          <p:nvPr/>
        </p:nvSpPr>
        <p:spPr>
          <a:xfrm flipH="1">
            <a:off x="1293480" y="172188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0" name="CustomShape 20"/>
          <p:cNvSpPr/>
          <p:nvPr/>
        </p:nvSpPr>
        <p:spPr>
          <a:xfrm>
            <a:off x="1294200" y="1456200"/>
            <a:ext cx="360" cy="468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1" name="CustomShape 21"/>
          <p:cNvSpPr/>
          <p:nvPr/>
        </p:nvSpPr>
        <p:spPr>
          <a:xfrm flipH="1">
            <a:off x="1293480" y="1019520"/>
            <a:ext cx="360" cy="180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2" name="CustomShape 22"/>
          <p:cNvSpPr/>
          <p:nvPr/>
        </p:nvSpPr>
        <p:spPr>
          <a:xfrm>
            <a:off x="1294200" y="609120"/>
            <a:ext cx="360" cy="169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3" name="CustomShape 23"/>
          <p:cNvSpPr/>
          <p:nvPr/>
        </p:nvSpPr>
        <p:spPr>
          <a:xfrm flipV="1">
            <a:off x="2220840" y="2039400"/>
            <a:ext cx="1135440" cy="57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4" name="CustomShape 24"/>
          <p:cNvSpPr/>
          <p:nvPr/>
        </p:nvSpPr>
        <p:spPr>
          <a:xfrm>
            <a:off x="3356280" y="191916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종료</a:t>
            </a:r>
            <a:endParaRPr/>
          </a:p>
        </p:txBody>
      </p:sp>
      <p:sp>
        <p:nvSpPr>
          <p:cNvPr id="155" name="CustomShape 25"/>
          <p:cNvSpPr/>
          <p:nvPr/>
        </p:nvSpPr>
        <p:spPr>
          <a:xfrm>
            <a:off x="2658240" y="1830240"/>
            <a:ext cx="26028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Y</a:t>
            </a:r>
            <a:endParaRPr/>
          </a:p>
        </p:txBody>
      </p:sp>
      <p:sp>
        <p:nvSpPr>
          <p:cNvPr id="156" name="CustomShape 26"/>
          <p:cNvSpPr/>
          <p:nvPr/>
        </p:nvSpPr>
        <p:spPr>
          <a:xfrm>
            <a:off x="1294200" y="2166480"/>
            <a:ext cx="360" cy="313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7" name="CustomShape 27"/>
          <p:cNvSpPr/>
          <p:nvPr/>
        </p:nvSpPr>
        <p:spPr>
          <a:xfrm>
            <a:off x="1067400" y="2168280"/>
            <a:ext cx="273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N</a:t>
            </a:r>
            <a:endParaRPr/>
          </a:p>
        </p:txBody>
      </p:sp>
      <p:sp>
        <p:nvSpPr>
          <p:cNvPr id="158" name="CustomShape 28"/>
          <p:cNvSpPr/>
          <p:nvPr/>
        </p:nvSpPr>
        <p:spPr>
          <a:xfrm>
            <a:off x="2245680" y="262008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59" name="CustomShape 29"/>
          <p:cNvSpPr/>
          <p:nvPr/>
        </p:nvSpPr>
        <p:spPr>
          <a:xfrm>
            <a:off x="5323680" y="249948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struct machine_desc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배열의 시작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/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끝 물리 주소를 찾음 </a:t>
            </a:r>
            <a:endParaRPr/>
          </a:p>
        </p:txBody>
      </p:sp>
      <p:sp>
        <p:nvSpPr>
          <p:cNvPr id="160" name="CustomShape 30"/>
          <p:cNvSpPr/>
          <p:nvPr/>
        </p:nvSpPr>
        <p:spPr>
          <a:xfrm>
            <a:off x="5323680" y="287100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r1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 저장된 머신 타입과 같은 값을 찾을 떄까지 루프</a:t>
            </a:r>
            <a:endParaRPr/>
          </a:p>
        </p:txBody>
      </p:sp>
      <p:sp>
        <p:nvSpPr>
          <p:cNvPr id="161" name="CustomShape 31"/>
          <p:cNvSpPr/>
          <p:nvPr/>
        </p:nvSpPr>
        <p:spPr>
          <a:xfrm flipH="1">
            <a:off x="1294560" y="299844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2" name="CustomShape 32"/>
          <p:cNvSpPr/>
          <p:nvPr/>
        </p:nvSpPr>
        <p:spPr>
          <a:xfrm flipH="1">
            <a:off x="1293480" y="2732760"/>
            <a:ext cx="1080" cy="5173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3" name="CustomShape 33"/>
          <p:cNvSpPr/>
          <p:nvPr/>
        </p:nvSpPr>
        <p:spPr>
          <a:xfrm>
            <a:off x="385560" y="330264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__lookup_machine_type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에서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가져온 값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= 0 ?</a:t>
            </a:r>
            <a:endParaRPr/>
          </a:p>
        </p:txBody>
      </p:sp>
      <p:sp>
        <p:nvSpPr>
          <p:cNvPr id="164" name="CustomShape 34"/>
          <p:cNvSpPr/>
          <p:nvPr/>
        </p:nvSpPr>
        <p:spPr>
          <a:xfrm flipV="1">
            <a:off x="2238840" y="3417120"/>
            <a:ext cx="1135440" cy="57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5" name="CustomShape 35"/>
          <p:cNvSpPr/>
          <p:nvPr/>
        </p:nvSpPr>
        <p:spPr>
          <a:xfrm>
            <a:off x="3374640" y="329652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종료</a:t>
            </a:r>
            <a:endParaRPr/>
          </a:p>
        </p:txBody>
      </p:sp>
      <p:sp>
        <p:nvSpPr>
          <p:cNvPr id="166" name="CustomShape 36"/>
          <p:cNvSpPr/>
          <p:nvPr/>
        </p:nvSpPr>
        <p:spPr>
          <a:xfrm>
            <a:off x="2676600" y="3207600"/>
            <a:ext cx="26028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Y</a:t>
            </a:r>
            <a:endParaRPr/>
          </a:p>
        </p:txBody>
      </p:sp>
      <p:sp>
        <p:nvSpPr>
          <p:cNvPr id="167" name="CustomShape 37"/>
          <p:cNvSpPr/>
          <p:nvPr/>
        </p:nvSpPr>
        <p:spPr>
          <a:xfrm>
            <a:off x="1085760" y="3545280"/>
            <a:ext cx="27396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N</a:t>
            </a:r>
            <a:endParaRPr/>
          </a:p>
        </p:txBody>
      </p:sp>
      <p:sp>
        <p:nvSpPr>
          <p:cNvPr id="168" name="CustomShape 38"/>
          <p:cNvSpPr/>
          <p:nvPr/>
        </p:nvSpPr>
        <p:spPr>
          <a:xfrm flipH="1">
            <a:off x="1311480" y="3543480"/>
            <a:ext cx="360" cy="297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69" name="CustomShape 39"/>
          <p:cNvSpPr/>
          <p:nvPr/>
        </p:nvSpPr>
        <p:spPr>
          <a:xfrm>
            <a:off x="2201760" y="398052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0" name="CustomShape 40"/>
          <p:cNvSpPr/>
          <p:nvPr/>
        </p:nvSpPr>
        <p:spPr>
          <a:xfrm>
            <a:off x="5298480" y="393156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atags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포인터 유효성을 검사 </a:t>
            </a:r>
            <a:endParaRPr/>
          </a:p>
        </p:txBody>
      </p:sp>
      <p:sp>
        <p:nvSpPr>
          <p:cNvPr id="171" name="CustomShape 41"/>
          <p:cNvSpPr/>
          <p:nvPr/>
        </p:nvSpPr>
        <p:spPr>
          <a:xfrm flipH="1">
            <a:off x="1274400" y="417420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2" name="CustomShape 42"/>
          <p:cNvSpPr/>
          <p:nvPr/>
        </p:nvSpPr>
        <p:spPr>
          <a:xfrm flipH="1">
            <a:off x="1295280" y="4082760"/>
            <a:ext cx="360" cy="297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3" name="CustomShape 43"/>
          <p:cNvSpPr/>
          <p:nvPr/>
        </p:nvSpPr>
        <p:spPr>
          <a:xfrm>
            <a:off x="5310360" y="4453200"/>
            <a:ext cx="321948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페이지 테이블 엔트리 중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kernel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시작부터 끝까지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processor mmu flag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세팅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(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현재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pc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에서도 동일하게 설정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174" name="CustomShape 44"/>
          <p:cNvSpPr/>
          <p:nvPr/>
        </p:nvSpPr>
        <p:spPr>
          <a:xfrm>
            <a:off x="2245680" y="447696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5" name="CustomShape 45"/>
          <p:cNvSpPr/>
          <p:nvPr/>
        </p:nvSpPr>
        <p:spPr>
          <a:xfrm flipH="1">
            <a:off x="1274400" y="469584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6" name="CustomShape 46"/>
          <p:cNvSpPr/>
          <p:nvPr/>
        </p:nvSpPr>
        <p:spPr>
          <a:xfrm flipH="1">
            <a:off x="1293480" y="4621680"/>
            <a:ext cx="360" cy="2977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77" name="CustomShape 47"/>
          <p:cNvSpPr/>
          <p:nvPr/>
        </p:nvSpPr>
        <p:spPr>
          <a:xfrm>
            <a:off x="5322240" y="493380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call __v6_setup</a:t>
            </a:r>
            <a:endParaRPr/>
          </a:p>
        </p:txBody>
      </p:sp>
      <p:sp>
        <p:nvSpPr>
          <p:cNvPr id="178" name="CustomShape 48"/>
          <p:cNvSpPr/>
          <p:nvPr/>
        </p:nvSpPr>
        <p:spPr>
          <a:xfrm>
            <a:off x="5322240" y="5331240"/>
            <a:ext cx="1852920" cy="24048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R0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에 값 세팅 후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맑은 고딕"/>
              </a:rPr>
              <a:t>__enable_mmu </a:t>
            </a:r>
            <a:r>
              <a:rPr lang="en-US" sz="800">
                <a:solidFill>
                  <a:srgbClr val="ffffff"/>
                </a:solidFill>
                <a:latin typeface="맑은 고딕"/>
              </a:rPr>
              <a:t>호출</a:t>
            </a:r>
            <a:endParaRPr/>
          </a:p>
        </p:txBody>
      </p:sp>
      <p:sp>
        <p:nvSpPr>
          <p:cNvPr id="179" name="CustomShape 49"/>
          <p:cNvSpPr/>
          <p:nvPr/>
        </p:nvSpPr>
        <p:spPr>
          <a:xfrm>
            <a:off x="2266200" y="500724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0" name="CustomShape 50"/>
          <p:cNvSpPr/>
          <p:nvPr/>
        </p:nvSpPr>
        <p:spPr>
          <a:xfrm flipH="1">
            <a:off x="1293480" y="5459400"/>
            <a:ext cx="400428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1" name="CustomShape 51"/>
          <p:cNvSpPr/>
          <p:nvPr/>
        </p:nvSpPr>
        <p:spPr>
          <a:xfrm>
            <a:off x="6248880" y="1480320"/>
            <a:ext cx="360" cy="1137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2" name="CustomShape 52"/>
          <p:cNvSpPr/>
          <p:nvPr/>
        </p:nvSpPr>
        <p:spPr>
          <a:xfrm flipH="1">
            <a:off x="6241680" y="2740320"/>
            <a:ext cx="7920" cy="1386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3" name="CustomShape 53"/>
          <p:cNvSpPr/>
          <p:nvPr/>
        </p:nvSpPr>
        <p:spPr>
          <a:xfrm>
            <a:off x="6248880" y="5174640"/>
            <a:ext cx="360" cy="1562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4" name="CustomShape 54"/>
          <p:cNvSpPr/>
          <p:nvPr/>
        </p:nvSpPr>
        <p:spPr>
          <a:xfrm flipH="1">
            <a:off x="1338840" y="5152320"/>
            <a:ext cx="360" cy="4262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5" name="CustomShape 55"/>
          <p:cNvSpPr/>
          <p:nvPr/>
        </p:nvSpPr>
        <p:spPr>
          <a:xfrm flipH="1">
            <a:off x="1350360" y="5857920"/>
            <a:ext cx="360" cy="4262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6" name="CustomShape 56"/>
          <p:cNvSpPr/>
          <p:nvPr/>
        </p:nvSpPr>
        <p:spPr>
          <a:xfrm>
            <a:off x="5360040" y="5650920"/>
            <a:ext cx="1552680" cy="7599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컨트롤 레지스터 설정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C1 = MMU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C2 =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페이지 테이블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C3 =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도메인</a:t>
            </a:r>
            <a:endParaRPr/>
          </a:p>
        </p:txBody>
      </p:sp>
      <p:sp>
        <p:nvSpPr>
          <p:cNvPr id="187" name="CustomShape 57"/>
          <p:cNvSpPr/>
          <p:nvPr/>
        </p:nvSpPr>
        <p:spPr>
          <a:xfrm flipH="1">
            <a:off x="2265480" y="5757840"/>
            <a:ext cx="3077640" cy="792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88" name="CustomShape 58"/>
          <p:cNvSpPr/>
          <p:nvPr/>
        </p:nvSpPr>
        <p:spPr>
          <a:xfrm>
            <a:off x="3158280" y="5962680"/>
            <a:ext cx="1814760" cy="83628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필요 시 데이터 세그먼트 복사 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BSS </a:t>
            </a:r>
            <a:r>
              <a:rPr lang="en-US" sz="700">
                <a:solidFill>
                  <a:srgbClr val="000000"/>
                </a:solidFill>
                <a:latin typeface="맑은 고딕"/>
              </a:rPr>
              <a:t>세그먼트 클리어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Processor ID / machine type </a:t>
            </a:r>
            <a:r>
              <a:rPr lang="en-US" sz="700">
                <a:solidFill>
                  <a:srgbClr val="000000"/>
                </a:solidFill>
                <a:latin typeface="맑은 고딕"/>
              </a:rPr>
              <a:t>메모리 저장 </a:t>
            </a: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atags </a:t>
            </a:r>
            <a:r>
              <a:rPr lang="en-US" sz="700">
                <a:solidFill>
                  <a:srgbClr val="000000"/>
                </a:solidFill>
                <a:latin typeface="맑은 고딕"/>
              </a:rPr>
              <a:t>포인터 값 메모리 저장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맑은 고딕"/>
              </a:rPr>
              <a:t>최종적으로 </a:t>
            </a:r>
            <a:r>
              <a:rPr lang="en-US" sz="700">
                <a:solidFill>
                  <a:srgbClr val="000000"/>
                </a:solidFill>
                <a:latin typeface="맑은 고딕"/>
              </a:rPr>
              <a:t>start_kernel() </a:t>
            </a:r>
            <a:r>
              <a:rPr lang="en-US" sz="700">
                <a:solidFill>
                  <a:srgbClr val="000000"/>
                </a:solidFill>
                <a:latin typeface="맑은 고딕"/>
              </a:rPr>
              <a:t>함수로 분기 </a:t>
            </a:r>
            <a:endParaRPr/>
          </a:p>
        </p:txBody>
      </p:sp>
      <p:sp>
        <p:nvSpPr>
          <p:cNvPr id="189" name="CustomShape 59"/>
          <p:cNvSpPr/>
          <p:nvPr/>
        </p:nvSpPr>
        <p:spPr>
          <a:xfrm flipH="1">
            <a:off x="2266200" y="6420240"/>
            <a:ext cx="853920" cy="75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90" name="CustomShape 60"/>
          <p:cNvSpPr/>
          <p:nvPr/>
        </p:nvSpPr>
        <p:spPr>
          <a:xfrm>
            <a:off x="704520" y="160560"/>
            <a:ext cx="1087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000000"/>
                </a:solidFill>
                <a:latin typeface="맑은 고딕"/>
              </a:rPr>
              <a:t>kernel/head.S</a:t>
            </a:r>
            <a:endParaRPr/>
          </a:p>
        </p:txBody>
      </p:sp>
      <p:sp>
        <p:nvSpPr>
          <p:cNvPr id="191" name="CustomShape 61"/>
          <p:cNvSpPr/>
          <p:nvPr/>
        </p:nvSpPr>
        <p:spPr>
          <a:xfrm>
            <a:off x="7329240" y="1165680"/>
            <a:ext cx="3216960" cy="2577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__proc_info_begin / __proc_info_end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의 물리주소</a:t>
            </a:r>
            <a:endParaRPr/>
          </a:p>
        </p:txBody>
      </p:sp>
      <p:sp>
        <p:nvSpPr>
          <p:cNvPr id="192" name="CustomShape 62"/>
          <p:cNvSpPr/>
          <p:nvPr/>
        </p:nvSpPr>
        <p:spPr>
          <a:xfrm>
            <a:off x="7317360" y="1568880"/>
            <a:ext cx="3241080" cy="4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sizeof(proc_info_list)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단위로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struct proc_info_list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의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memory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를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access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함</a:t>
            </a:r>
            <a:endParaRPr/>
          </a:p>
        </p:txBody>
      </p:sp>
      <p:sp>
        <p:nvSpPr>
          <p:cNvPr id="193" name="CustomShape 63"/>
          <p:cNvSpPr/>
          <p:nvPr/>
        </p:nvSpPr>
        <p:spPr>
          <a:xfrm>
            <a:off x="7318440" y="2451960"/>
            <a:ext cx="3259440" cy="2577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__arch_info_begin / __arch_info_end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의 물리주소</a:t>
            </a:r>
            <a:endParaRPr/>
          </a:p>
        </p:txBody>
      </p:sp>
      <p:sp>
        <p:nvSpPr>
          <p:cNvPr id="194" name="CustomShape 64"/>
          <p:cNvSpPr/>
          <p:nvPr/>
        </p:nvSpPr>
        <p:spPr>
          <a:xfrm>
            <a:off x="7317360" y="2871720"/>
            <a:ext cx="3241080" cy="4251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sizeof(machine_desc)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단위로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struct machine_desc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의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memory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를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access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함</a:t>
            </a:r>
            <a:endParaRPr/>
          </a:p>
        </p:txBody>
      </p:sp>
      <p:sp>
        <p:nvSpPr>
          <p:cNvPr id="195" name="CustomShape 65"/>
          <p:cNvSpPr/>
          <p:nvPr/>
        </p:nvSpPr>
        <p:spPr>
          <a:xfrm>
            <a:off x="8120880" y="881280"/>
            <a:ext cx="1654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000000"/>
                </a:solidFill>
                <a:latin typeface="맑은 고딕"/>
              </a:rPr>
              <a:t>kernel/head-common.S</a:t>
            </a:r>
            <a:endParaRPr/>
          </a:p>
        </p:txBody>
      </p:sp>
      <p:sp>
        <p:nvSpPr>
          <p:cNvPr id="196" name="CustomShape 66"/>
          <p:cNvSpPr/>
          <p:nvPr/>
        </p:nvSpPr>
        <p:spPr>
          <a:xfrm>
            <a:off x="8610480" y="4333680"/>
            <a:ext cx="3241080" cy="59256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KERNEL_START = 0xc0008000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KERNEL_END = 0c00XXXXX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맑은 고딕"/>
              </a:rPr>
              <a:t>Flag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값 </a:t>
            </a:r>
            <a:r>
              <a:rPr lang="en-US" sz="1100">
                <a:solidFill>
                  <a:srgbClr val="000000"/>
                </a:solidFill>
                <a:latin typeface="맑은 고딕"/>
              </a:rPr>
              <a:t>= XXXXXC1E -&gt; cacheable/bufferable</a:t>
            </a:r>
            <a:endParaRPr/>
          </a:p>
        </p:txBody>
      </p:sp>
      <p:sp>
        <p:nvSpPr>
          <p:cNvPr id="197" name="CustomShape 67"/>
          <p:cNvSpPr/>
          <p:nvPr/>
        </p:nvSpPr>
        <p:spPr>
          <a:xfrm>
            <a:off x="8120880" y="2174400"/>
            <a:ext cx="1654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000000"/>
                </a:solidFill>
                <a:latin typeface="맑은 고딕"/>
              </a:rPr>
              <a:t>kernel/head-common.S</a:t>
            </a:r>
            <a:endParaRPr/>
          </a:p>
        </p:txBody>
      </p:sp>
      <p:sp>
        <p:nvSpPr>
          <p:cNvPr id="198" name="CustomShape 68"/>
          <p:cNvSpPr/>
          <p:nvPr/>
        </p:nvSpPr>
        <p:spPr>
          <a:xfrm>
            <a:off x="9325080" y="4055400"/>
            <a:ext cx="165492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 u="sng">
                <a:solidFill>
                  <a:srgbClr val="000000"/>
                </a:solidFill>
                <a:latin typeface="맑은 고딕"/>
              </a:rPr>
              <a:t>kernel/head-common.S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0960" y="1665000"/>
            <a:ext cx="9776880" cy="3674160"/>
          </a:xfrm>
          <a:prstGeom prst="rect">
            <a:avLst/>
          </a:prstGeom>
          <a:ln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8312400" y="6215040"/>
            <a:ext cx="3050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struct hlist_node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>
            <a:fillRect/>
          </a:stretch>
        </p:blipFill>
        <p:spPr>
          <a:xfrm rot="16192800">
            <a:off x="3331440" y="-246600"/>
            <a:ext cx="5142960" cy="68576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214760" y="6242040"/>
            <a:ext cx="4033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맑은 고딕"/>
              </a:rPr>
              <a:t>task_struct &amp; thread_info &amp; </a:t>
            </a:r>
            <a:r>
              <a:rPr lang="en-US">
                <a:solidFill>
                  <a:srgbClr val="000000"/>
                </a:solidFill>
                <a:latin typeface="맑은 고딕"/>
              </a:rPr>
              <a:t>커널 스택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