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64" r:id="rId2"/>
    <p:sldId id="363" r:id="rId3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7176" autoAdjust="0"/>
  </p:normalViewPr>
  <p:slideViewPr>
    <p:cSldViewPr>
      <p:cViewPr varScale="1">
        <p:scale>
          <a:sx n="83" d="100"/>
          <a:sy n="83" d="100"/>
        </p:scale>
        <p:origin x="5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5/28/2017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5/28/2017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5/28/2017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5/28/2017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5/28/2017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5/28/2017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5/28/2017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5/28/2017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5/28/2017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5/28/2017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5/28/2017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5/28/2017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60438"/>
          </a:xfrm>
        </p:spPr>
        <p:txBody>
          <a:bodyPr/>
          <a:lstStyle/>
          <a:p>
            <a:r>
              <a:rPr lang="en-US" altLang="ko-KR" dirty="0"/>
              <a:t>Notice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836712"/>
            <a:ext cx="8229600" cy="58326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1.Term Project </a:t>
            </a:r>
          </a:p>
          <a:p>
            <a:pPr marL="0" indent="0">
              <a:buNone/>
            </a:pPr>
            <a:r>
              <a:rPr lang="en-US" altLang="ko-KR" sz="2400" dirty="0"/>
              <a:t>      On June 1, It was scheduled to present the progress of each team. In stead of presentation, just submit the progress report in a page of A4, and font size 10.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2.Homework #5 </a:t>
            </a:r>
            <a:r>
              <a:rPr lang="en-US" altLang="ko-KR" sz="2400" dirty="0"/>
              <a:t>: Sparse Matrix handling using </a:t>
            </a:r>
            <a:r>
              <a:rPr lang="en-US" altLang="ko-KR" sz="2400" dirty="0" err="1"/>
              <a:t>cuSPARSE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   The given problems of the issued Homework#5 are too complicated to use the </a:t>
            </a:r>
            <a:r>
              <a:rPr lang="en-US" altLang="ko-KR" sz="2400" dirty="0" err="1"/>
              <a:t>cuSPARSE</a:t>
            </a:r>
            <a:r>
              <a:rPr lang="en-US" altLang="ko-KR" sz="2400" dirty="0"/>
              <a:t> functions. Therefore the problems of </a:t>
            </a:r>
            <a:r>
              <a:rPr lang="en-US" altLang="ko-KR" sz="2400" b="1" dirty="0"/>
              <a:t>Homework#5 is changed  simply to explaining the procedures to handle the sparse Matrices Multiplication(COO, CSC and HYB) referring to the solution program ‘</a:t>
            </a:r>
            <a:r>
              <a:rPr lang="en-US" altLang="ko-KR" sz="2400" b="1" dirty="0" err="1"/>
              <a:t>cusparse</a:t>
            </a:r>
            <a:r>
              <a:rPr lang="en-US" altLang="ko-KR" sz="2400" b="1" dirty="0"/>
              <a:t>-matrix- matrix.cu’</a:t>
            </a:r>
            <a:r>
              <a:rPr lang="en-US" altLang="ko-KR" sz="2400" dirty="0"/>
              <a:t>, which is to handle CSR format ,and the </a:t>
            </a:r>
            <a:r>
              <a:rPr lang="en-US" altLang="ko-KR" sz="2400" b="1" dirty="0"/>
              <a:t>functions given in the CUDA Toolkit Documentation 8.0</a:t>
            </a:r>
            <a:r>
              <a:rPr lang="en-US" altLang="ko-KR" sz="2400" dirty="0"/>
              <a:t>. The due day is still on May 30.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05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3.Presentation Schedule on May 25 and June 1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May 25:</a:t>
            </a:r>
          </a:p>
          <a:p>
            <a:pPr marL="0" indent="0">
              <a:buNone/>
            </a:pPr>
            <a:r>
              <a:rPr lang="en-US" altLang="ko-KR" sz="2800" dirty="0"/>
              <a:t>13.cuDNN:</a:t>
            </a:r>
            <a:r>
              <a:rPr lang="ko-KR" altLang="en-US" sz="2800" dirty="0"/>
              <a:t>정재호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17. Fast Fourier Transform and CUFFT Lib: </a:t>
            </a:r>
            <a:r>
              <a:rPr lang="ko-KR" altLang="en-US" sz="2800" dirty="0"/>
              <a:t>오은영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18. Multi-GPU Programming: </a:t>
            </a:r>
            <a:r>
              <a:rPr lang="ko-KR" altLang="en-US" sz="2800" dirty="0"/>
              <a:t>유찬희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19. CUDA Debugging: </a:t>
            </a:r>
            <a:r>
              <a:rPr lang="ko-KR" altLang="en-US" sz="2800" dirty="0"/>
              <a:t>김재엽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b="1" dirty="0"/>
              <a:t>June 1:</a:t>
            </a:r>
          </a:p>
          <a:p>
            <a:pPr marL="0" indent="0">
              <a:buNone/>
            </a:pPr>
            <a:r>
              <a:rPr lang="en-US" altLang="ko-KR" sz="2800" dirty="0"/>
              <a:t>20. </a:t>
            </a:r>
            <a:r>
              <a:rPr lang="en-US" altLang="ko-KR" sz="2800" dirty="0" err="1"/>
              <a:t>PyCUDA</a:t>
            </a:r>
            <a:r>
              <a:rPr lang="en-US" altLang="ko-KR" sz="2800" dirty="0"/>
              <a:t> : </a:t>
            </a:r>
            <a:r>
              <a:rPr lang="ko-KR" altLang="en-US" sz="2800" dirty="0"/>
              <a:t>김진권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21. </a:t>
            </a:r>
            <a:r>
              <a:rPr lang="pt-BR" altLang="ko-KR" sz="2800" dirty="0"/>
              <a:t>Nvidia Volta GV100 GPU, Tesla V100 Accelerator</a:t>
            </a:r>
          </a:p>
          <a:p>
            <a:pPr marL="0" indent="0">
              <a:buNone/>
            </a:pPr>
            <a:r>
              <a:rPr lang="pt-BR" altLang="ko-KR" sz="2800" dirty="0"/>
              <a:t>    :</a:t>
            </a:r>
            <a:r>
              <a:rPr lang="ko-KR" altLang="en-US" sz="2800" dirty="0"/>
              <a:t>이준희</a:t>
            </a:r>
            <a:endParaRPr lang="pt-BR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14196260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16188</TotalTime>
  <Words>199</Words>
  <Application>Microsoft Office PowerPoint</Application>
  <PresentationFormat>화면 슬라이드 쇼(4:3)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Tw Cen MT</vt:lpstr>
      <vt:lpstr>Wingdings 3</vt:lpstr>
      <vt:lpstr>심플 테마</vt:lpstr>
      <vt:lpstr>Notice </vt:lpstr>
      <vt:lpstr>3.Presentation Schedule on May 25 and June 1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1077</cp:revision>
  <cp:lastPrinted>2016-05-09T02:18:29Z</cp:lastPrinted>
  <dcterms:created xsi:type="dcterms:W3CDTF">2009-02-06T01:28:03Z</dcterms:created>
  <dcterms:modified xsi:type="dcterms:W3CDTF">2017-05-28T12:23:30Z</dcterms:modified>
</cp:coreProperties>
</file>