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75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57" r:id="rId4"/>
    <p:sldId id="273" r:id="rId5"/>
    <p:sldId id="270" r:id="rId6"/>
    <p:sldId id="275" r:id="rId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C390"/>
    <a:srgbClr val="1ED88D"/>
    <a:srgbClr val="56B1CA"/>
    <a:srgbClr val="59B3CB"/>
    <a:srgbClr val="79C1D5"/>
    <a:srgbClr val="81DEFF"/>
    <a:srgbClr val="54416B"/>
    <a:srgbClr val="674F83"/>
    <a:srgbClr val="CCEC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 varScale="1">
        <p:scale>
          <a:sx n="116" d="100"/>
          <a:sy n="116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89973-2BA1-4D63-A1CE-1B156C2A6FA0}" type="doc">
      <dgm:prSet loTypeId="urn:microsoft.com/office/officeart/2005/8/layout/cycle6" loCatId="relationship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949190FC-A72B-4D9D-A31E-1342B5F9B7D0}">
      <dgm:prSet phldrT="[텍스트]"/>
      <dgm:spPr/>
      <dgm:t>
        <a:bodyPr/>
        <a:lstStyle/>
        <a:p>
          <a:pPr latinLnBrk="1"/>
          <a:r>
            <a:rPr lang="en-US" altLang="ko-KR" dirty="0" smtClean="0"/>
            <a:t>Scanner</a:t>
          </a:r>
          <a:endParaRPr lang="ko-KR" altLang="en-US" dirty="0"/>
        </a:p>
      </dgm:t>
    </dgm:pt>
    <dgm:pt modelId="{BD7062EB-64A6-46E8-8C53-3C3EAEF71CDE}" type="parTrans" cxnId="{8BD1DCCF-CC0A-4A3C-AC54-7417BAE20F19}">
      <dgm:prSet/>
      <dgm:spPr/>
      <dgm:t>
        <a:bodyPr/>
        <a:lstStyle/>
        <a:p>
          <a:pPr latinLnBrk="1"/>
          <a:endParaRPr lang="ko-KR" altLang="en-US"/>
        </a:p>
      </dgm:t>
    </dgm:pt>
    <dgm:pt modelId="{ED2BE63C-D93F-4239-B252-EC76D5789921}" type="sibTrans" cxnId="{8BD1DCCF-CC0A-4A3C-AC54-7417BAE20F19}">
      <dgm:prSet/>
      <dgm:spPr/>
      <dgm:t>
        <a:bodyPr/>
        <a:lstStyle/>
        <a:p>
          <a:pPr latinLnBrk="1"/>
          <a:endParaRPr lang="ko-KR" altLang="en-US"/>
        </a:p>
      </dgm:t>
    </dgm:pt>
    <dgm:pt modelId="{367362E2-25ED-4937-865F-528CEB952896}">
      <dgm:prSet phldrT="[텍스트]"/>
      <dgm:spPr/>
      <dgm:t>
        <a:bodyPr/>
        <a:lstStyle/>
        <a:p>
          <a:pPr latinLnBrk="1"/>
          <a:r>
            <a:rPr lang="en-US" altLang="ko-KR" dirty="0" smtClean="0"/>
            <a:t>Parser</a:t>
          </a:r>
          <a:endParaRPr lang="ko-KR" altLang="en-US" dirty="0"/>
        </a:p>
      </dgm:t>
    </dgm:pt>
    <dgm:pt modelId="{A99A80A3-668D-434A-946D-F3B358E1B86C}" type="parTrans" cxnId="{ACCD4AD4-7BC7-40EE-BC2A-515B80228182}">
      <dgm:prSet/>
      <dgm:spPr/>
      <dgm:t>
        <a:bodyPr/>
        <a:lstStyle/>
        <a:p>
          <a:pPr latinLnBrk="1"/>
          <a:endParaRPr lang="ko-KR" altLang="en-US"/>
        </a:p>
      </dgm:t>
    </dgm:pt>
    <dgm:pt modelId="{62FE37CA-B065-4002-8C80-D7C49665464D}" type="sibTrans" cxnId="{ACCD4AD4-7BC7-40EE-BC2A-515B80228182}">
      <dgm:prSet/>
      <dgm:spPr/>
      <dgm:t>
        <a:bodyPr/>
        <a:lstStyle/>
        <a:p>
          <a:pPr latinLnBrk="1"/>
          <a:endParaRPr lang="ko-KR" altLang="en-US"/>
        </a:p>
      </dgm:t>
    </dgm:pt>
    <dgm:pt modelId="{5196459F-63E7-442B-9C5B-A3F90F13A55E}">
      <dgm:prSet phldrT="[텍스트]"/>
      <dgm:spPr/>
      <dgm:t>
        <a:bodyPr/>
        <a:lstStyle/>
        <a:p>
          <a:pPr latinLnBrk="1"/>
          <a:r>
            <a:rPr lang="en-US" altLang="ko-KR" dirty="0" smtClean="0"/>
            <a:t>Symbol Table</a:t>
          </a:r>
          <a:endParaRPr lang="ko-KR" altLang="en-US" dirty="0"/>
        </a:p>
      </dgm:t>
    </dgm:pt>
    <dgm:pt modelId="{1512ED46-9894-42BB-9E45-B74251595C8A}" type="parTrans" cxnId="{0D09B531-2A87-434C-B500-9C0A25046E12}">
      <dgm:prSet/>
      <dgm:spPr/>
      <dgm:t>
        <a:bodyPr/>
        <a:lstStyle/>
        <a:p>
          <a:pPr latinLnBrk="1"/>
          <a:endParaRPr lang="ko-KR" altLang="en-US"/>
        </a:p>
      </dgm:t>
    </dgm:pt>
    <dgm:pt modelId="{CA236628-D611-4C03-B950-84C6BC31B640}" type="sibTrans" cxnId="{0D09B531-2A87-434C-B500-9C0A25046E12}">
      <dgm:prSet/>
      <dgm:spPr/>
      <dgm:t>
        <a:bodyPr/>
        <a:lstStyle/>
        <a:p>
          <a:pPr latinLnBrk="1"/>
          <a:endParaRPr lang="ko-KR" altLang="en-US"/>
        </a:p>
      </dgm:t>
    </dgm:pt>
    <dgm:pt modelId="{E417AB7B-B91B-4D9A-8290-22C59CC5B1AF}">
      <dgm:prSet phldrT="[텍스트]"/>
      <dgm:spPr/>
      <dgm:t>
        <a:bodyPr/>
        <a:lstStyle/>
        <a:p>
          <a:pPr latinLnBrk="1"/>
          <a:r>
            <a:rPr lang="en-US" altLang="ko-KR" dirty="0" smtClean="0"/>
            <a:t>Type Checker</a:t>
          </a:r>
          <a:endParaRPr lang="ko-KR" altLang="en-US" dirty="0"/>
        </a:p>
      </dgm:t>
    </dgm:pt>
    <dgm:pt modelId="{34F71F64-35B0-4E16-801F-EDB5CF4DF360}" type="parTrans" cxnId="{A8939CF2-B5B6-4854-B7F0-06FAC57014FA}">
      <dgm:prSet/>
      <dgm:spPr/>
      <dgm:t>
        <a:bodyPr/>
        <a:lstStyle/>
        <a:p>
          <a:pPr latinLnBrk="1"/>
          <a:endParaRPr lang="ko-KR" altLang="en-US"/>
        </a:p>
      </dgm:t>
    </dgm:pt>
    <dgm:pt modelId="{68563B04-2515-4364-9A3F-7CD3CBBF1001}" type="sibTrans" cxnId="{A8939CF2-B5B6-4854-B7F0-06FAC57014FA}">
      <dgm:prSet/>
      <dgm:spPr/>
      <dgm:t>
        <a:bodyPr/>
        <a:lstStyle/>
        <a:p>
          <a:pPr latinLnBrk="1"/>
          <a:endParaRPr lang="ko-KR" altLang="en-US"/>
        </a:p>
      </dgm:t>
    </dgm:pt>
    <dgm:pt modelId="{2FE9188A-DA99-4253-835E-E6E255D86056}">
      <dgm:prSet phldrT="[텍스트]"/>
      <dgm:spPr/>
      <dgm:t>
        <a:bodyPr/>
        <a:lstStyle/>
        <a:p>
          <a:pPr latinLnBrk="1"/>
          <a:r>
            <a:rPr lang="en-US" altLang="ko-KR" dirty="0" smtClean="0"/>
            <a:t>Code Generator</a:t>
          </a:r>
          <a:endParaRPr lang="ko-KR" altLang="en-US" dirty="0"/>
        </a:p>
      </dgm:t>
    </dgm:pt>
    <dgm:pt modelId="{61A13D2A-8F7E-4A05-8188-CBDC1E99265E}" type="parTrans" cxnId="{C688CB3C-9F1E-4049-89A4-02310FA3B6D0}">
      <dgm:prSet/>
      <dgm:spPr/>
      <dgm:t>
        <a:bodyPr/>
        <a:lstStyle/>
        <a:p>
          <a:pPr latinLnBrk="1"/>
          <a:endParaRPr lang="ko-KR" altLang="en-US"/>
        </a:p>
      </dgm:t>
    </dgm:pt>
    <dgm:pt modelId="{F4E745F9-AA18-4E90-A50B-25FF7AD0D15A}" type="sibTrans" cxnId="{C688CB3C-9F1E-4049-89A4-02310FA3B6D0}">
      <dgm:prSet/>
      <dgm:spPr/>
      <dgm:t>
        <a:bodyPr/>
        <a:lstStyle/>
        <a:p>
          <a:pPr latinLnBrk="1"/>
          <a:endParaRPr lang="ko-KR" altLang="en-US"/>
        </a:p>
      </dgm:t>
    </dgm:pt>
    <dgm:pt modelId="{6CD79932-837C-4416-AD82-1337CA307C86}" type="pres">
      <dgm:prSet presAssocID="{33689973-2BA1-4D63-A1CE-1B156C2A6F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E72CDA-981D-4529-8EC4-0520A69C463C}" type="pres">
      <dgm:prSet presAssocID="{949190FC-A72B-4D9D-A31E-1342B5F9B7D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BE9D57-EADB-4633-B613-DE352742FA15}" type="pres">
      <dgm:prSet presAssocID="{949190FC-A72B-4D9D-A31E-1342B5F9B7D0}" presName="spNode" presStyleCnt="0"/>
      <dgm:spPr/>
    </dgm:pt>
    <dgm:pt modelId="{1C9BD68B-85DA-4668-BF34-E9910E8BE967}" type="pres">
      <dgm:prSet presAssocID="{ED2BE63C-D93F-4239-B252-EC76D5789921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BB2355C4-5299-463F-8FF3-6D665AFA68F0}" type="pres">
      <dgm:prSet presAssocID="{367362E2-25ED-4937-865F-528CEB95289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1A97D3-B796-4910-8FF7-8B06E923A6F1}" type="pres">
      <dgm:prSet presAssocID="{367362E2-25ED-4937-865F-528CEB952896}" presName="spNode" presStyleCnt="0"/>
      <dgm:spPr/>
    </dgm:pt>
    <dgm:pt modelId="{FE37F791-F5F3-42AB-B196-181450059ECF}" type="pres">
      <dgm:prSet presAssocID="{62FE37CA-B065-4002-8C80-D7C49665464D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8AD84F3-4DEA-43ED-8841-73DE3C62F9AD}" type="pres">
      <dgm:prSet presAssocID="{5196459F-63E7-442B-9C5B-A3F90F13A55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08B924-A028-4944-9AEF-86879BD6B209}" type="pres">
      <dgm:prSet presAssocID="{5196459F-63E7-442B-9C5B-A3F90F13A55E}" presName="spNode" presStyleCnt="0"/>
      <dgm:spPr/>
    </dgm:pt>
    <dgm:pt modelId="{DB80A3F0-E37A-4904-9FE2-9CFC0FE4902B}" type="pres">
      <dgm:prSet presAssocID="{CA236628-D611-4C03-B950-84C6BC31B640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DE11472-95A7-4B7A-8268-56B23B8D6145}" type="pres">
      <dgm:prSet presAssocID="{E417AB7B-B91B-4D9A-8290-22C59CC5B1A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5B20B9-9990-4174-8365-A9B9D3A37BF1}" type="pres">
      <dgm:prSet presAssocID="{E417AB7B-B91B-4D9A-8290-22C59CC5B1AF}" presName="spNode" presStyleCnt="0"/>
      <dgm:spPr/>
    </dgm:pt>
    <dgm:pt modelId="{E074672D-BC4F-4B2D-9EC2-2C3CB135090F}" type="pres">
      <dgm:prSet presAssocID="{68563B04-2515-4364-9A3F-7CD3CBBF1001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FB53CED6-A8C9-430F-86D8-071BA736A1E5}" type="pres">
      <dgm:prSet presAssocID="{2FE9188A-DA99-4253-835E-E6E255D8605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CA5F00-A90C-422A-B95B-7FC9D176D12F}" type="pres">
      <dgm:prSet presAssocID="{2FE9188A-DA99-4253-835E-E6E255D86056}" presName="spNode" presStyleCnt="0"/>
      <dgm:spPr/>
    </dgm:pt>
    <dgm:pt modelId="{E250AF8A-A3F5-4F0C-839F-1F75F7347087}" type="pres">
      <dgm:prSet presAssocID="{F4E745F9-AA18-4E90-A50B-25FF7AD0D15A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0D09B531-2A87-434C-B500-9C0A25046E12}" srcId="{33689973-2BA1-4D63-A1CE-1B156C2A6FA0}" destId="{5196459F-63E7-442B-9C5B-A3F90F13A55E}" srcOrd="2" destOrd="0" parTransId="{1512ED46-9894-42BB-9E45-B74251595C8A}" sibTransId="{CA236628-D611-4C03-B950-84C6BC31B640}"/>
    <dgm:cxn modelId="{8BD1DCCF-CC0A-4A3C-AC54-7417BAE20F19}" srcId="{33689973-2BA1-4D63-A1CE-1B156C2A6FA0}" destId="{949190FC-A72B-4D9D-A31E-1342B5F9B7D0}" srcOrd="0" destOrd="0" parTransId="{BD7062EB-64A6-46E8-8C53-3C3EAEF71CDE}" sibTransId="{ED2BE63C-D93F-4239-B252-EC76D5789921}"/>
    <dgm:cxn modelId="{61622C60-B792-4166-8B6D-8DF9B353BECD}" type="presOf" srcId="{62FE37CA-B065-4002-8C80-D7C49665464D}" destId="{FE37F791-F5F3-42AB-B196-181450059ECF}" srcOrd="0" destOrd="0" presId="urn:microsoft.com/office/officeart/2005/8/layout/cycle6"/>
    <dgm:cxn modelId="{F974B2E2-1ADE-48A1-9156-0632982852E0}" type="presOf" srcId="{F4E745F9-AA18-4E90-A50B-25FF7AD0D15A}" destId="{E250AF8A-A3F5-4F0C-839F-1F75F7347087}" srcOrd="0" destOrd="0" presId="urn:microsoft.com/office/officeart/2005/8/layout/cycle6"/>
    <dgm:cxn modelId="{5E9DDFA2-FE4E-463D-B172-8C6105D002FD}" type="presOf" srcId="{CA236628-D611-4C03-B950-84C6BC31B640}" destId="{DB80A3F0-E37A-4904-9FE2-9CFC0FE4902B}" srcOrd="0" destOrd="0" presId="urn:microsoft.com/office/officeart/2005/8/layout/cycle6"/>
    <dgm:cxn modelId="{0284FE13-2BC4-45F7-9B03-991B2BFD426E}" type="presOf" srcId="{5196459F-63E7-442B-9C5B-A3F90F13A55E}" destId="{68AD84F3-4DEA-43ED-8841-73DE3C62F9AD}" srcOrd="0" destOrd="0" presId="urn:microsoft.com/office/officeart/2005/8/layout/cycle6"/>
    <dgm:cxn modelId="{ACCD4AD4-7BC7-40EE-BC2A-515B80228182}" srcId="{33689973-2BA1-4D63-A1CE-1B156C2A6FA0}" destId="{367362E2-25ED-4937-865F-528CEB952896}" srcOrd="1" destOrd="0" parTransId="{A99A80A3-668D-434A-946D-F3B358E1B86C}" sibTransId="{62FE37CA-B065-4002-8C80-D7C49665464D}"/>
    <dgm:cxn modelId="{2F9F0577-B678-4D8C-A2DE-3DE006B2FDAC}" type="presOf" srcId="{68563B04-2515-4364-9A3F-7CD3CBBF1001}" destId="{E074672D-BC4F-4B2D-9EC2-2C3CB135090F}" srcOrd="0" destOrd="0" presId="urn:microsoft.com/office/officeart/2005/8/layout/cycle6"/>
    <dgm:cxn modelId="{03C2EC5F-3747-437C-A3BC-90A7E426BE77}" type="presOf" srcId="{949190FC-A72B-4D9D-A31E-1342B5F9B7D0}" destId="{EAE72CDA-981D-4529-8EC4-0520A69C463C}" srcOrd="0" destOrd="0" presId="urn:microsoft.com/office/officeart/2005/8/layout/cycle6"/>
    <dgm:cxn modelId="{B9323601-271D-4697-A0D9-8D3D300C9F34}" type="presOf" srcId="{2FE9188A-DA99-4253-835E-E6E255D86056}" destId="{FB53CED6-A8C9-430F-86D8-071BA736A1E5}" srcOrd="0" destOrd="0" presId="urn:microsoft.com/office/officeart/2005/8/layout/cycle6"/>
    <dgm:cxn modelId="{EFE9772E-EB16-4BF8-A46C-77570C318EE2}" type="presOf" srcId="{367362E2-25ED-4937-865F-528CEB952896}" destId="{BB2355C4-5299-463F-8FF3-6D665AFA68F0}" srcOrd="0" destOrd="0" presId="urn:microsoft.com/office/officeart/2005/8/layout/cycle6"/>
    <dgm:cxn modelId="{06F7BE20-37CF-40D3-8B0C-09CCA96929E4}" type="presOf" srcId="{33689973-2BA1-4D63-A1CE-1B156C2A6FA0}" destId="{6CD79932-837C-4416-AD82-1337CA307C86}" srcOrd="0" destOrd="0" presId="urn:microsoft.com/office/officeart/2005/8/layout/cycle6"/>
    <dgm:cxn modelId="{C688CB3C-9F1E-4049-89A4-02310FA3B6D0}" srcId="{33689973-2BA1-4D63-A1CE-1B156C2A6FA0}" destId="{2FE9188A-DA99-4253-835E-E6E255D86056}" srcOrd="4" destOrd="0" parTransId="{61A13D2A-8F7E-4A05-8188-CBDC1E99265E}" sibTransId="{F4E745F9-AA18-4E90-A50B-25FF7AD0D15A}"/>
    <dgm:cxn modelId="{A8939CF2-B5B6-4854-B7F0-06FAC57014FA}" srcId="{33689973-2BA1-4D63-A1CE-1B156C2A6FA0}" destId="{E417AB7B-B91B-4D9A-8290-22C59CC5B1AF}" srcOrd="3" destOrd="0" parTransId="{34F71F64-35B0-4E16-801F-EDB5CF4DF360}" sibTransId="{68563B04-2515-4364-9A3F-7CD3CBBF1001}"/>
    <dgm:cxn modelId="{A7F2C56E-23D6-4038-81CC-DE0A09BA561D}" type="presOf" srcId="{E417AB7B-B91B-4D9A-8290-22C59CC5B1AF}" destId="{ADE11472-95A7-4B7A-8268-56B23B8D6145}" srcOrd="0" destOrd="0" presId="urn:microsoft.com/office/officeart/2005/8/layout/cycle6"/>
    <dgm:cxn modelId="{8A5488AE-4AE1-40C4-A034-DDC81C49F984}" type="presOf" srcId="{ED2BE63C-D93F-4239-B252-EC76D5789921}" destId="{1C9BD68B-85DA-4668-BF34-E9910E8BE967}" srcOrd="0" destOrd="0" presId="urn:microsoft.com/office/officeart/2005/8/layout/cycle6"/>
    <dgm:cxn modelId="{3DF4DD90-CBFC-4715-AD13-5A4085F11EF3}" type="presParOf" srcId="{6CD79932-837C-4416-AD82-1337CA307C86}" destId="{EAE72CDA-981D-4529-8EC4-0520A69C463C}" srcOrd="0" destOrd="0" presId="urn:microsoft.com/office/officeart/2005/8/layout/cycle6"/>
    <dgm:cxn modelId="{67697874-BB03-4820-B21C-BCCBF1D946D4}" type="presParOf" srcId="{6CD79932-837C-4416-AD82-1337CA307C86}" destId="{2EBE9D57-EADB-4633-B613-DE352742FA15}" srcOrd="1" destOrd="0" presId="urn:microsoft.com/office/officeart/2005/8/layout/cycle6"/>
    <dgm:cxn modelId="{00FE926C-4070-4BDE-9F08-C6931F4315BA}" type="presParOf" srcId="{6CD79932-837C-4416-AD82-1337CA307C86}" destId="{1C9BD68B-85DA-4668-BF34-E9910E8BE967}" srcOrd="2" destOrd="0" presId="urn:microsoft.com/office/officeart/2005/8/layout/cycle6"/>
    <dgm:cxn modelId="{48E567CC-B440-456B-8056-6AE8364B094E}" type="presParOf" srcId="{6CD79932-837C-4416-AD82-1337CA307C86}" destId="{BB2355C4-5299-463F-8FF3-6D665AFA68F0}" srcOrd="3" destOrd="0" presId="urn:microsoft.com/office/officeart/2005/8/layout/cycle6"/>
    <dgm:cxn modelId="{842765BE-5A66-49D3-800D-BF8B8EE100E6}" type="presParOf" srcId="{6CD79932-837C-4416-AD82-1337CA307C86}" destId="{0A1A97D3-B796-4910-8FF7-8B06E923A6F1}" srcOrd="4" destOrd="0" presId="urn:microsoft.com/office/officeart/2005/8/layout/cycle6"/>
    <dgm:cxn modelId="{B73B3694-5D8D-4D64-9A42-A11EEF913958}" type="presParOf" srcId="{6CD79932-837C-4416-AD82-1337CA307C86}" destId="{FE37F791-F5F3-42AB-B196-181450059ECF}" srcOrd="5" destOrd="0" presId="urn:microsoft.com/office/officeart/2005/8/layout/cycle6"/>
    <dgm:cxn modelId="{8FA8E74C-C4DA-473B-BC72-4CF963B25FDF}" type="presParOf" srcId="{6CD79932-837C-4416-AD82-1337CA307C86}" destId="{68AD84F3-4DEA-43ED-8841-73DE3C62F9AD}" srcOrd="6" destOrd="0" presId="urn:microsoft.com/office/officeart/2005/8/layout/cycle6"/>
    <dgm:cxn modelId="{FBFEB839-4589-436F-96E2-BFF700B61539}" type="presParOf" srcId="{6CD79932-837C-4416-AD82-1337CA307C86}" destId="{1608B924-A028-4944-9AEF-86879BD6B209}" srcOrd="7" destOrd="0" presId="urn:microsoft.com/office/officeart/2005/8/layout/cycle6"/>
    <dgm:cxn modelId="{18FC7980-DC41-4356-9C4B-9CE1294134B6}" type="presParOf" srcId="{6CD79932-837C-4416-AD82-1337CA307C86}" destId="{DB80A3F0-E37A-4904-9FE2-9CFC0FE4902B}" srcOrd="8" destOrd="0" presId="urn:microsoft.com/office/officeart/2005/8/layout/cycle6"/>
    <dgm:cxn modelId="{87D8C7D6-BE5E-4914-9A1E-26F3DCC652F4}" type="presParOf" srcId="{6CD79932-837C-4416-AD82-1337CA307C86}" destId="{ADE11472-95A7-4B7A-8268-56B23B8D6145}" srcOrd="9" destOrd="0" presId="urn:microsoft.com/office/officeart/2005/8/layout/cycle6"/>
    <dgm:cxn modelId="{C88EC3A2-C994-457E-B9E7-F512654D44F6}" type="presParOf" srcId="{6CD79932-837C-4416-AD82-1337CA307C86}" destId="{385B20B9-9990-4174-8365-A9B9D3A37BF1}" srcOrd="10" destOrd="0" presId="urn:microsoft.com/office/officeart/2005/8/layout/cycle6"/>
    <dgm:cxn modelId="{AC9DE230-C703-4D90-BBD3-9EE1DC09E2BC}" type="presParOf" srcId="{6CD79932-837C-4416-AD82-1337CA307C86}" destId="{E074672D-BC4F-4B2D-9EC2-2C3CB135090F}" srcOrd="11" destOrd="0" presId="urn:microsoft.com/office/officeart/2005/8/layout/cycle6"/>
    <dgm:cxn modelId="{16C183FF-2F3B-45B6-B669-6BAB85F34C9F}" type="presParOf" srcId="{6CD79932-837C-4416-AD82-1337CA307C86}" destId="{FB53CED6-A8C9-430F-86D8-071BA736A1E5}" srcOrd="12" destOrd="0" presId="urn:microsoft.com/office/officeart/2005/8/layout/cycle6"/>
    <dgm:cxn modelId="{11617109-0067-4357-A6F3-04D556576987}" type="presParOf" srcId="{6CD79932-837C-4416-AD82-1337CA307C86}" destId="{B8CA5F00-A90C-422A-B95B-7FC9D176D12F}" srcOrd="13" destOrd="0" presId="urn:microsoft.com/office/officeart/2005/8/layout/cycle6"/>
    <dgm:cxn modelId="{F2FB9359-6A14-4F1E-84D9-8768B27B55DD}" type="presParOf" srcId="{6CD79932-837C-4416-AD82-1337CA307C86}" destId="{E250AF8A-A3F5-4F0C-839F-1F75F7347087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72CDA-981D-4529-8EC4-0520A69C463C}">
      <dsp:nvSpPr>
        <dsp:cNvPr id="0" name=""/>
        <dsp:cNvSpPr/>
      </dsp:nvSpPr>
      <dsp:spPr>
        <a:xfrm>
          <a:off x="3305100" y="2764"/>
          <a:ext cx="1619398" cy="10526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Scanner</a:t>
          </a:r>
          <a:endParaRPr lang="ko-KR" altLang="en-US" sz="1900" kern="1200" dirty="0"/>
        </a:p>
      </dsp:txBody>
      <dsp:txXfrm>
        <a:off x="3356484" y="54148"/>
        <a:ext cx="1516630" cy="949841"/>
      </dsp:txXfrm>
    </dsp:sp>
    <dsp:sp modelId="{1C9BD68B-85DA-4668-BF34-E9910E8BE967}">
      <dsp:nvSpPr>
        <dsp:cNvPr id="0" name=""/>
        <dsp:cNvSpPr/>
      </dsp:nvSpPr>
      <dsp:spPr>
        <a:xfrm>
          <a:off x="2013287" y="529069"/>
          <a:ext cx="4203025" cy="4203025"/>
        </a:xfrm>
        <a:custGeom>
          <a:avLst/>
          <a:gdLst/>
          <a:ahLst/>
          <a:cxnLst/>
          <a:rect l="0" t="0" r="0" b="0"/>
          <a:pathLst>
            <a:path>
              <a:moveTo>
                <a:pt x="2922318" y="166923"/>
              </a:moveTo>
              <a:arcTo wR="2101512" hR="2101512" stAng="17579429" swAng="1959761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355C4-5299-463F-8FF3-6D665AFA68F0}">
      <dsp:nvSpPr>
        <dsp:cNvPr id="0" name=""/>
        <dsp:cNvSpPr/>
      </dsp:nvSpPr>
      <dsp:spPr>
        <a:xfrm>
          <a:off x="5303758" y="1454874"/>
          <a:ext cx="1619398" cy="1052609"/>
        </a:xfrm>
        <a:prstGeom prst="roundRect">
          <a:avLst/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Parser</a:t>
          </a:r>
          <a:endParaRPr lang="ko-KR" altLang="en-US" sz="1900" kern="1200" dirty="0"/>
        </a:p>
      </dsp:txBody>
      <dsp:txXfrm>
        <a:off x="5355142" y="1506258"/>
        <a:ext cx="1516630" cy="949841"/>
      </dsp:txXfrm>
    </dsp:sp>
    <dsp:sp modelId="{FE37F791-F5F3-42AB-B196-181450059ECF}">
      <dsp:nvSpPr>
        <dsp:cNvPr id="0" name=""/>
        <dsp:cNvSpPr/>
      </dsp:nvSpPr>
      <dsp:spPr>
        <a:xfrm>
          <a:off x="2013287" y="529069"/>
          <a:ext cx="4203025" cy="4203025"/>
        </a:xfrm>
        <a:custGeom>
          <a:avLst/>
          <a:gdLst/>
          <a:ahLst/>
          <a:cxnLst/>
          <a:rect l="0" t="0" r="0" b="0"/>
          <a:pathLst>
            <a:path>
              <a:moveTo>
                <a:pt x="4200162" y="1991839"/>
              </a:moveTo>
              <a:arcTo wR="2101512" hR="2101512" stAng="21420510" swAng="2194937"/>
            </a:path>
          </a:pathLst>
        </a:custGeom>
        <a:noFill/>
        <a:ln w="9525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D84F3-4DEA-43ED-8841-73DE3C62F9AD}">
      <dsp:nvSpPr>
        <dsp:cNvPr id="0" name=""/>
        <dsp:cNvSpPr/>
      </dsp:nvSpPr>
      <dsp:spPr>
        <a:xfrm>
          <a:off x="4540338" y="3804437"/>
          <a:ext cx="1619398" cy="1052609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Symbol Table</a:t>
          </a:r>
          <a:endParaRPr lang="ko-KR" altLang="en-US" sz="1900" kern="1200" dirty="0"/>
        </a:p>
      </dsp:txBody>
      <dsp:txXfrm>
        <a:off x="4591722" y="3855821"/>
        <a:ext cx="1516630" cy="949841"/>
      </dsp:txXfrm>
    </dsp:sp>
    <dsp:sp modelId="{DB80A3F0-E37A-4904-9FE2-9CFC0FE4902B}">
      <dsp:nvSpPr>
        <dsp:cNvPr id="0" name=""/>
        <dsp:cNvSpPr/>
      </dsp:nvSpPr>
      <dsp:spPr>
        <a:xfrm>
          <a:off x="2013287" y="529069"/>
          <a:ext cx="4203025" cy="4203025"/>
        </a:xfrm>
        <a:custGeom>
          <a:avLst/>
          <a:gdLst/>
          <a:ahLst/>
          <a:cxnLst/>
          <a:rect l="0" t="0" r="0" b="0"/>
          <a:pathLst>
            <a:path>
              <a:moveTo>
                <a:pt x="2518713" y="4161197"/>
              </a:moveTo>
              <a:arcTo wR="2101512" hR="2101512" stAng="4712960" swAng="1374080"/>
            </a:path>
          </a:pathLst>
        </a:custGeom>
        <a:noFill/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11472-95A7-4B7A-8268-56B23B8D6145}">
      <dsp:nvSpPr>
        <dsp:cNvPr id="0" name=""/>
        <dsp:cNvSpPr/>
      </dsp:nvSpPr>
      <dsp:spPr>
        <a:xfrm>
          <a:off x="2069862" y="3804437"/>
          <a:ext cx="1619398" cy="1052609"/>
        </a:xfrm>
        <a:prstGeom prst="roundRect">
          <a:avLst/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Type Checker</a:t>
          </a:r>
          <a:endParaRPr lang="ko-KR" altLang="en-US" sz="1900" kern="1200" dirty="0"/>
        </a:p>
      </dsp:txBody>
      <dsp:txXfrm>
        <a:off x="2121246" y="3855821"/>
        <a:ext cx="1516630" cy="949841"/>
      </dsp:txXfrm>
    </dsp:sp>
    <dsp:sp modelId="{E074672D-BC4F-4B2D-9EC2-2C3CB135090F}">
      <dsp:nvSpPr>
        <dsp:cNvPr id="0" name=""/>
        <dsp:cNvSpPr/>
      </dsp:nvSpPr>
      <dsp:spPr>
        <a:xfrm>
          <a:off x="2013287" y="529069"/>
          <a:ext cx="4203025" cy="4203025"/>
        </a:xfrm>
        <a:custGeom>
          <a:avLst/>
          <a:gdLst/>
          <a:ahLst/>
          <a:cxnLst/>
          <a:rect l="0" t="0" r="0" b="0"/>
          <a:pathLst>
            <a:path>
              <a:moveTo>
                <a:pt x="350931" y="3264191"/>
              </a:moveTo>
              <a:arcTo wR="2101512" hR="2101512" stAng="8784552" swAng="2194937"/>
            </a:path>
          </a:pathLst>
        </a:custGeom>
        <a:noFill/>
        <a:ln w="9525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3CED6-A8C9-430F-86D8-071BA736A1E5}">
      <dsp:nvSpPr>
        <dsp:cNvPr id="0" name=""/>
        <dsp:cNvSpPr/>
      </dsp:nvSpPr>
      <dsp:spPr>
        <a:xfrm>
          <a:off x="1306443" y="1454874"/>
          <a:ext cx="1619398" cy="1052609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Code Generator</a:t>
          </a:r>
          <a:endParaRPr lang="ko-KR" altLang="en-US" sz="1900" kern="1200" dirty="0"/>
        </a:p>
      </dsp:txBody>
      <dsp:txXfrm>
        <a:off x="1357827" y="1506258"/>
        <a:ext cx="1516630" cy="949841"/>
      </dsp:txXfrm>
    </dsp:sp>
    <dsp:sp modelId="{E250AF8A-A3F5-4F0C-839F-1F75F7347087}">
      <dsp:nvSpPr>
        <dsp:cNvPr id="0" name=""/>
        <dsp:cNvSpPr/>
      </dsp:nvSpPr>
      <dsp:spPr>
        <a:xfrm>
          <a:off x="2013287" y="529069"/>
          <a:ext cx="4203025" cy="4203025"/>
        </a:xfrm>
        <a:custGeom>
          <a:avLst/>
          <a:gdLst/>
          <a:ahLst/>
          <a:cxnLst/>
          <a:rect l="0" t="0" r="0" b="0"/>
          <a:pathLst>
            <a:path>
              <a:moveTo>
                <a:pt x="366425" y="915837"/>
              </a:moveTo>
              <a:arcTo wR="2101512" hR="2101512" stAng="12860810" swAng="1959761"/>
            </a:path>
          </a:pathLst>
        </a:custGeom>
        <a:noFill/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A5E730-C192-4050-AE9E-BBA0DCEFD6B2}" type="datetimeFigureOut">
              <a:rPr lang="ko-KR" altLang="en-US"/>
              <a:pPr>
                <a:defRPr/>
              </a:pPr>
              <a:t>2014-09-21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C28D4A3-F328-4D89-B776-1DE6DD609C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31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3D1D28-82AD-4C91-9432-37C567881A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7514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D1D28-82AD-4C91-9432-37C567881A3C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273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art-com.co.kr/online/ppt_gallery_1.htm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675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255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38150" y="6356350"/>
            <a:ext cx="2133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05150" y="6356350"/>
            <a:ext cx="2895600" cy="365125"/>
          </a:xfrm>
        </p:spPr>
        <p:txBody>
          <a:bodyPr/>
          <a:lstStyle/>
          <a:p>
            <a:r>
              <a:rPr lang="en-US" altLang="ko-KR" smtClean="0"/>
              <a:t>2012 Compiler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34150" y="6356350"/>
            <a:ext cx="2133600" cy="365125"/>
          </a:xfrm>
        </p:spPr>
        <p:txBody>
          <a:bodyPr/>
          <a:lstStyle/>
          <a:p>
            <a:fld id="{BD1A459D-B786-4AA2-ABFA-611221F3263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17" descr="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13" descr="그림1.png"/>
          <p:cNvPicPr>
            <a:picLocks noChangeAspect="1"/>
          </p:cNvPicPr>
          <p:nvPr userDrawn="1"/>
        </p:nvPicPr>
        <p:blipFill>
          <a:blip r:embed="rId3" cstate="print">
            <a:lum bright="-52000"/>
          </a:blip>
          <a:srcRect/>
          <a:stretch>
            <a:fillRect/>
          </a:stretch>
        </p:blipFill>
        <p:spPr bwMode="auto">
          <a:xfrm>
            <a:off x="6553200" y="3000375"/>
            <a:ext cx="27368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-38100" y="3500438"/>
            <a:ext cx="9163050" cy="0"/>
          </a:xfrm>
          <a:prstGeom prst="line">
            <a:avLst/>
          </a:prstGeom>
          <a:noFill/>
          <a:ln w="28575">
            <a:solidFill>
              <a:schemeClr val="bg2">
                <a:lumMod val="75000"/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-38100" y="3571875"/>
            <a:ext cx="9163050" cy="0"/>
          </a:xfrm>
          <a:prstGeom prst="line">
            <a:avLst/>
          </a:prstGeom>
          <a:noFill/>
          <a:ln w="28575">
            <a:solidFill>
              <a:schemeClr val="bg2">
                <a:lumMod val="75000"/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Text Box 9">
            <a:hlinkClick r:id="rId4"/>
          </p:cNvPr>
          <p:cNvSpPr txBox="1">
            <a:spLocks noChangeArrowheads="1"/>
          </p:cNvSpPr>
          <p:nvPr userDrawn="1"/>
        </p:nvSpPr>
        <p:spPr bwMode="auto">
          <a:xfrm>
            <a:off x="266670" y="214290"/>
            <a:ext cx="1643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http://usecurity.hanyang.ac.kr</a:t>
            </a:r>
          </a:p>
        </p:txBody>
      </p:sp>
      <p:pic>
        <p:nvPicPr>
          <p:cNvPr id="12" name="그림 43" descr="xc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7088" y="1285875"/>
            <a:ext cx="1947862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3" descr="그림1.png"/>
          <p:cNvPicPr>
            <a:picLocks noChangeAspect="1"/>
          </p:cNvPicPr>
          <p:nvPr userDrawn="1"/>
        </p:nvPicPr>
        <p:blipFill>
          <a:blip r:embed="rId3" cstate="print">
            <a:lum bright="-52000"/>
          </a:blip>
          <a:srcRect/>
          <a:stretch>
            <a:fillRect/>
          </a:stretch>
        </p:blipFill>
        <p:spPr bwMode="auto">
          <a:xfrm>
            <a:off x="6553200" y="1000125"/>
            <a:ext cx="2308225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 userDrawn="1"/>
        </p:nvGrpSpPr>
        <p:grpSpPr>
          <a:xfrm>
            <a:off x="8053412" y="285728"/>
            <a:ext cx="784067" cy="379300"/>
            <a:chOff x="8163939" y="130358"/>
            <a:chExt cx="784067" cy="379300"/>
          </a:xfrm>
        </p:grpSpPr>
        <p:pic>
          <p:nvPicPr>
            <p:cNvPr id="15" name="그림 14" descr="vector UI - symbol and name (english).pn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163939" y="137324"/>
              <a:ext cx="372636" cy="362718"/>
            </a:xfrm>
            <a:prstGeom prst="rect">
              <a:avLst/>
            </a:prstGeom>
          </p:spPr>
        </p:pic>
        <p:pic>
          <p:nvPicPr>
            <p:cNvPr id="16" name="그림 15" descr="엠블렘 사본.pn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578650" y="130358"/>
              <a:ext cx="369356" cy="37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4210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426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089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7117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041775" cy="7117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21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720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699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1362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6066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8229600" cy="49294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009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art-com.co.kr/online/ppt_gallery_1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7" name="그림 17" descr="9.jpg"/>
          <p:cNvPicPr>
            <a:picLocks noChangeAspect="1"/>
          </p:cNvPicPr>
          <p:nvPr/>
        </p:nvPicPr>
        <p:blipFill>
          <a:blip r:embed="rId11" cstate="print">
            <a:lum bright="61000" contrast="-7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71439" y="1000108"/>
            <a:ext cx="9001155" cy="0"/>
          </a:xfrm>
          <a:prstGeom prst="line">
            <a:avLst/>
          </a:prstGeom>
          <a:noFill/>
          <a:ln w="38100">
            <a:solidFill>
              <a:srgbClr val="CCE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1438" y="6429396"/>
            <a:ext cx="9001156" cy="0"/>
          </a:xfrm>
          <a:prstGeom prst="line">
            <a:avLst/>
          </a:prstGeom>
          <a:noFill/>
          <a:ln w="28575">
            <a:solidFill>
              <a:schemeClr val="bg2">
                <a:lumMod val="75000"/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100"/>
          </a:p>
        </p:txBody>
      </p:sp>
      <p:sp>
        <p:nvSpPr>
          <p:cNvPr id="10" name="Text Box 9">
            <a:hlinkClick r:id="rId12"/>
          </p:cNvPr>
          <p:cNvSpPr txBox="1">
            <a:spLocks noChangeArrowheads="1"/>
          </p:cNvSpPr>
          <p:nvPr/>
        </p:nvSpPr>
        <p:spPr bwMode="auto">
          <a:xfrm>
            <a:off x="7500938" y="785794"/>
            <a:ext cx="16430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http://usecurity.hanyang.ac.kr</a:t>
            </a:r>
          </a:p>
        </p:txBody>
      </p:sp>
      <p:pic>
        <p:nvPicPr>
          <p:cNvPr id="11" name="그림 43" descr="xc.png"/>
          <p:cNvPicPr>
            <a:picLocks noChangeAspect="1"/>
          </p:cNvPicPr>
          <p:nvPr/>
        </p:nvPicPr>
        <p:blipFill>
          <a:blip r:embed="rId13" cstate="print">
            <a:lum bright="37000" contrast="-10000"/>
          </a:blip>
          <a:srcRect/>
          <a:stretch>
            <a:fillRect/>
          </a:stretch>
        </p:blipFill>
        <p:spPr bwMode="auto">
          <a:xfrm>
            <a:off x="7196138" y="1071546"/>
            <a:ext cx="1947862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그룹 11"/>
          <p:cNvGrpSpPr/>
          <p:nvPr/>
        </p:nvGrpSpPr>
        <p:grpSpPr>
          <a:xfrm>
            <a:off x="8143900" y="357166"/>
            <a:ext cx="784067" cy="379300"/>
            <a:chOff x="8163939" y="130358"/>
            <a:chExt cx="784067" cy="379300"/>
          </a:xfrm>
        </p:grpSpPr>
        <p:pic>
          <p:nvPicPr>
            <p:cNvPr id="13" name="그림 12" descr="vector UI - symbol and name (english).png"/>
            <p:cNvPicPr>
              <a:picLocks noChangeAspect="1"/>
            </p:cNvPicPr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8163939" y="137324"/>
              <a:ext cx="372636" cy="362718"/>
            </a:xfrm>
            <a:prstGeom prst="rect">
              <a:avLst/>
            </a:prstGeom>
          </p:spPr>
        </p:pic>
        <p:pic>
          <p:nvPicPr>
            <p:cNvPr id="14" name="그림 13" descr="엠블렘 사본.png"/>
            <p:cNvPicPr>
              <a:picLocks noChangeAspect="1"/>
            </p:cNvPicPr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8578650" y="130358"/>
              <a:ext cx="369356" cy="37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04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lsrua1004@hanyang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sjsu.edu/faculty/louden/cmptex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Compiler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2014 Compiler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조교 연락처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조인겸</a:t>
            </a:r>
            <a:endParaRPr lang="en-US" altLang="ko-KR" dirty="0" smtClean="0"/>
          </a:p>
          <a:p>
            <a:pPr lvl="1"/>
            <a:r>
              <a:rPr lang="en-US" altLang="ko-KR" spc="-30" dirty="0" smtClean="0"/>
              <a:t>Email : </a:t>
            </a:r>
            <a:r>
              <a:rPr lang="en-US" altLang="ko-KR" spc="-30" dirty="0" smtClean="0">
                <a:hlinkClick r:id="rId2"/>
              </a:rPr>
              <a:t>dlsrua1004@hanyang.ac.kr</a:t>
            </a:r>
            <a:endParaRPr lang="en-US" altLang="ko-KR" spc="-30" dirty="0" smtClean="0"/>
          </a:p>
          <a:p>
            <a:pPr lvl="1"/>
            <a:r>
              <a:rPr lang="ko-KR" altLang="en-US" spc="-30" dirty="0" smtClean="0"/>
              <a:t>연락은 되도록 메일로 주세요</a:t>
            </a:r>
            <a:endParaRPr lang="en-US" altLang="ko-KR" spc="-30" dirty="0" smtClean="0"/>
          </a:p>
          <a:p>
            <a:pPr lvl="1"/>
            <a:endParaRPr lang="en-US" altLang="ko-KR" spc="-30" dirty="0" smtClean="0"/>
          </a:p>
          <a:p>
            <a:r>
              <a:rPr lang="ko-KR" altLang="en-US" spc="-30" dirty="0" smtClean="0"/>
              <a:t>과제 제출</a:t>
            </a:r>
            <a:endParaRPr lang="en-US" altLang="ko-KR" spc="-30" dirty="0" smtClean="0"/>
          </a:p>
          <a:p>
            <a:pPr lvl="1"/>
            <a:r>
              <a:rPr lang="ko-KR" altLang="en-US" spc="-30" dirty="0" smtClean="0"/>
              <a:t>메일로 제출</a:t>
            </a:r>
            <a:endParaRPr lang="en-US" altLang="ko-KR" spc="-30" dirty="0" smtClean="0"/>
          </a:p>
          <a:p>
            <a:pPr lvl="2"/>
            <a:r>
              <a:rPr lang="ko-KR" altLang="en-US" dirty="0" smtClean="0"/>
              <a:t>메일 제목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</a:t>
            </a:r>
            <a:r>
              <a:rPr lang="ko-KR" altLang="en-US" dirty="0" smtClean="0"/>
              <a:t>이름 프로젝트번호 프로젝트제목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2014001234 </a:t>
            </a:r>
            <a:r>
              <a:rPr lang="ko-KR" altLang="en-US" b="1" dirty="0" smtClean="0"/>
              <a:t>조인겸</a:t>
            </a:r>
            <a:r>
              <a:rPr lang="en-US" altLang="ko-KR" b="1" dirty="0" smtClean="0"/>
              <a:t> #1 Scanner</a:t>
            </a:r>
          </a:p>
          <a:p>
            <a:pPr lvl="2"/>
            <a:r>
              <a:rPr lang="ko-KR" altLang="en-US" spc="-30" dirty="0" smtClean="0"/>
              <a:t>파일 제목</a:t>
            </a:r>
            <a:r>
              <a:rPr lang="en-US" altLang="ko-KR" spc="-30" dirty="0" smtClean="0"/>
              <a:t>: [</a:t>
            </a:r>
            <a:r>
              <a:rPr lang="ko-KR" altLang="en-US" spc="-30" dirty="0" smtClean="0"/>
              <a:t>학번</a:t>
            </a:r>
            <a:r>
              <a:rPr lang="en-US" altLang="ko-KR" spc="-30" dirty="0" smtClean="0"/>
              <a:t>]</a:t>
            </a:r>
            <a:r>
              <a:rPr lang="ko-KR" altLang="en-US" spc="-30" dirty="0" smtClean="0"/>
              <a:t>이름</a:t>
            </a:r>
            <a:r>
              <a:rPr lang="en-US" altLang="ko-KR" spc="-30" dirty="0" smtClean="0"/>
              <a:t>#</a:t>
            </a:r>
            <a:r>
              <a:rPr lang="en-US" altLang="ko-KR" spc="-30" dirty="0" err="1" smtClean="0"/>
              <a:t>프로젝트번호</a:t>
            </a:r>
            <a:r>
              <a:rPr lang="ko-KR" altLang="en-US" spc="-30" dirty="0" err="1" smtClean="0"/>
              <a:t>프로젝트명</a:t>
            </a:r>
            <a:r>
              <a:rPr lang="en-US" altLang="ko-KR" spc="-30" dirty="0" smtClean="0"/>
              <a:t>.zip</a:t>
            </a:r>
          </a:p>
          <a:p>
            <a:pPr lvl="3"/>
            <a:r>
              <a:rPr lang="ko-KR" altLang="en-US" spc="-30" dirty="0" smtClean="0"/>
              <a:t>예</a:t>
            </a:r>
            <a:r>
              <a:rPr lang="en-US" altLang="ko-KR" spc="-30" dirty="0" smtClean="0"/>
              <a:t>: </a:t>
            </a:r>
            <a:r>
              <a:rPr lang="en-US" altLang="ko-KR" b="1" spc="-30" dirty="0" smtClean="0"/>
              <a:t>2014001234</a:t>
            </a:r>
            <a:r>
              <a:rPr lang="ko-KR" altLang="en-US" b="1" spc="-30" dirty="0" smtClean="0"/>
              <a:t>조인겸</a:t>
            </a:r>
            <a:r>
              <a:rPr lang="en-US" altLang="ko-KR" b="1" spc="-30" dirty="0" smtClean="0"/>
              <a:t>#1Scanner.zip</a:t>
            </a:r>
          </a:p>
          <a:p>
            <a:pPr lvl="1"/>
            <a:endParaRPr lang="en-US" altLang="ko-KR" spc="-3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</a:t>
            </a:r>
            <a:r>
              <a:rPr lang="en-US" altLang="ko-KR" dirty="0" smtClean="0"/>
              <a:t>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697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프로젝트에 대하여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프로젝트 목표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C-Minus </a:t>
            </a:r>
            <a:r>
              <a:rPr lang="ko-KR" altLang="en-US" dirty="0" smtClean="0"/>
              <a:t>컴파일러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프로젝</a:t>
            </a:r>
            <a:r>
              <a:rPr lang="ko-KR" altLang="en-US" dirty="0"/>
              <a:t>트</a:t>
            </a:r>
            <a:r>
              <a:rPr lang="ko-KR" altLang="en-US" dirty="0" smtClean="0"/>
              <a:t> 환경 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권장사항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C-Minus using C</a:t>
            </a:r>
          </a:p>
          <a:p>
            <a:pPr lvl="1"/>
            <a:r>
              <a:rPr lang="en-US" altLang="ko-KR" dirty="0" smtClean="0"/>
              <a:t>Tiny Machine (TM) Runtime Environment</a:t>
            </a:r>
          </a:p>
          <a:p>
            <a:pPr lvl="2"/>
            <a:r>
              <a:rPr lang="ko-KR" altLang="en-US" i="1" dirty="0" smtClean="0"/>
              <a:t>이 환경은 책에서 제공</a:t>
            </a:r>
            <a:endParaRPr lang="en-US" altLang="ko-KR" i="1" dirty="0" smtClean="0"/>
          </a:p>
          <a:p>
            <a:pPr lvl="1"/>
            <a:r>
              <a:rPr lang="en-US" altLang="ko-KR" b="1" spc="-70" dirty="0" smtClean="0"/>
              <a:t>Linux : Ubuntu 14.04</a:t>
            </a:r>
            <a:endParaRPr lang="en-US" altLang="ko-KR" i="1" spc="-70" dirty="0" smtClean="0"/>
          </a:p>
          <a:p>
            <a:pPr lvl="1"/>
            <a:r>
              <a:rPr lang="en-US" altLang="ko-KR" spc="-70" dirty="0" smtClean="0"/>
              <a:t>Windows: Windows 7 + Visual Studio 2010</a:t>
            </a:r>
          </a:p>
          <a:p>
            <a:pPr lvl="2"/>
            <a:r>
              <a:rPr lang="en-US" altLang="ko-KR" i="1" spc="-70" dirty="0" smtClean="0"/>
              <a:t>Windows </a:t>
            </a:r>
            <a:r>
              <a:rPr lang="ko-KR" altLang="en-US" i="1" spc="-70" dirty="0" smtClean="0"/>
              <a:t>환경은 권장하지 않음</a:t>
            </a:r>
            <a:r>
              <a:rPr lang="en-US" altLang="ko-KR" i="1" spc="-70" dirty="0" smtClean="0"/>
              <a:t>. </a:t>
            </a:r>
          </a:p>
          <a:p>
            <a:pPr lvl="2"/>
            <a:r>
              <a:rPr lang="ko-KR" altLang="en-US" i="1" spc="-70" dirty="0" smtClean="0"/>
              <a:t>상위 버전에 대한 테스트 예정 없음</a:t>
            </a:r>
            <a:r>
              <a:rPr lang="en-US" altLang="ko-KR" i="1" spc="-70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</a:t>
            </a:r>
            <a:r>
              <a:rPr lang="en-US" altLang="ko-KR" dirty="0" smtClean="0"/>
              <a:t>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34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수행하게 될 과제들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749660"/>
              </p:ext>
            </p:extLst>
          </p:nvPr>
        </p:nvGraphicFramePr>
        <p:xfrm>
          <a:off x="457200" y="1196975"/>
          <a:ext cx="8229600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</a:t>
            </a:r>
            <a:r>
              <a:rPr lang="en-US" altLang="ko-KR" dirty="0" smtClean="0"/>
              <a:t>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707904" y="350100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+mn-ea"/>
                <a:ea typeface="+mn-ea"/>
              </a:rPr>
              <a:t>C-Minus</a:t>
            </a:r>
            <a:endParaRPr lang="ko-KR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24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평가 기준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가능 여부 </a:t>
            </a:r>
            <a:r>
              <a:rPr lang="en-US" altLang="ko-KR" dirty="0" smtClean="0"/>
              <a:t>: 20%</a:t>
            </a:r>
          </a:p>
          <a:p>
            <a:pPr lvl="1"/>
            <a:r>
              <a:rPr lang="ko-KR" altLang="en-US" dirty="0" smtClean="0"/>
              <a:t>샘플 파일 입력에 대한 적절한 동작 여부 </a:t>
            </a:r>
            <a:r>
              <a:rPr lang="en-US" altLang="ko-KR" dirty="0" smtClean="0"/>
              <a:t>: 70%</a:t>
            </a:r>
          </a:p>
          <a:p>
            <a:pPr lvl="2"/>
            <a:r>
              <a:rPr lang="ko-KR" altLang="en-US" dirty="0" smtClean="0"/>
              <a:t>샘플은 각 과제별로 조금씩 달라질 수 있습니다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보고서 </a:t>
            </a:r>
            <a:r>
              <a:rPr lang="en-US" altLang="ko-KR" dirty="0" smtClean="0"/>
              <a:t>: 10%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</a:t>
            </a:r>
            <a:r>
              <a:rPr lang="en-US" altLang="ko-KR" dirty="0" smtClean="0"/>
              <a:t>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72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수행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Tiny </a:t>
            </a:r>
            <a:r>
              <a:rPr lang="ko-KR" altLang="en-US" dirty="0" smtClean="0"/>
              <a:t>컴파일러 소스코드</a:t>
            </a:r>
            <a:endParaRPr lang="en-US" altLang="ko-KR" dirty="0"/>
          </a:p>
          <a:p>
            <a:pPr lvl="1"/>
            <a:r>
              <a:rPr lang="en-US" altLang="ko-KR" spc="-50" dirty="0">
                <a:hlinkClick r:id="rId2"/>
              </a:rPr>
              <a:t>http://www.cs.sjsu.edu/faculty/louden/cmptext</a:t>
            </a:r>
            <a:r>
              <a:rPr lang="en-US" altLang="ko-KR" spc="-50" dirty="0" smtClean="0">
                <a:hlinkClick r:id="rId2"/>
              </a:rPr>
              <a:t>/</a:t>
            </a:r>
            <a:endParaRPr lang="en-US" altLang="ko-KR" spc="-50" dirty="0" smtClean="0"/>
          </a:p>
          <a:p>
            <a:pPr lvl="1"/>
            <a:endParaRPr lang="en-US" altLang="ko-KR" spc="-50" dirty="0" smtClean="0"/>
          </a:p>
          <a:p>
            <a:r>
              <a:rPr lang="ko-KR" altLang="en-US" dirty="0" smtClean="0"/>
              <a:t>컴파일</a:t>
            </a:r>
            <a:endParaRPr lang="en-US" altLang="ko-KR" dirty="0"/>
          </a:p>
          <a:p>
            <a:pPr lvl="1"/>
            <a:r>
              <a:rPr lang="ko-KR" altLang="en-US" dirty="0"/>
              <a:t>소스코드에 첨부된 </a:t>
            </a:r>
            <a:r>
              <a:rPr lang="en-US" altLang="ko-KR" dirty="0" err="1"/>
              <a:t>Makefile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ko-KR" altLang="en-US" dirty="0" smtClean="0"/>
              <a:t>권장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Visual Studio </a:t>
            </a:r>
            <a:r>
              <a:rPr lang="en-US" altLang="ko-KR" dirty="0" err="1" smtClean="0"/>
              <a:t>사용시에는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직접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제작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Tiny </a:t>
            </a:r>
            <a:r>
              <a:rPr lang="ko-KR" altLang="en-US" dirty="0" smtClean="0"/>
              <a:t>컴파일러 소스코드에서 </a:t>
            </a:r>
            <a:r>
              <a:rPr lang="en-US" altLang="ko-KR" dirty="0" smtClean="0"/>
              <a:t>C-Minus</a:t>
            </a:r>
            <a:r>
              <a:rPr lang="ko-KR" altLang="en-US" dirty="0" smtClean="0"/>
              <a:t>에 필요한 부분을 추가적으로 작성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</a:t>
            </a:r>
            <a:r>
              <a:rPr lang="en-US" altLang="ko-KR" dirty="0" smtClean="0"/>
              <a:t>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12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</TotalTime>
  <Words>191</Words>
  <Application>Microsoft Office PowerPoint</Application>
  <PresentationFormat>화면 슬라이드 쇼(4:3)</PresentationFormat>
  <Paragraphs>58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맑은 고딕</vt:lpstr>
      <vt:lpstr>Arial</vt:lpstr>
      <vt:lpstr>Office 테마</vt:lpstr>
      <vt:lpstr>Compiler Project</vt:lpstr>
      <vt:lpstr>조교 연락처</vt:lpstr>
      <vt:lpstr>프로젝트에 대하여</vt:lpstr>
      <vt:lpstr>수행하게 될 과제들</vt:lpstr>
      <vt:lpstr>과제 평가</vt:lpstr>
      <vt:lpstr>과제 수행 방법</vt:lpstr>
    </vt:vector>
  </TitlesOfParts>
  <Company>W2NSL, HYU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W2NSL</dc:creator>
  <dc:description/>
  <cp:lastModifiedBy>Microsoft 계정</cp:lastModifiedBy>
  <cp:revision>193</cp:revision>
  <dcterms:created xsi:type="dcterms:W3CDTF">2004-04-28T12:37:18Z</dcterms:created>
  <dcterms:modified xsi:type="dcterms:W3CDTF">2014-09-21T14:43:14Z</dcterms:modified>
</cp:coreProperties>
</file>