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81" r:id="rId5"/>
    <p:sldId id="288" r:id="rId6"/>
    <p:sldId id="283" r:id="rId7"/>
    <p:sldId id="268" r:id="rId8"/>
    <p:sldId id="290" r:id="rId9"/>
    <p:sldId id="289" r:id="rId10"/>
    <p:sldId id="269" r:id="rId11"/>
    <p:sldId id="280" r:id="rId12"/>
    <p:sldId id="285" r:id="rId13"/>
    <p:sldId id="292" r:id="rId14"/>
    <p:sldId id="279" r:id="rId15"/>
    <p:sldId id="284" r:id="rId16"/>
    <p:sldId id="293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390"/>
    <a:srgbClr val="1ED88D"/>
    <a:srgbClr val="56B1CA"/>
    <a:srgbClr val="59B3CB"/>
    <a:srgbClr val="79C1D5"/>
    <a:srgbClr val="81DEFF"/>
    <a:srgbClr val="54416B"/>
    <a:srgbClr val="674F83"/>
    <a:srgbClr val="CCE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391" autoAdjust="0"/>
  </p:normalViewPr>
  <p:slideViewPr>
    <p:cSldViewPr>
      <p:cViewPr varScale="1">
        <p:scale>
          <a:sx n="59" d="100"/>
          <a:sy n="59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5E730-C192-4050-AE9E-BBA0DCEFD6B2}" type="datetimeFigureOut">
              <a:rPr lang="ko-KR" altLang="en-US"/>
              <a:pPr>
                <a:defRPr/>
              </a:pPr>
              <a:t>2014-10-28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28D4A3-F328-4D89-B776-1DE6DD609C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1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D1D28-82AD-4C91-9432-37C56788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rt-com.co.kr/online/ppt_gallery_1.ht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5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255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133600" cy="365125"/>
          </a:xfrm>
        </p:spPr>
        <p:txBody>
          <a:bodyPr/>
          <a:lstStyle/>
          <a:p>
            <a:fld id="{E522250D-615A-409F-A20B-2649B686E5AC}" type="datetime1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5150" y="6356350"/>
            <a:ext cx="2895600" cy="365125"/>
          </a:xfrm>
        </p:spPr>
        <p:txBody>
          <a:bodyPr/>
          <a:lstStyle/>
          <a:p>
            <a:r>
              <a:rPr lang="en-US" altLang="ko-KR" smtClean="0"/>
              <a:t>2012 Compiler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4150" y="6356350"/>
            <a:ext cx="2133600" cy="365125"/>
          </a:xfrm>
        </p:spPr>
        <p:txBody>
          <a:bodyPr/>
          <a:lstStyle/>
          <a:p>
            <a:fld id="{BD1A459D-B786-4AA2-ABFA-611221F3263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17" descr="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3000375"/>
            <a:ext cx="2736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-38100" y="3500438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8100" y="3571875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Text Box 9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266670" y="214290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http://usecurity.hanyang.ac.kr</a:t>
            </a:r>
          </a:p>
        </p:txBody>
      </p:sp>
      <p:pic>
        <p:nvPicPr>
          <p:cNvPr id="12" name="그림 43" descr="xc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88" y="1285875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1000125"/>
            <a:ext cx="2308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 userDrawn="1"/>
        </p:nvGrpSpPr>
        <p:grpSpPr>
          <a:xfrm>
            <a:off x="8053412" y="285728"/>
            <a:ext cx="784067" cy="379300"/>
            <a:chOff x="8163939" y="130358"/>
            <a:chExt cx="784067" cy="379300"/>
          </a:xfrm>
        </p:grpSpPr>
        <p:pic>
          <p:nvPicPr>
            <p:cNvPr id="15" name="그림 14" descr="vector UI - symbol and name (english)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6" name="그림 15" descr="엠블렘 사본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9DB53-ABC3-4B3D-A939-4F6B5EEF75BD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26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31638-FBDF-4BC5-9A51-6405E590D4CD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89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98A567-7CE3-44C7-B5E8-B9CB15D5760D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48686-9DA2-4314-A1D9-ECD1A9016018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AE5F2-13A8-4023-9457-4CAB7C95283A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BD5932-579A-42DD-A17A-A6E3F75E5CC8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43283-25A3-4855-9958-D7E084894955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0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12EBD-29CB-4F40-B580-A54CA3F25578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rt-com.co.kr/online/ppt_gallery_1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F16C4C-6501-4D06-8843-94A25940FAB1}" type="datetime1">
              <a:rPr lang="ko-KR" altLang="en-US" smtClean="0"/>
              <a:pPr>
                <a:defRPr/>
              </a:pPr>
              <a:t>2014-10-28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그림 17" descr="9.jpg"/>
          <p:cNvPicPr>
            <a:picLocks noChangeAspect="1"/>
          </p:cNvPicPr>
          <p:nvPr/>
        </p:nvPicPr>
        <p:blipFill>
          <a:blip r:embed="rId11" cstate="print">
            <a:lum bright="61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1439" y="1000108"/>
            <a:ext cx="9001155" cy="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438" y="6429396"/>
            <a:ext cx="9001156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100"/>
          </a:p>
        </p:txBody>
      </p:sp>
      <p:sp>
        <p:nvSpPr>
          <p:cNvPr id="10" name="Text Box 9">
            <a:hlinkClick r:id="rId12"/>
          </p:cNvPr>
          <p:cNvSpPr txBox="1">
            <a:spLocks noChangeArrowheads="1"/>
          </p:cNvSpPr>
          <p:nvPr/>
        </p:nvSpPr>
        <p:spPr bwMode="auto">
          <a:xfrm>
            <a:off x="7500938" y="785794"/>
            <a:ext cx="164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http://usecurity.hanyang.ac.kr</a:t>
            </a:r>
          </a:p>
        </p:txBody>
      </p:sp>
      <p:pic>
        <p:nvPicPr>
          <p:cNvPr id="11" name="그림 43" descr="xc.png"/>
          <p:cNvPicPr>
            <a:picLocks noChangeAspect="1"/>
          </p:cNvPicPr>
          <p:nvPr/>
        </p:nvPicPr>
        <p:blipFill>
          <a:blip r:embed="rId13" cstate="print">
            <a:lum bright="37000" contrast="-10000"/>
          </a:blip>
          <a:srcRect/>
          <a:stretch>
            <a:fillRect/>
          </a:stretch>
        </p:blipFill>
        <p:spPr bwMode="auto">
          <a:xfrm>
            <a:off x="7196138" y="1071546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143900" y="357166"/>
            <a:ext cx="784067" cy="379300"/>
            <a:chOff x="8163939" y="130358"/>
            <a:chExt cx="784067" cy="379300"/>
          </a:xfrm>
        </p:grpSpPr>
        <p:pic>
          <p:nvPicPr>
            <p:cNvPr id="13" name="그림 12" descr="vector UI - symbol and name (english)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4" name="그림 13" descr="엠블렘 사본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bison/manu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lsrua1004@hanyang.ac.k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#2. Parser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 및 사용법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apt-get install bison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user@yacc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bison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tiny.y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user@yacc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bison –d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tiny.y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생성되는 헤더와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코드중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파일들을 프로젝트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복사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y.tab.h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tiny.tab.c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폴더에 있는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globals.h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9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Manual</a:t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spc="-8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</a:t>
            </a:r>
            <a:r>
              <a:rPr lang="en-US" altLang="ko-KR" sz="2400" spc="-8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://www.gnu.org/software/bison/manual</a:t>
            </a:r>
            <a:r>
              <a:rPr lang="en-US" altLang="ko-KR" sz="2400" spc="-8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/</a:t>
            </a:r>
            <a:r>
              <a:rPr lang="en-US" altLang="ko-KR" sz="2400" spc="-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(English)</a:t>
            </a:r>
            <a:br>
              <a:rPr lang="en-US" altLang="ko-KR" sz="2400" spc="-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2400" spc="-8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spc="-8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검색을 통해 자신에게 맞는 자료를 보고 수행</a:t>
            </a:r>
            <a:endParaRPr lang="ko-KR" altLang="en-US" sz="2800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10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2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참고사항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출력은 예시화면과 반드시 똑같을 필요는 없습니다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결과만 보여주면 됩니다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Semantic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관련된 부분은 하실 필요 없습니다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관련된 부분만 하시면 됩니다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11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5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참고사항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ex.) void main () {</a:t>
            </a:r>
            <a:b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a, b;</a:t>
            </a:r>
            <a:b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c = a + b;</a:t>
            </a:r>
            <a:b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}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Semantics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오류가 있지만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Syntax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오류가 없는 예제이므로 올바르게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파싱되는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것이 정상입니다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12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08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방법 및 환경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파서 구현 과정 및 주요 소스코드 설명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및 결과화면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스크린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캡쳐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양식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Hwp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(Doc), PDF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소스코드는 핵심만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13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5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</a:t>
            </a:r>
            <a:endParaRPr lang="en-US" altLang="ko-KR" sz="28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2400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제출</a:t>
            </a:r>
            <a:endParaRPr lang="en-US" altLang="ko-KR" sz="2400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프로젝트번호 프로젝트제목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2014000000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조인겸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#2 Parser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[</a:t>
            </a:r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프로젝트번호</a:t>
            </a:r>
            <a:r>
              <a:rPr lang="ko-KR" altLang="en-US" spc="-3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.zip</a:t>
            </a:r>
          </a:p>
          <a:p>
            <a:pPr lvl="3"/>
            <a:r>
              <a:rPr lang="ko-KR" altLang="en-US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2014000000</a:t>
            </a:r>
            <a:r>
              <a:rPr lang="ko-KR" altLang="en-US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조인겸</a:t>
            </a:r>
            <a:r>
              <a:rPr lang="en-US" altLang="ko-KR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#2Parser.zip</a:t>
            </a:r>
            <a:endParaRPr lang="en-US" altLang="ko-KR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2" indent="-342900"/>
            <a:r>
              <a:rPr lang="en-US" altLang="ko-KR" sz="2000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dlsrua1004@hanyang.ac.kr</a:t>
            </a:r>
            <a:r>
              <a:rPr lang="ko-KR" altLang="en-US" sz="20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모두 제출</a:t>
            </a:r>
            <a:endParaRPr lang="en-US" altLang="ko-KR" sz="20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파일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소스 코드 및 컴파일 된 바이너리 코드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14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8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제출 기한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spc="-3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</a:t>
            </a:r>
            <a:r>
              <a:rPr lang="ko-KR" altLang="en-US" sz="28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기한</a:t>
            </a:r>
            <a:endParaRPr lang="en-US" altLang="ko-KR" sz="2800" b="1" spc="-3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  <a:r>
              <a:rPr lang="ko-KR" altLang="en-US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spc="-3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일요일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23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en-US" altLang="ko-KR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</a:t>
            </a:r>
            <a:r>
              <a:rPr lang="ko-KR" altLang="en-US" sz="2400" b="1" spc="-3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까지 제출</a:t>
            </a:r>
            <a:endParaRPr lang="en-US" altLang="ko-KR" sz="2400" b="1" spc="-3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15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 Parser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ko-KR" altLang="en-US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택일</a:t>
            </a:r>
            <a:r>
              <a:rPr lang="en-US" altLang="ko-KR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</a:t>
            </a:r>
            <a:r>
              <a:rPr lang="en-US" altLang="ko-KR" sz="18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하나만 하세요</a:t>
            </a:r>
            <a:r>
              <a:rPr lang="en-US" altLang="ko-KR" sz="1800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!)</a:t>
            </a:r>
            <a:endParaRPr lang="en-US" altLang="ko-KR" b="1" u="sng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구현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구현한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 Scanner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수정 파일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2" indent="0">
              <a:buNone/>
            </a:pP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globals.h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util.h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util.c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scan.h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scan.c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etc.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구현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2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구현한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 Scanner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lvl="2" indent="0">
              <a:buNone/>
            </a:pP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얻은 소스 코드를 합하여 구현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1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 Tree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2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2102241"/>
            <a:ext cx="8383170" cy="40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BNF Grammar for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p. 492-496 =&gt; Appendix A.2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3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00" y="1749434"/>
            <a:ext cx="5487400" cy="460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수정해야 하는 소스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Parse.c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C-Minus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문법에 맞게 수정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Util.c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printTree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수정하여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맞는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 Tree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출력할 수 있도록 수정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Main.c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 Tree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출력하도록 수정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Globals.h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Syntax tree for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parsing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C-Minus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맞게 수정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4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47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화면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(Syntax tree)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program to perform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to computer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 == 0) return u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v,u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-u/v*v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/* u-u/v*v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u mod v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main(void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x = input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output(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gcd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5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-771" r="-316" b="290"/>
          <a:stretch/>
        </p:blipFill>
        <p:spPr>
          <a:xfrm>
            <a:off x="4648200" y="1049133"/>
            <a:ext cx="4038600" cy="52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312367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유닉스 시스템의 표준 파서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생성기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Yet Another Compiler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Compiler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Bison: GNU Project parser generator 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replacement)</a:t>
            </a:r>
          </a:p>
          <a:p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BNF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받아 해당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BNF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파서 기능을 하는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생성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6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71700" y="4676651"/>
            <a:ext cx="5400600" cy="1512168"/>
            <a:chOff x="1763688" y="4581128"/>
            <a:chExt cx="5400600" cy="1512168"/>
          </a:xfrm>
        </p:grpSpPr>
        <p:sp>
          <p:nvSpPr>
            <p:cNvPr id="6" name="타원 5"/>
            <p:cNvSpPr/>
            <p:nvPr/>
          </p:nvSpPr>
          <p:spPr>
            <a:xfrm>
              <a:off x="1763688" y="4581128"/>
              <a:ext cx="1512168" cy="15121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BNF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652120" y="4581128"/>
              <a:ext cx="1512168" cy="151216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Parser</a:t>
              </a:r>
              <a:br>
                <a: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code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톱니 모양의 오른쪽 화살표 10"/>
            <p:cNvSpPr/>
            <p:nvPr/>
          </p:nvSpPr>
          <p:spPr>
            <a:xfrm>
              <a:off x="3743908" y="4941168"/>
              <a:ext cx="1440160" cy="792088"/>
            </a:xfrm>
            <a:prstGeom prst="notchedRightArrow">
              <a:avLst>
                <a:gd name="adj1" fmla="val 50000"/>
                <a:gd name="adj2" fmla="val 3730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Bison</a:t>
              </a:r>
              <a:endPara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형식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Definitions 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토큰과 각종 상수들을 정의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%%</a:t>
            </a: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Rules (BNF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%%</a:t>
            </a: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trike="sngStrike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Subroutines (</a:t>
            </a:r>
            <a:r>
              <a:rPr lang="ko-KR" altLang="en-US" strike="sngStrike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함수</a:t>
            </a:r>
            <a:r>
              <a:rPr lang="en-US" altLang="ko-KR" strike="sngStrike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건드리지 않아도 되는 부분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7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Yacc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(bison) source - tiny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definitions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rules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 Compiler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8</a:t>
            </a:fld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3416"/>
            <a:ext cx="5635086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73016"/>
            <a:ext cx="448891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408</Words>
  <Application>Microsoft Office PowerPoint</Application>
  <PresentationFormat>화면 슬라이드 쇼(4:3)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Project #2. Parser</vt:lpstr>
      <vt:lpstr>Parser</vt:lpstr>
      <vt:lpstr>Parser 목표</vt:lpstr>
      <vt:lpstr>BNF Grammar for C-Minus</vt:lpstr>
      <vt:lpstr>주로 수정해야 하는 소스</vt:lpstr>
      <vt:lpstr>예제 화면 (Syntax tree)</vt:lpstr>
      <vt:lpstr>Yacc (bison)</vt:lpstr>
      <vt:lpstr>Yacc (bison) 소스 형식</vt:lpstr>
      <vt:lpstr>Yacc (bison) source - tiny</vt:lpstr>
      <vt:lpstr>Yacc (bison) 환경 설정 및 사용법</vt:lpstr>
      <vt:lpstr>Yacc (bison) 매뉴얼</vt:lpstr>
      <vt:lpstr>참고사항</vt:lpstr>
      <vt:lpstr>참고사항</vt:lpstr>
      <vt:lpstr>보고서</vt:lpstr>
      <vt:lpstr>과제 제출</vt:lpstr>
      <vt:lpstr>과제 제출 기한</vt:lpstr>
    </vt:vector>
  </TitlesOfParts>
  <Company>W2NSL, HYU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W2NSL</dc:creator>
  <cp:lastModifiedBy>내문서</cp:lastModifiedBy>
  <cp:revision>254</cp:revision>
  <dcterms:created xsi:type="dcterms:W3CDTF">2004-04-28T12:37:18Z</dcterms:created>
  <dcterms:modified xsi:type="dcterms:W3CDTF">2014-10-27T16:55:52Z</dcterms:modified>
</cp:coreProperties>
</file>