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73" r:id="rId8"/>
    <p:sldId id="261" r:id="rId9"/>
    <p:sldId id="265" r:id="rId10"/>
    <p:sldId id="274" r:id="rId11"/>
    <p:sldId id="271" r:id="rId12"/>
    <p:sldId id="266" r:id="rId13"/>
    <p:sldId id="275" r:id="rId14"/>
    <p:sldId id="277" r:id="rId15"/>
    <p:sldId id="263" r:id="rId16"/>
    <p:sldId id="267" r:id="rId17"/>
    <p:sldId id="276" r:id="rId18"/>
    <p:sldId id="270" r:id="rId19"/>
    <p:sldId id="272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74" d="100"/>
          <a:sy n="74" d="100"/>
        </p:scale>
        <p:origin x="-70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58F2-8107-45FD-AF8E-0044E17F1281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DC69-AEBB-4FD8-B6F7-9E455C9950A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58F2-8107-45FD-AF8E-0044E17F1281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DC69-AEBB-4FD8-B6F7-9E455C9950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58F2-8107-45FD-AF8E-0044E17F1281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DC69-AEBB-4FD8-B6F7-9E455C9950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58F2-8107-45FD-AF8E-0044E17F1281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DC69-AEBB-4FD8-B6F7-9E455C9950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58F2-8107-45FD-AF8E-0044E17F1281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DC69-AEBB-4FD8-B6F7-9E455C9950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58F2-8107-45FD-AF8E-0044E17F1281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DC69-AEBB-4FD8-B6F7-9E455C9950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58F2-8107-45FD-AF8E-0044E17F1281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DC69-AEBB-4FD8-B6F7-9E455C9950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58F2-8107-45FD-AF8E-0044E17F1281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DC69-AEBB-4FD8-B6F7-9E455C9950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58F2-8107-45FD-AF8E-0044E17F1281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DC69-AEBB-4FD8-B6F7-9E455C9950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58F2-8107-45FD-AF8E-0044E17F1281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DC69-AEBB-4FD8-B6F7-9E455C9950A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91058F2-8107-45FD-AF8E-0044E17F1281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903DC69-AEBB-4FD8-B6F7-9E455C9950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91058F2-8107-45FD-AF8E-0044E17F1281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03DC69-AEBB-4FD8-B6F7-9E455C9950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100" dirty="0" smtClean="0">
                <a:latin typeface="한컴 윤고딕 230" pitchFamily="18" charset="-127"/>
                <a:ea typeface="한컴 윤고딕 230" pitchFamily="18" charset="-127"/>
              </a:rPr>
              <a:t>조원</a:t>
            </a:r>
            <a:r>
              <a:rPr lang="en-US" altLang="ko-KR" sz="3100" dirty="0" smtClean="0">
                <a:latin typeface="한컴 윤고딕 230" pitchFamily="18" charset="-127"/>
                <a:ea typeface="한컴 윤고딕 230" pitchFamily="18" charset="-127"/>
              </a:rPr>
              <a:t>:   </a:t>
            </a:r>
            <a:r>
              <a:rPr lang="en-US" altLang="ko-KR" sz="3100" dirty="0" smtClean="0">
                <a:latin typeface="한컴 윤고딕 230" pitchFamily="18" charset="-127"/>
                <a:ea typeface="한컴 윤고딕 230" pitchFamily="18" charset="-127"/>
              </a:rPr>
              <a:t>     2012011584 </a:t>
            </a:r>
            <a:r>
              <a:rPr lang="ko-KR" altLang="en-US" sz="3100" dirty="0" smtClean="0">
                <a:latin typeface="한컴 윤고딕 230" pitchFamily="18" charset="-127"/>
                <a:ea typeface="한컴 윤고딕 230" pitchFamily="18" charset="-127"/>
              </a:rPr>
              <a:t>김도일</a:t>
            </a:r>
            <a:r>
              <a:rPr lang="en-US" altLang="ko-KR" sz="3100" dirty="0" smtClean="0">
                <a:latin typeface="한컴 윤고딕 230" pitchFamily="18" charset="-127"/>
                <a:ea typeface="한컴 윤고딕 230" pitchFamily="18" charset="-127"/>
              </a:rPr>
              <a:t/>
            </a:r>
            <a:br>
              <a:rPr lang="en-US" altLang="ko-KR" sz="3100" dirty="0" smtClean="0">
                <a:latin typeface="한컴 윤고딕 230" pitchFamily="18" charset="-127"/>
                <a:ea typeface="한컴 윤고딕 230" pitchFamily="18" charset="-127"/>
              </a:rPr>
            </a:br>
            <a:r>
              <a:rPr lang="en-US" altLang="ko-KR" sz="3100" dirty="0" smtClean="0">
                <a:latin typeface="한컴 윤고딕 230" pitchFamily="18" charset="-127"/>
                <a:ea typeface="한컴 윤고딕 230" pitchFamily="18" charset="-127"/>
              </a:rPr>
              <a:t>              2012011658 </a:t>
            </a:r>
            <a:r>
              <a:rPr lang="ko-KR" altLang="en-US" sz="3100" dirty="0" smtClean="0">
                <a:latin typeface="한컴 윤고딕 230" pitchFamily="18" charset="-127"/>
                <a:ea typeface="한컴 윤고딕 230" pitchFamily="18" charset="-127"/>
              </a:rPr>
              <a:t>김진권</a:t>
            </a:r>
            <a:r>
              <a:rPr lang="en-US" altLang="ko-KR" sz="3100" dirty="0" smtClean="0">
                <a:latin typeface="한컴 윤고딕 230" pitchFamily="18" charset="-127"/>
                <a:ea typeface="한컴 윤고딕 230" pitchFamily="18" charset="-127"/>
              </a:rPr>
              <a:t/>
            </a:r>
            <a:br>
              <a:rPr lang="en-US" altLang="ko-KR" sz="3100" dirty="0" smtClean="0">
                <a:latin typeface="한컴 윤고딕 230" pitchFamily="18" charset="-127"/>
                <a:ea typeface="한컴 윤고딕 230" pitchFamily="18" charset="-127"/>
              </a:rPr>
            </a:br>
            <a:r>
              <a:rPr lang="en-US" altLang="ko-KR" sz="3100" dirty="0" smtClean="0">
                <a:latin typeface="한컴 윤고딕 230" pitchFamily="18" charset="-127"/>
                <a:ea typeface="한컴 윤고딕 230" pitchFamily="18" charset="-127"/>
              </a:rPr>
              <a:t>              2012011841 </a:t>
            </a:r>
            <a:r>
              <a:rPr lang="ko-KR" altLang="en-US" sz="3100" dirty="0" smtClean="0">
                <a:latin typeface="한컴 윤고딕 230" pitchFamily="18" charset="-127"/>
                <a:ea typeface="한컴 윤고딕 230" pitchFamily="18" charset="-127"/>
              </a:rPr>
              <a:t>심동기</a:t>
            </a:r>
            <a:r>
              <a:rPr lang="en-US" altLang="ko-KR" sz="3100" dirty="0" smtClean="0">
                <a:latin typeface="한컴 윤고딕 230" pitchFamily="18" charset="-127"/>
                <a:ea typeface="한컴 윤고딕 230" pitchFamily="18" charset="-127"/>
              </a:rPr>
              <a:t/>
            </a:r>
            <a:br>
              <a:rPr lang="en-US" altLang="ko-KR" sz="3100" dirty="0" smtClean="0">
                <a:latin typeface="한컴 윤고딕 230" pitchFamily="18" charset="-127"/>
                <a:ea typeface="한컴 윤고딕 230" pitchFamily="18" charset="-127"/>
              </a:rPr>
            </a:br>
            <a:r>
              <a:rPr lang="en-US" altLang="ko-KR" sz="3100" dirty="0" smtClean="0">
                <a:latin typeface="한컴 윤고딕 230" pitchFamily="18" charset="-127"/>
                <a:ea typeface="한컴 윤고딕 230" pitchFamily="18" charset="-127"/>
              </a:rPr>
              <a:t>              2012011852 </a:t>
            </a:r>
            <a:r>
              <a:rPr lang="ko-KR" altLang="en-US" sz="3100" dirty="0" smtClean="0">
                <a:latin typeface="한컴 윤고딕 230" pitchFamily="18" charset="-127"/>
                <a:ea typeface="한컴 윤고딕 230" pitchFamily="18" charset="-127"/>
              </a:rPr>
              <a:t>오기창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/>
            </a:r>
            <a:b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</a:b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4400" dirty="0" smtClean="0">
                <a:latin typeface="한컴 윤고딕 230" pitchFamily="18" charset="-127"/>
                <a:ea typeface="한컴 윤고딕 230" pitchFamily="18" charset="-127"/>
              </a:rPr>
              <a:t>산공수학</a:t>
            </a:r>
            <a:endParaRPr lang="ko-KR" altLang="en-US" sz="4400" dirty="0">
              <a:latin typeface="한컴 윤고딕 230" pitchFamily="18" charset="-127"/>
              <a:ea typeface="한컴 윤고딕 23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2)Spline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2) Natural cubic spline</a:t>
            </a:r>
          </a:p>
          <a:p>
            <a:endParaRPr lang="ko-KR" altLang="en-US" dirty="0"/>
          </a:p>
        </p:txBody>
      </p:sp>
      <p:pic>
        <p:nvPicPr>
          <p:cNvPr id="4" name="그림 3" descr="큐빅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564904"/>
            <a:ext cx="6809535" cy="3831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2)Spline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3) Quadratic spline</a:t>
            </a:r>
            <a:endParaRPr lang="ko-KR" altLang="en-US" dirty="0" smtClean="0">
              <a:latin typeface="한컴 윤고딕 230" pitchFamily="18" charset="-127"/>
              <a:ea typeface="한컴 윤고딕 230" pitchFamily="18" charset="-127"/>
            </a:endParaRPr>
          </a:p>
          <a:p>
            <a:endParaRPr lang="ko-KR" altLang="en-US" dirty="0"/>
          </a:p>
        </p:txBody>
      </p:sp>
      <p:pic>
        <p:nvPicPr>
          <p:cNvPr id="4" name="그림 3" descr="Quadrat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636912"/>
            <a:ext cx="6912768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2)Spline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3) Quadratic spline</a:t>
            </a:r>
            <a:endParaRPr lang="ko-KR" altLang="en-US" dirty="0" smtClean="0">
              <a:latin typeface="한컴 윤고딕 230" pitchFamily="18" charset="-127"/>
              <a:ea typeface="한컴 윤고딕 230" pitchFamily="18" charset="-127"/>
            </a:endParaRPr>
          </a:p>
          <a:p>
            <a:endParaRPr lang="ko-KR" altLang="en-US" dirty="0"/>
          </a:p>
        </p:txBody>
      </p:sp>
      <p:pic>
        <p:nvPicPr>
          <p:cNvPr id="4" name="그림 3" descr="quad m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420888"/>
            <a:ext cx="7344816" cy="4203762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2)Spline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3)Quadratic spline</a:t>
            </a:r>
          </a:p>
          <a:p>
            <a:endParaRPr lang="ko-KR" altLang="en-US" dirty="0"/>
          </a:p>
        </p:txBody>
      </p:sp>
      <p:pic>
        <p:nvPicPr>
          <p:cNvPr id="4" name="그림 3" descr="쿼타르탁`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420888"/>
            <a:ext cx="7180336" cy="4039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2)Spline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Subbotin spline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을 구현할 때 어려웠던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점</a:t>
            </a:r>
            <a:endParaRPr lang="en-US" altLang="ko-KR" dirty="0" smtClean="0"/>
          </a:p>
          <a:p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118872" indent="0">
              <a:buNone/>
            </a:pP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</a:p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1)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Nodes </a:t>
            </a:r>
            <a:r>
              <a:rPr lang="en-US" altLang="ko-KR" dirty="0">
                <a:latin typeface="한컴 윤고딕 230" pitchFamily="18" charset="-127"/>
                <a:ea typeface="한컴 윤고딕 230" pitchFamily="18" charset="-127"/>
              </a:rPr>
              <a:t>, Knots , Spline </a:t>
            </a:r>
            <a:r>
              <a:rPr lang="ko-KR" altLang="en-US" dirty="0">
                <a:latin typeface="한컴 윤고딕 230" pitchFamily="18" charset="-127"/>
                <a:ea typeface="한컴 윤고딕 230" pitchFamily="18" charset="-127"/>
              </a:rPr>
              <a:t>개수 다르기 때문에 혼동</a:t>
            </a:r>
            <a:endParaRPr lang="en-US" altLang="ko-KR" dirty="0">
              <a:latin typeface="한컴 윤고딕 230" pitchFamily="18" charset="-127"/>
              <a:ea typeface="한컴 윤고딕 230" pitchFamily="18" charset="-127"/>
            </a:endParaRPr>
          </a:p>
          <a:p>
            <a:pPr>
              <a:buNone/>
            </a:pP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   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2)</a:t>
            </a:r>
            <a:r>
              <a:rPr lang="en-US" altLang="ko-KR" dirty="0" err="1" smtClean="0">
                <a:latin typeface="한컴 윤고딕 230" pitchFamily="18" charset="-127"/>
                <a:ea typeface="한컴 윤고딕 230" pitchFamily="18" charset="-127"/>
              </a:rPr>
              <a:t>Tridiagonal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matrix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를 통해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Z(i)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를 구할 때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    </a:t>
            </a:r>
          </a:p>
          <a:p>
            <a:pPr>
              <a:buNone/>
            </a:pP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   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3)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마지막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node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값은 임의로 구해야 하는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점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   </a:t>
            </a:r>
          </a:p>
          <a:p>
            <a:pPr>
              <a:buNone/>
            </a:pPr>
            <a:r>
              <a:rPr lang="en-US" altLang="ko-KR" dirty="0"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   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8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2)Spline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4) Subbotin spline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                                                                                                  </a:t>
            </a:r>
            <a:endParaRPr lang="ko-KR" altLang="en-US" dirty="0"/>
          </a:p>
        </p:txBody>
      </p:sp>
      <p:pic>
        <p:nvPicPr>
          <p:cNvPr id="6" name="그림 5" descr="아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564904"/>
            <a:ext cx="6782189" cy="3672408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2)Spline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4) Subbotin spline</a:t>
            </a:r>
            <a:endParaRPr lang="ko-KR" altLang="en-US" dirty="0" smtClean="0">
              <a:latin typeface="한컴 윤고딕 230" pitchFamily="18" charset="-127"/>
              <a:ea typeface="한컴 윤고딕 230" pitchFamily="18" charset="-127"/>
            </a:endParaRPr>
          </a:p>
          <a:p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4" name="그림 3" descr="서보틴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564903"/>
            <a:ext cx="7056784" cy="3970219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한컴 윤고딕 230" pitchFamily="18" charset="-127"/>
                <a:ea typeface="한컴 윤고딕 230" pitchFamily="18" charset="-127"/>
              </a:rPr>
              <a:t>2)Spline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한컴 윤고딕 230" pitchFamily="18" charset="-127"/>
                <a:ea typeface="한컴 윤고딕 230" pitchFamily="18" charset="-127"/>
              </a:rPr>
              <a:t>4) </a:t>
            </a:r>
            <a:r>
              <a:rPr lang="en-US" altLang="ko-KR" dirty="0" err="1">
                <a:latin typeface="한컴 윤고딕 230" pitchFamily="18" charset="-127"/>
                <a:ea typeface="한컴 윤고딕 230" pitchFamily="18" charset="-127"/>
              </a:rPr>
              <a:t>Subbotin</a:t>
            </a:r>
            <a:r>
              <a:rPr lang="en-US" altLang="ko-KR" dirty="0">
                <a:latin typeface="한컴 윤고딕 230" pitchFamily="18" charset="-127"/>
                <a:ea typeface="한컴 윤고딕 230" pitchFamily="18" charset="-127"/>
              </a:rPr>
              <a:t> spline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996952"/>
            <a:ext cx="54006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3)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기타사항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Zoom in &amp; out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4" name="그림 3" descr="Zo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564904"/>
            <a:ext cx="6768752" cy="3553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3)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기타사항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Visual studio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사용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 &amp;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 실패</a:t>
            </a:r>
            <a:r>
              <a:rPr lang="en-US" altLang="ko-KR" dirty="0" smtClean="0"/>
              <a:t>!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역할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김도일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: JAVA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 코딩 및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PPT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발표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김진권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: MATLAB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 코딩 및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PPT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발표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심동기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: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최종 보고서 작성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오기창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: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중간 보고서 작성 및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ppt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작성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목차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Timetable</a:t>
            </a:r>
          </a:p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Spline</a:t>
            </a:r>
          </a:p>
          <a:p>
            <a:pPr>
              <a:buNone/>
            </a:pP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     -Linear spline</a:t>
            </a:r>
          </a:p>
          <a:p>
            <a:pPr>
              <a:buNone/>
            </a:pP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     -Natural cubic spline</a:t>
            </a:r>
          </a:p>
          <a:p>
            <a:pPr>
              <a:buNone/>
            </a:pP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     -Quadratic spline</a:t>
            </a:r>
          </a:p>
          <a:p>
            <a:pPr>
              <a:buNone/>
            </a:pP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     -Subbotin spline</a:t>
            </a:r>
          </a:p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기타 사항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1) Time table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8" name="내용 개체 틀 7" descr="간트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2118832"/>
            <a:ext cx="6976845" cy="39744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2)Spline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1) Linear spline</a:t>
            </a:r>
          </a:p>
          <a:p>
            <a:pPr>
              <a:buNone/>
            </a:pPr>
            <a:r>
              <a:rPr lang="en-US" altLang="ko-KR" dirty="0" smtClean="0"/>
              <a:t>                                                </a:t>
            </a:r>
          </a:p>
          <a:p>
            <a:pPr>
              <a:buNone/>
            </a:pPr>
            <a:r>
              <a:rPr lang="en-US" altLang="ko-KR" dirty="0" smtClean="0"/>
              <a:t>                                                 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4" name="그림 3" descr="line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492896"/>
            <a:ext cx="7272808" cy="4088074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2)Spline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1) Linear spline</a:t>
            </a:r>
          </a:p>
          <a:p>
            <a:endParaRPr lang="ko-KR" altLang="en-US" dirty="0"/>
          </a:p>
        </p:txBody>
      </p:sp>
      <p:pic>
        <p:nvPicPr>
          <p:cNvPr id="4" name="그림 3" descr="line m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564904"/>
            <a:ext cx="7272808" cy="4293096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2)Spline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1)Linear spline</a:t>
            </a:r>
          </a:p>
          <a:p>
            <a:endParaRPr lang="ko-KR" altLang="en-US" dirty="0"/>
          </a:p>
        </p:txBody>
      </p:sp>
      <p:pic>
        <p:nvPicPr>
          <p:cNvPr id="4" name="그림 3" descr="리니어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636912"/>
            <a:ext cx="6696744" cy="3767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2)Spline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2)Natural cubic spline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4" name="그림 3" descr="Cub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420888"/>
            <a:ext cx="7416824" cy="4218358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2)Spline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2)Natural cubic spline</a:t>
            </a:r>
          </a:p>
          <a:p>
            <a:pPr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5" name="그림 4" descr="natural m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492896"/>
            <a:ext cx="7632848" cy="4104456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302</TotalTime>
  <Words>181</Words>
  <Application>Microsoft Office PowerPoint</Application>
  <PresentationFormat>화면 슬라이드 쇼(4:3)</PresentationFormat>
  <Paragraphs>65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모듈</vt:lpstr>
      <vt:lpstr>조원:        2012011584 김도일               2012011658 김진권               2012011841 심동기               2012011852 오기창 </vt:lpstr>
      <vt:lpstr>역할</vt:lpstr>
      <vt:lpstr>목차</vt:lpstr>
      <vt:lpstr>1) Time table</vt:lpstr>
      <vt:lpstr>2)Spline</vt:lpstr>
      <vt:lpstr>2)Spline</vt:lpstr>
      <vt:lpstr>2)Spline</vt:lpstr>
      <vt:lpstr>2)Spline</vt:lpstr>
      <vt:lpstr>2)Spline</vt:lpstr>
      <vt:lpstr>2)Spline</vt:lpstr>
      <vt:lpstr>2)Spline</vt:lpstr>
      <vt:lpstr>2)Spline</vt:lpstr>
      <vt:lpstr>2)Spline</vt:lpstr>
      <vt:lpstr>2)Spline</vt:lpstr>
      <vt:lpstr>2)Spline</vt:lpstr>
      <vt:lpstr>2)Spline</vt:lpstr>
      <vt:lpstr>2)Spline</vt:lpstr>
      <vt:lpstr>3) 기타사항</vt:lpstr>
      <vt:lpstr>3) 기타사항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산공수학</dc:title>
  <dc:creator>OH</dc:creator>
  <cp:lastModifiedBy>내문서</cp:lastModifiedBy>
  <cp:revision>29</cp:revision>
  <dcterms:created xsi:type="dcterms:W3CDTF">2013-06-03T10:38:47Z</dcterms:created>
  <dcterms:modified xsi:type="dcterms:W3CDTF">2013-06-03T15:59:23Z</dcterms:modified>
</cp:coreProperties>
</file>