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326" r:id="rId3"/>
    <p:sldId id="296" r:id="rId4"/>
    <p:sldId id="261" r:id="rId5"/>
    <p:sldId id="262" r:id="rId6"/>
    <p:sldId id="264" r:id="rId7"/>
    <p:sldId id="268" r:id="rId8"/>
    <p:sldId id="269" r:id="rId9"/>
    <p:sldId id="289" r:id="rId10"/>
    <p:sldId id="290" r:id="rId11"/>
    <p:sldId id="291" r:id="rId12"/>
    <p:sldId id="278" r:id="rId13"/>
    <p:sldId id="279" r:id="rId14"/>
    <p:sldId id="280" r:id="rId15"/>
    <p:sldId id="295" r:id="rId16"/>
    <p:sldId id="281" r:id="rId17"/>
    <p:sldId id="282" r:id="rId18"/>
    <p:sldId id="283" r:id="rId19"/>
    <p:sldId id="293" r:id="rId20"/>
    <p:sldId id="271" r:id="rId21"/>
    <p:sldId id="272" r:id="rId22"/>
    <p:sldId id="346" r:id="rId23"/>
    <p:sldId id="273" r:id="rId24"/>
    <p:sldId id="351" r:id="rId25"/>
    <p:sldId id="311" r:id="rId26"/>
    <p:sldId id="312" r:id="rId27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5989" autoAdjust="0"/>
  </p:normalViewPr>
  <p:slideViewPr>
    <p:cSldViewPr>
      <p:cViewPr>
        <p:scale>
          <a:sx n="75" d="100"/>
          <a:sy n="75" d="100"/>
        </p:scale>
        <p:origin x="-11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5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135FE1E-BF50-40ED-81B7-0BAA4981E6FF}" type="datetimeFigureOut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3F56282D-8C7D-4DA2-980C-68E9C5AD8B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55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4E9D8BD9-37D5-43A6-9666-3112BE9732AE}" type="datetimeFigureOut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96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212AA669-9C2F-4B8D-A5CA-98A9465D93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3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AA669-9C2F-4B8D-A5CA-98A9465D931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19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AA669-9C2F-4B8D-A5CA-98A9465D931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1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Backup\Desktop\Floor.jp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" y="3214800"/>
            <a:ext cx="9108000" cy="36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3759175"/>
            <a:ext cx="7772400" cy="1470025"/>
          </a:xfrm>
        </p:spPr>
        <p:txBody>
          <a:bodyPr>
            <a:normAutofit/>
          </a:bodyPr>
          <a:lstStyle>
            <a:lvl1pPr>
              <a:defRPr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yriad Pro" pitchFamily="34" charset="0"/>
                <a:ea typeface="한컴 윤고딕 24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3" name="Picture 2" descr="D:\Backup\Pictures\symbol_01 s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" y="6405449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Backup\Pictures\logo_04 s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441449"/>
            <a:ext cx="87938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7"/>
          <p:cNvSpPr txBox="1">
            <a:spLocks noChangeArrowheads="1"/>
          </p:cNvSpPr>
          <p:nvPr userDrawn="1"/>
        </p:nvSpPr>
        <p:spPr bwMode="auto">
          <a:xfrm>
            <a:off x="5500117" y="6414793"/>
            <a:ext cx="36083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FontTx/>
              <a:buNone/>
              <a:defRPr kumimoji="0"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  <a:ea typeface="굴림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Data-Centric Systems Lab.</a:t>
            </a:r>
            <a:endParaRPr lang="en-US" altLang="ko-KR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187624" y="5229200"/>
            <a:ext cx="6624736" cy="9144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>
              <a:defRPr>
                <a:latin typeface="Myriad Pro" pitchFamily="34" charset="0"/>
              </a:defRPr>
            </a:lvl3pPr>
            <a:lvl4pPr>
              <a:defRPr>
                <a:latin typeface="Myriad Pro" pitchFamily="34" charset="0"/>
              </a:defRPr>
            </a:lvl4pPr>
            <a:lvl5pPr>
              <a:defRPr>
                <a:latin typeface="Myriad Pro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47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E19CF-5584-4E1D-97BA-4FDA41B297E9}" type="datetimeFigureOut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CA88E-E405-4BCF-91B3-DCE9E02D9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2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E19CF-5584-4E1D-97BA-4FDA41B297E9}" type="datetimeFigureOut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CA88E-E405-4BCF-91B3-DCE9E02D9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1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D:\Backup\Desktop\Floor.jp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18256"/>
            <a:ext cx="9144000" cy="153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>
            <a:lvl1pPr algn="l">
              <a:defRPr sz="2400" b="1">
                <a:latin typeface="Myriad Pro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Myriad Pro" pitchFamily="34" charset="0"/>
              </a:defRPr>
            </a:lvl1pPr>
            <a:lvl2pPr marL="742950" indent="-285750">
              <a:buFont typeface="Arial" pitchFamily="34" charset="0"/>
              <a:buChar char="•"/>
              <a:defRPr sz="2000">
                <a:latin typeface="Myriad Pro" pitchFamily="34" charset="0"/>
              </a:defRPr>
            </a:lvl2pPr>
            <a:lvl3pPr marL="1200150" indent="-285750">
              <a:buFont typeface="맑은 고딕" pitchFamily="50" charset="-127"/>
              <a:buChar char="*"/>
              <a:defRPr sz="1800">
                <a:latin typeface="Myriad Pro" pitchFamily="34" charset="0"/>
              </a:defRPr>
            </a:lvl3pPr>
            <a:lvl4pPr marL="1371600" indent="0">
              <a:buFontTx/>
              <a:buNone/>
              <a:defRPr sz="1600">
                <a:latin typeface="Myriad Pro" pitchFamily="34" charset="0"/>
              </a:defRPr>
            </a:lvl4pPr>
            <a:lvl5pPr marL="1828800" indent="0">
              <a:buFontTx/>
              <a:buNone/>
              <a:defRPr sz="1600">
                <a:latin typeface="Myriad Pro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026" name="Picture 2" descr="D:\Backup\Pictures\symbol_01 s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" y="641293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Backup\Pictures\logo_04 s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448932"/>
            <a:ext cx="87938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5076056" y="6422276"/>
            <a:ext cx="36083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FontTx/>
              <a:buNone/>
              <a:defRPr kumimoji="0"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  <a:ea typeface="굴림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smtClean="0">
                <a:solidFill>
                  <a:schemeClr val="accent1">
                    <a:lumMod val="50000"/>
                  </a:schemeClr>
                </a:solidFill>
                <a:effectLst/>
              </a:rPr>
              <a:t>Data-Centric Systems Lab.</a:t>
            </a:r>
            <a:endParaRPr lang="en-US" altLang="ko-KR" sz="140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384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0311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E19CF-5584-4E1D-97BA-4FDA41B297E9}" type="datetimeFigureOut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CA88E-E405-4BCF-91B3-DCE9E02D9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3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E19CF-5584-4E1D-97BA-4FDA41B297E9}" type="datetimeFigureOut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CA88E-E405-4BCF-91B3-DCE9E02D9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1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E19CF-5584-4E1D-97BA-4FDA41B297E9}" type="datetimeFigureOut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CA88E-E405-4BCF-91B3-DCE9E02D9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4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E19CF-5584-4E1D-97BA-4FDA41B297E9}" type="datetimeFigureOut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CA88E-E405-4BCF-91B3-DCE9E02D9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05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E19CF-5584-4E1D-97BA-4FDA41B297E9}" type="datetimeFigureOut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CA88E-E405-4BCF-91B3-DCE9E02D9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2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CE19CF-5584-4E1D-97BA-4FDA41B297E9}" type="datetimeFigureOut">
              <a:rPr lang="ko-KR" altLang="en-US" smtClean="0"/>
              <a:pPr/>
              <a:t>2014-03-21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CA88E-E405-4BCF-91B3-DCE9E02D9B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5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7" name="Picture 2" descr="D:\Backup\Pictures\symbol_01 s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" y="641293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Backup\Pictures\logo_04 s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448932"/>
            <a:ext cx="87938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 txBox="1">
            <a:spLocks noChangeArrowheads="1"/>
          </p:cNvSpPr>
          <p:nvPr userDrawn="1"/>
        </p:nvSpPr>
        <p:spPr bwMode="auto">
          <a:xfrm>
            <a:off x="5076056" y="6422276"/>
            <a:ext cx="360838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spcBef>
                <a:spcPct val="0"/>
              </a:spcBef>
              <a:buFontTx/>
              <a:buNone/>
              <a:defRPr kumimoji="0"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yriad Pro" pitchFamily="34" charset="0"/>
                <a:ea typeface="굴림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400" smtClean="0">
                <a:solidFill>
                  <a:schemeClr val="accent1">
                    <a:lumMod val="50000"/>
                  </a:schemeClr>
                </a:solidFill>
                <a:effectLst/>
              </a:rPr>
              <a:t>Data-Centric Systems Lab.</a:t>
            </a:r>
            <a:endParaRPr lang="en-US" altLang="ko-KR" sz="140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583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kernel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 latinLnBrk="0"/>
            <a:r>
              <a:rPr lang="en-US" altLang="ko-KR" sz="3600" b="1" smtClean="0">
                <a:effectLst/>
              </a:rPr>
              <a:t>Operating System </a:t>
            </a:r>
            <a:r>
              <a:rPr lang="ko-KR" altLang="en-US" sz="3600" b="1" smtClean="0">
                <a:effectLst/>
              </a:rPr>
              <a:t>실습</a:t>
            </a:r>
            <a:r>
              <a:rPr lang="en-US" altLang="ko-KR" sz="3600" b="1" smtClean="0">
                <a:effectLst/>
              </a:rPr>
              <a:t/>
            </a:r>
            <a:br>
              <a:rPr lang="en-US" altLang="ko-KR" sz="3600" b="1" smtClean="0">
                <a:effectLst/>
              </a:rPr>
            </a:br>
            <a:r>
              <a:rPr lang="en-US" altLang="ko-KR" sz="3600" b="1" smtClean="0">
                <a:effectLst/>
              </a:rPr>
              <a:t>[ 3</a:t>
            </a:r>
            <a:r>
              <a:rPr lang="ko-KR" altLang="en-US" sz="3600" b="1" smtClean="0">
                <a:effectLst/>
              </a:rPr>
              <a:t>주차 </a:t>
            </a:r>
            <a:r>
              <a:rPr lang="en-US" altLang="ko-KR" sz="3600" b="1" smtClean="0">
                <a:effectLst/>
              </a:rPr>
              <a:t>]</a:t>
            </a:r>
            <a:br>
              <a:rPr lang="en-US" altLang="ko-KR" sz="3600" b="1" smtClean="0">
                <a:effectLst/>
              </a:rPr>
            </a:br>
            <a:endParaRPr lang="ko-KR" altLang="en-US" sz="3600" b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17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Kernel Source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 smtClean="0"/>
              <a:t>fs</a:t>
            </a:r>
            <a:r>
              <a:rPr lang="en-US" altLang="ko-KR" smtClean="0"/>
              <a:t> directory</a:t>
            </a:r>
          </a:p>
          <a:p>
            <a:pPr lvl="1" indent="-342900"/>
            <a:r>
              <a:rPr lang="ko-KR" altLang="en-US" smtClean="0"/>
              <a:t>가상 파일 시스템</a:t>
            </a:r>
            <a:r>
              <a:rPr lang="en-US" altLang="ko-KR" smtClean="0"/>
              <a:t>, </a:t>
            </a:r>
            <a:r>
              <a:rPr lang="ko-KR" altLang="en-US" smtClean="0"/>
              <a:t>파일 시스템 </a:t>
            </a:r>
            <a:r>
              <a:rPr lang="en-US" altLang="ko-KR" smtClean="0"/>
              <a:t> </a:t>
            </a:r>
            <a:r>
              <a:rPr lang="ko-KR" altLang="en-US" smtClean="0"/>
              <a:t>관련 </a:t>
            </a:r>
            <a:r>
              <a:rPr lang="ko-KR" altLang="en-US" err="1" smtClean="0"/>
              <a:t>디렉토리</a:t>
            </a:r>
            <a:endParaRPr lang="en-US" altLang="ko-KR"/>
          </a:p>
          <a:p>
            <a:pPr lvl="1" indent="-342900"/>
            <a:r>
              <a:rPr lang="en-US" altLang="ko-KR" smtClean="0"/>
              <a:t>ext2, ext3, ext4, </a:t>
            </a:r>
            <a:r>
              <a:rPr lang="en-US" altLang="ko-KR" err="1" smtClean="0"/>
              <a:t>nfs</a:t>
            </a:r>
            <a:r>
              <a:rPr lang="en-US" altLang="ko-KR" smtClean="0"/>
              <a:t>, </a:t>
            </a:r>
            <a:r>
              <a:rPr lang="en-US" altLang="ko-KR" err="1" smtClean="0"/>
              <a:t>proc</a:t>
            </a:r>
            <a:r>
              <a:rPr lang="en-US" altLang="ko-KR" smtClean="0"/>
              <a:t>, </a:t>
            </a:r>
            <a:r>
              <a:rPr lang="en-US" altLang="ko-KR" err="1" smtClean="0"/>
              <a:t>ramfs</a:t>
            </a:r>
            <a:r>
              <a:rPr lang="en-US" altLang="ko-KR" smtClean="0"/>
              <a:t>, </a:t>
            </a:r>
            <a:r>
              <a:rPr lang="en-US" altLang="ko-KR" err="1" smtClean="0"/>
              <a:t>btrfs</a:t>
            </a:r>
            <a:r>
              <a:rPr lang="en-US" altLang="ko-KR" smtClean="0"/>
              <a:t> …</a:t>
            </a:r>
          </a:p>
          <a:p>
            <a:pPr marL="0" indent="0">
              <a:buNone/>
            </a:pPr>
            <a:endParaRPr lang="en-US" altLang="ko-KR" smtClean="0"/>
          </a:p>
          <a:p>
            <a:r>
              <a:rPr lang="en-US" altLang="ko-KR" smtClean="0"/>
              <a:t>driver directory</a:t>
            </a:r>
          </a:p>
          <a:p>
            <a:pPr lvl="1" indent="-342900"/>
            <a:r>
              <a:rPr lang="ko-KR" altLang="en-US" smtClean="0"/>
              <a:t>디바이</a:t>
            </a:r>
            <a:r>
              <a:rPr lang="ko-KR" altLang="en-US"/>
              <a:t>스</a:t>
            </a:r>
            <a:r>
              <a:rPr lang="ko-KR" altLang="en-US" smtClean="0"/>
              <a:t> 관련 </a:t>
            </a:r>
            <a:r>
              <a:rPr lang="ko-KR" altLang="en-US" err="1" smtClean="0"/>
              <a:t>디렉토리</a:t>
            </a:r>
            <a:endParaRPr lang="en-US" altLang="ko-KR"/>
          </a:p>
          <a:p>
            <a:pPr lvl="1" indent="-342900"/>
            <a:r>
              <a:rPr lang="ko-KR" altLang="en-US" smtClean="0"/>
              <a:t>블록</a:t>
            </a:r>
            <a:r>
              <a:rPr lang="en-US" altLang="ko-KR" smtClean="0"/>
              <a:t>, </a:t>
            </a:r>
            <a:r>
              <a:rPr lang="ko-KR" altLang="en-US" smtClean="0"/>
              <a:t>문자</a:t>
            </a:r>
            <a:r>
              <a:rPr lang="en-US" altLang="ko-KR" smtClean="0"/>
              <a:t>, </a:t>
            </a:r>
            <a:r>
              <a:rPr lang="ko-KR" altLang="en-US" smtClean="0"/>
              <a:t>네트워크 디바이스 드라이버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 smtClean="0"/>
              <a:t>net directory</a:t>
            </a:r>
          </a:p>
          <a:p>
            <a:pPr lvl="1" indent="-342900"/>
            <a:r>
              <a:rPr lang="ko-KR" altLang="en-US" smtClean="0"/>
              <a:t>통신 프로토콜이 구현된 </a:t>
            </a:r>
            <a:r>
              <a:rPr lang="ko-KR" altLang="en-US" err="1" smtClean="0"/>
              <a:t>디렉토리</a:t>
            </a:r>
            <a:endParaRPr lang="en-US" altLang="ko-KR" smtClean="0"/>
          </a:p>
          <a:p>
            <a:pPr lvl="1" indent="-342900"/>
            <a:r>
              <a:rPr lang="en-US" altLang="ko-KR" smtClean="0"/>
              <a:t>UNIX Domain </a:t>
            </a:r>
            <a:r>
              <a:rPr lang="ko-KR" altLang="en-US" smtClean="0"/>
              <a:t>프로토콜</a:t>
            </a:r>
            <a:r>
              <a:rPr lang="en-US" altLang="ko-KR" smtClean="0"/>
              <a:t>, RPC, Bluetooth </a:t>
            </a:r>
            <a:r>
              <a:rPr lang="ko-KR" altLang="en-US" smtClean="0"/>
              <a:t>등</a:t>
            </a:r>
            <a:endParaRPr lang="en-US" altLang="ko-KR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4296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Kernel Source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 smtClean="0"/>
              <a:t>init</a:t>
            </a:r>
            <a:r>
              <a:rPr lang="en-US" altLang="ko-KR" smtClean="0"/>
              <a:t> directory</a:t>
            </a:r>
          </a:p>
          <a:p>
            <a:pPr lvl="1" indent="-342900"/>
            <a:r>
              <a:rPr lang="ko-KR" altLang="en-US" err="1" smtClean="0"/>
              <a:t>커널</a:t>
            </a:r>
            <a:r>
              <a:rPr lang="ko-KR" altLang="en-US" smtClean="0"/>
              <a:t> 초기화</a:t>
            </a:r>
            <a:r>
              <a:rPr lang="en-US" altLang="ko-KR" smtClean="0"/>
              <a:t> </a:t>
            </a:r>
            <a:r>
              <a:rPr lang="ko-KR" altLang="en-US" smtClean="0"/>
              <a:t>관련 </a:t>
            </a:r>
            <a:r>
              <a:rPr lang="ko-KR" altLang="en-US" err="1" smtClean="0"/>
              <a:t>디렉토리</a:t>
            </a:r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r>
              <a:rPr lang="en-US" altLang="ko-KR" smtClean="0"/>
              <a:t>include directory</a:t>
            </a:r>
          </a:p>
          <a:p>
            <a:pPr lvl="1" indent="-342900"/>
            <a:r>
              <a:rPr lang="ko-KR" altLang="en-US" err="1" smtClean="0"/>
              <a:t>커널이</a:t>
            </a:r>
            <a:r>
              <a:rPr lang="en-US" altLang="ko-KR" smtClean="0"/>
              <a:t> </a:t>
            </a:r>
            <a:r>
              <a:rPr lang="ko-KR" altLang="en-US" smtClean="0"/>
              <a:t>사용하는 헤더 파일 관련 </a:t>
            </a:r>
            <a:r>
              <a:rPr lang="ko-KR" altLang="en-US" err="1" smtClean="0"/>
              <a:t>디렉토리</a:t>
            </a:r>
            <a:endParaRPr lang="en-US" altLang="ko-KR" smtClean="0"/>
          </a:p>
          <a:p>
            <a:pPr lvl="1" indent="-342900"/>
            <a:r>
              <a:rPr lang="ko-KR" altLang="en-US" smtClean="0"/>
              <a:t>하드웨어 종속적인 부분은 </a:t>
            </a:r>
            <a:r>
              <a:rPr lang="en-US" altLang="ko-KR" smtClean="0"/>
              <a:t>include/</a:t>
            </a:r>
            <a:r>
              <a:rPr lang="en-US" altLang="ko-KR" err="1" smtClean="0"/>
              <a:t>asm</a:t>
            </a:r>
            <a:r>
              <a:rPr lang="en-US" altLang="ko-KR" smtClean="0"/>
              <a:t>/$(ARCH)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en-US" altLang="ko-KR" smtClean="0"/>
              <a:t>scripts directory</a:t>
            </a:r>
          </a:p>
          <a:p>
            <a:pPr lvl="1" indent="-342900"/>
            <a:r>
              <a:rPr lang="ko-KR" altLang="en-US" err="1" smtClean="0"/>
              <a:t>커널</a:t>
            </a:r>
            <a:r>
              <a:rPr lang="ko-KR" altLang="en-US" smtClean="0"/>
              <a:t> 구성 및 컴파일 시 이용되는 스크립트 파일 관련 </a:t>
            </a:r>
            <a:r>
              <a:rPr lang="ko-KR" altLang="en-US" err="1" smtClean="0"/>
              <a:t>디렉토리</a:t>
            </a:r>
            <a:endParaRPr lang="en-US" altLang="ko-KR" smtClean="0"/>
          </a:p>
          <a:p>
            <a:pPr marL="400050" lvl="1" indent="0">
              <a:buNone/>
            </a:pPr>
            <a:endParaRPr lang="en-US" altLang="ko-KR"/>
          </a:p>
          <a:p>
            <a:r>
              <a:rPr lang="en-US" altLang="ko-KR" smtClean="0"/>
              <a:t>lib directory</a:t>
            </a:r>
          </a:p>
          <a:p>
            <a:pPr lvl="1" indent="-342900"/>
            <a:r>
              <a:rPr lang="ko-KR" altLang="en-US" err="1" smtClean="0"/>
              <a:t>커널의</a:t>
            </a:r>
            <a:r>
              <a:rPr lang="ko-KR" altLang="en-US" smtClean="0"/>
              <a:t> 라이브러리 코드 관련 </a:t>
            </a:r>
            <a:r>
              <a:rPr lang="ko-KR" altLang="en-US" err="1" smtClean="0"/>
              <a:t>디렉토리</a:t>
            </a:r>
            <a:endParaRPr lang="en-US" altLang="ko-KR" smtClean="0"/>
          </a:p>
          <a:p>
            <a:pPr lvl="1" indent="-342900"/>
            <a:r>
              <a:rPr lang="ko-KR" altLang="en-US" smtClean="0"/>
              <a:t>하드웨어 종속적인 부분은 </a:t>
            </a:r>
            <a:r>
              <a:rPr lang="en-US" altLang="ko-KR" smtClean="0"/>
              <a:t>arch/$(ARCH)/lib</a:t>
            </a:r>
            <a:endParaRPr lang="en-US" altLang="ko-KR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4296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ctags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소스 코드 분석을 위한 인덱스 파일을 생성하는 명령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인덱스 파일은 전역변수</a:t>
            </a:r>
            <a:r>
              <a:rPr lang="en-US" altLang="ko-KR" smtClean="0"/>
              <a:t>, </a:t>
            </a:r>
            <a:r>
              <a:rPr lang="ko-KR" altLang="en-US" smtClean="0"/>
              <a:t>함수 정의</a:t>
            </a:r>
            <a:r>
              <a:rPr lang="en-US" altLang="ko-KR" smtClean="0"/>
              <a:t>, </a:t>
            </a:r>
            <a:r>
              <a:rPr lang="ko-KR" altLang="en-US" smtClean="0"/>
              <a:t>매크로 선언들의 위치에 대한 정의를 포함한다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z="1800" smtClean="0"/>
              <a:t>vi, </a:t>
            </a:r>
            <a:r>
              <a:rPr lang="en-US" altLang="ko-KR" sz="1800" err="1" smtClean="0"/>
              <a:t>emacs</a:t>
            </a:r>
            <a:r>
              <a:rPr lang="en-US" altLang="ko-KR" sz="1800" smtClean="0"/>
              <a:t> </a:t>
            </a:r>
            <a:r>
              <a:rPr lang="ko-KR" altLang="en-US" sz="1800" smtClean="0"/>
              <a:t>등과 연동하여 사용 가능</a:t>
            </a:r>
            <a:endParaRPr lang="en-US" altLang="ko-KR" sz="1800" smtClean="0"/>
          </a:p>
          <a:p>
            <a:endParaRPr lang="en-US" altLang="ko-KR" smtClean="0"/>
          </a:p>
          <a:p>
            <a:r>
              <a:rPr lang="en-US" altLang="ko-KR" err="1" smtClean="0"/>
              <a:t>ctags</a:t>
            </a:r>
            <a:r>
              <a:rPr lang="en-US" altLang="ko-KR" smtClean="0"/>
              <a:t> </a:t>
            </a:r>
            <a:r>
              <a:rPr lang="ko-KR" altLang="en-US" smtClean="0"/>
              <a:t>설치 확인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z="1800" smtClean="0"/>
              <a:t>$</a:t>
            </a:r>
            <a:r>
              <a:rPr lang="en-US" altLang="ko-KR" sz="1800" err="1" smtClean="0">
                <a:solidFill>
                  <a:srgbClr val="FF0000"/>
                </a:solidFill>
              </a:rPr>
              <a:t>ctags</a:t>
            </a:r>
            <a:r>
              <a:rPr lang="en-US" altLang="ko-KR" sz="1800" smtClean="0">
                <a:solidFill>
                  <a:srgbClr val="FF0000"/>
                </a:solidFill>
              </a:rPr>
              <a:t> --version</a:t>
            </a:r>
          </a:p>
          <a:p>
            <a:pPr marL="457200" lvl="1" indent="0">
              <a:buNone/>
            </a:pPr>
            <a:endParaRPr lang="en-US" altLang="ko-KR" sz="180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180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sz="180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ko-KR" altLang="en-US" sz="1800" smtClean="0"/>
              <a:t>설치 </a:t>
            </a:r>
            <a:r>
              <a:rPr lang="en-US" altLang="ko-KR" sz="1800" smtClean="0"/>
              <a:t>: $</a:t>
            </a:r>
            <a:r>
              <a:rPr lang="en-US" altLang="ko-KR" sz="1800" err="1" smtClean="0">
                <a:solidFill>
                  <a:srgbClr val="FF0000"/>
                </a:solidFill>
              </a:rPr>
              <a:t>sudo</a:t>
            </a:r>
            <a:r>
              <a:rPr lang="en-US" altLang="ko-KR" sz="1800" smtClean="0">
                <a:solidFill>
                  <a:srgbClr val="FF0000"/>
                </a:solidFill>
              </a:rPr>
              <a:t> apt-get install </a:t>
            </a:r>
            <a:r>
              <a:rPr lang="en-US" altLang="ko-KR" sz="1800" err="1" smtClean="0">
                <a:solidFill>
                  <a:srgbClr val="FF0000"/>
                </a:solidFill>
              </a:rPr>
              <a:t>ctags</a:t>
            </a:r>
            <a:endParaRPr lang="ko-KR" altLang="en-US" sz="180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65151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8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ctags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현재</a:t>
            </a:r>
            <a:r>
              <a:rPr lang="en-US" altLang="ko-KR"/>
              <a:t> </a:t>
            </a:r>
            <a:r>
              <a:rPr lang="ko-KR" altLang="en-US" err="1" smtClean="0"/>
              <a:t>디렉토리부터</a:t>
            </a:r>
            <a:r>
              <a:rPr lang="ko-KR" altLang="en-US" smtClean="0"/>
              <a:t> 하위 </a:t>
            </a:r>
            <a:r>
              <a:rPr lang="ko-KR" altLang="en-US" err="1" smtClean="0"/>
              <a:t>디렉토리까지</a:t>
            </a:r>
            <a:r>
              <a:rPr lang="ko-KR" altLang="en-US" smtClean="0"/>
              <a:t> 돌면서 각 소스의 정보 수집</a:t>
            </a:r>
            <a:endParaRPr lang="en-US" altLang="ko-KR" smtClean="0"/>
          </a:p>
          <a:p>
            <a:pPr lvl="1"/>
            <a:r>
              <a:rPr lang="en-US" altLang="ko-KR" smtClean="0"/>
              <a:t>$</a:t>
            </a:r>
            <a:r>
              <a:rPr lang="en-US" altLang="ko-KR" smtClean="0">
                <a:solidFill>
                  <a:srgbClr val="FF0000"/>
                </a:solidFill>
              </a:rPr>
              <a:t>cd /</a:t>
            </a:r>
            <a:r>
              <a:rPr lang="en-US" altLang="ko-KR" err="1" smtClean="0">
                <a:solidFill>
                  <a:srgbClr val="FF0000"/>
                </a:solidFill>
              </a:rPr>
              <a:t>usr</a:t>
            </a:r>
            <a:r>
              <a:rPr lang="en-US" altLang="ko-KR" smtClean="0">
                <a:solidFill>
                  <a:srgbClr val="FF0000"/>
                </a:solidFill>
              </a:rPr>
              <a:t>/</a:t>
            </a:r>
            <a:r>
              <a:rPr lang="en-US" altLang="ko-KR" err="1" smtClean="0">
                <a:solidFill>
                  <a:srgbClr val="FF0000"/>
                </a:solidFill>
              </a:rPr>
              <a:t>src</a:t>
            </a:r>
            <a:r>
              <a:rPr lang="en-US" altLang="ko-KR" smtClean="0">
                <a:solidFill>
                  <a:srgbClr val="FF0000"/>
                </a:solidFill>
              </a:rPr>
              <a:t>/</a:t>
            </a:r>
            <a:r>
              <a:rPr lang="en-US" altLang="ko-KR" err="1" smtClean="0">
                <a:solidFill>
                  <a:srgbClr val="FF0000"/>
                </a:solidFill>
              </a:rPr>
              <a:t>linux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en-US" altLang="ko-KR" smtClean="0"/>
              <a:t>$</a:t>
            </a:r>
            <a:r>
              <a:rPr lang="en-US" altLang="ko-KR" err="1" smtClean="0">
                <a:solidFill>
                  <a:srgbClr val="FF0000"/>
                </a:solidFill>
              </a:rPr>
              <a:t>sudo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en-US" altLang="ko-KR" err="1" smtClean="0">
                <a:solidFill>
                  <a:srgbClr val="FF0000"/>
                </a:solidFill>
              </a:rPr>
              <a:t>ctags</a:t>
            </a:r>
            <a:r>
              <a:rPr lang="en-US" altLang="ko-KR" smtClean="0">
                <a:solidFill>
                  <a:srgbClr val="FF0000"/>
                </a:solidFill>
              </a:rPr>
              <a:t> -R ./*  </a:t>
            </a:r>
            <a:r>
              <a:rPr lang="ko-KR" altLang="en-US"/>
              <a:t>인덱스 파일</a:t>
            </a:r>
            <a:r>
              <a:rPr lang="en-US" altLang="ko-KR"/>
              <a:t>(tags)</a:t>
            </a:r>
            <a:r>
              <a:rPr lang="ko-KR" altLang="en-US"/>
              <a:t> </a:t>
            </a:r>
            <a:r>
              <a:rPr lang="ko-KR" altLang="en-US" smtClean="0"/>
              <a:t>생성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en-US" altLang="ko-KR" smtClean="0"/>
              <a:t>$</a:t>
            </a:r>
            <a:r>
              <a:rPr lang="en-US" altLang="ko-KR" smtClean="0">
                <a:solidFill>
                  <a:srgbClr val="FF0000"/>
                </a:solidFill>
              </a:rPr>
              <a:t>vi tags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952"/>
            <a:ext cx="700271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8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ctags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명령어</a:t>
            </a:r>
            <a:endParaRPr lang="en-US" altLang="ko-KR" smtClean="0"/>
          </a:p>
          <a:p>
            <a:pPr lvl="1" fontAlgn="base"/>
            <a:r>
              <a:rPr lang="sv-SE" altLang="ko-KR"/>
              <a:t>(vi </a:t>
            </a:r>
            <a:r>
              <a:rPr lang="ko-KR" altLang="en-US"/>
              <a:t>명령모드에서</a:t>
            </a:r>
            <a:r>
              <a:rPr lang="en-US" altLang="ko-KR"/>
              <a:t>) </a:t>
            </a:r>
            <a:r>
              <a:rPr lang="en-US" altLang="ko-KR" smtClean="0"/>
              <a:t> </a:t>
            </a:r>
            <a:r>
              <a:rPr lang="sv-SE" altLang="ko-KR" smtClean="0">
                <a:solidFill>
                  <a:srgbClr val="FF0000"/>
                </a:solidFill>
              </a:rPr>
              <a:t>:ta </a:t>
            </a:r>
            <a:r>
              <a:rPr lang="sv-SE" altLang="ko-KR">
                <a:solidFill>
                  <a:srgbClr val="FF0000"/>
                </a:solidFill>
              </a:rPr>
              <a:t>[tag] </a:t>
            </a:r>
            <a:r>
              <a:rPr lang="sv-SE" altLang="ko-KR"/>
              <a:t>or</a:t>
            </a:r>
            <a:r>
              <a:rPr lang="sv-SE" altLang="ko-KR">
                <a:solidFill>
                  <a:srgbClr val="FF0000"/>
                </a:solidFill>
              </a:rPr>
              <a:t> CTRL+]</a:t>
            </a:r>
            <a:r>
              <a:rPr lang="sv-SE" altLang="ko-KR"/>
              <a:t> or </a:t>
            </a:r>
            <a:r>
              <a:rPr lang="sv-SE" altLang="ko-KR">
                <a:solidFill>
                  <a:srgbClr val="FF0000"/>
                </a:solidFill>
              </a:rPr>
              <a:t>:ts [tag]</a:t>
            </a:r>
            <a:r>
              <a:rPr lang="sv-SE" altLang="ko-KR"/>
              <a:t> or </a:t>
            </a:r>
            <a:r>
              <a:rPr lang="sv-SE" altLang="ko-KR">
                <a:solidFill>
                  <a:srgbClr val="FF0000"/>
                </a:solidFill>
              </a:rPr>
              <a:t>:tj [tag</a:t>
            </a:r>
            <a:r>
              <a:rPr lang="sv-SE" altLang="ko-KR" smtClean="0">
                <a:solidFill>
                  <a:srgbClr val="FF0000"/>
                </a:solidFill>
              </a:rPr>
              <a:t>]  </a:t>
            </a:r>
            <a:endParaRPr lang="sv-SE" altLang="ko-KR">
              <a:solidFill>
                <a:srgbClr val="FF0000"/>
              </a:solidFill>
            </a:endParaRPr>
          </a:p>
          <a:p>
            <a:pPr lvl="2"/>
            <a:r>
              <a:rPr lang="en-US" altLang="ko-KR" smtClean="0"/>
              <a:t>[</a:t>
            </a:r>
            <a:r>
              <a:rPr lang="en-US" altLang="ko-KR"/>
              <a:t>tag]</a:t>
            </a:r>
            <a:r>
              <a:rPr lang="ko-KR" altLang="en-US"/>
              <a:t>가 정의된 위치를 나열하고 선택한 위치로 점프</a:t>
            </a:r>
            <a:r>
              <a:rPr lang="en-US" altLang="ko-KR"/>
              <a:t>. </a:t>
            </a:r>
            <a:endParaRPr lang="en-US" altLang="ko-KR" smtClean="0"/>
          </a:p>
          <a:p>
            <a:pPr lvl="2"/>
            <a:r>
              <a:rPr lang="ko-KR" altLang="en-US" smtClean="0"/>
              <a:t>현재 </a:t>
            </a:r>
            <a:r>
              <a:rPr lang="ko-KR" altLang="en-US"/>
              <a:t>위치는 </a:t>
            </a:r>
            <a:r>
              <a:rPr lang="en-US" altLang="ko-KR"/>
              <a:t>stack </a:t>
            </a:r>
            <a:r>
              <a:rPr lang="ko-KR" altLang="en-US"/>
              <a:t>에 </a:t>
            </a:r>
            <a:r>
              <a:rPr lang="en-US" altLang="ko-KR"/>
              <a:t>push </a:t>
            </a:r>
            <a:r>
              <a:rPr lang="ko-KR" altLang="en-US"/>
              <a:t>된다</a:t>
            </a:r>
            <a:r>
              <a:rPr lang="en-US" altLang="ko-KR"/>
              <a:t>. </a:t>
            </a:r>
            <a:endParaRPr lang="en-US" altLang="ko-KR" smtClean="0"/>
          </a:p>
          <a:p>
            <a:pPr lvl="1"/>
            <a:r>
              <a:rPr lang="en-US" altLang="ko-KR" smtClean="0"/>
              <a:t> </a:t>
            </a:r>
            <a:r>
              <a:rPr lang="en-US" altLang="ko-KR">
                <a:solidFill>
                  <a:srgbClr val="FF0000"/>
                </a:solidFill>
              </a:rPr>
              <a:t>Ctrl + t</a:t>
            </a:r>
            <a:r>
              <a:rPr lang="en-US" altLang="ko-KR"/>
              <a:t> </a:t>
            </a:r>
          </a:p>
          <a:p>
            <a:pPr lvl="2"/>
            <a:r>
              <a:rPr lang="en-US" altLang="ko-KR" smtClean="0"/>
              <a:t>stack</a:t>
            </a:r>
            <a:r>
              <a:rPr lang="ko-KR" altLang="en-US" smtClean="0"/>
              <a:t>에 저장된 위치를 </a:t>
            </a:r>
            <a:r>
              <a:rPr lang="en-US" altLang="ko-KR" smtClean="0"/>
              <a:t>pop</a:t>
            </a:r>
            <a:r>
              <a:rPr lang="ko-KR" altLang="en-US" smtClean="0"/>
              <a:t>하고</a:t>
            </a:r>
            <a:r>
              <a:rPr lang="en-US" altLang="ko-KR" smtClean="0"/>
              <a:t>, </a:t>
            </a:r>
            <a:r>
              <a:rPr lang="ko-KR" altLang="en-US" smtClean="0"/>
              <a:t>그 위치로 점프</a:t>
            </a:r>
            <a:r>
              <a:rPr lang="en-US" altLang="ko-KR" smtClean="0"/>
              <a:t>.</a:t>
            </a:r>
            <a:endParaRPr lang="ko-KR" altLang="en-US"/>
          </a:p>
          <a:p>
            <a:pPr marL="457200" lvl="1" indent="0">
              <a:buNone/>
            </a:pPr>
            <a:r>
              <a:rPr lang="en-US" altLang="ko-KR"/>
              <a:t>	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05790"/>
              </p:ext>
            </p:extLst>
          </p:nvPr>
        </p:nvGraphicFramePr>
        <p:xfrm>
          <a:off x="1043608" y="3275961"/>
          <a:ext cx="6984776" cy="2624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5112568"/>
              </a:tblGrid>
              <a:tr h="26977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Tag Command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설명</a:t>
                      </a:r>
                    </a:p>
                  </a:txBody>
                  <a:tcPr marL="19050" marR="19050" marT="19050" marB="19050" anchor="ctr"/>
                </a:tc>
              </a:tr>
              <a:tr h="26977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Ctrl+] 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함수가 정의된 파일로 이동</a:t>
                      </a:r>
                    </a:p>
                  </a:txBody>
                  <a:tcPr marL="19050" marR="19050" marT="19050" marB="19050" anchor="ctr"/>
                </a:tc>
              </a:tr>
              <a:tr h="269775">
                <a:tc>
                  <a:txBody>
                    <a:bodyPr/>
                    <a:lstStyle/>
                    <a:p>
                      <a:pPr algn="ctr"/>
                      <a:r>
                        <a:rPr lang="en-US" sz="1200" err="1">
                          <a:effectLst/>
                        </a:rPr>
                        <a:t>Ctrl+t</a:t>
                      </a:r>
                      <a:endParaRPr lang="en-US" sz="120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이동하기 전 단계의 위치로 이동</a:t>
                      </a:r>
                    </a:p>
                  </a:txBody>
                  <a:tcPr marL="19050" marR="19050" marT="19050" marB="19050" anchor="ctr"/>
                </a:tc>
              </a:tr>
              <a:tr h="38063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:</a:t>
                      </a:r>
                      <a:r>
                        <a:rPr lang="en-US" sz="1200" smtClean="0">
                          <a:effectLst/>
                        </a:rPr>
                        <a:t>ts </a:t>
                      </a:r>
                      <a:r>
                        <a:rPr lang="en-US" sz="1200">
                          <a:effectLst/>
                        </a:rPr>
                        <a:t>&lt;function-name&gt;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같은 이름의 </a:t>
                      </a:r>
                      <a:r>
                        <a:rPr lang="en-US" altLang="ko-KR" sz="1200">
                          <a:effectLst/>
                        </a:rPr>
                        <a:t>function-name</a:t>
                      </a:r>
                      <a:r>
                        <a:rPr lang="ko-KR" altLang="en-US" sz="1200">
                          <a:effectLst/>
                        </a:rPr>
                        <a:t>이 </a:t>
                      </a:r>
                      <a:r>
                        <a:rPr lang="ko-KR" altLang="en-US" sz="1200" smtClean="0">
                          <a:effectLst/>
                        </a:rPr>
                        <a:t>여러 개 일 때</a:t>
                      </a:r>
                      <a:r>
                        <a:rPr lang="en-US" altLang="ko-KR" sz="1200" smtClean="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목록을 보여준다</a:t>
                      </a:r>
                      <a:r>
                        <a:rPr lang="en-US" altLang="ko-KR" sz="1200">
                          <a:effectLst/>
                        </a:rPr>
                        <a:t>. </a:t>
                      </a:r>
                      <a:endParaRPr lang="en-US" altLang="ko-KR" sz="1200" smtClean="0">
                        <a:effectLst/>
                      </a:endParaRPr>
                    </a:p>
                    <a:p>
                      <a:pPr algn="ctr"/>
                      <a:r>
                        <a:rPr lang="ko-KR" altLang="en-US" sz="1200" smtClean="0">
                          <a:effectLst/>
                        </a:rPr>
                        <a:t>번호를 </a:t>
                      </a:r>
                      <a:r>
                        <a:rPr lang="ko-KR" altLang="en-US" sz="1200">
                          <a:effectLst/>
                        </a:rPr>
                        <a:t>이용해서 선택할 수 있다</a:t>
                      </a:r>
                    </a:p>
                  </a:txBody>
                  <a:tcPr marL="19050" marR="19050" marT="19050" marB="19050" anchor="ctr"/>
                </a:tc>
              </a:tr>
              <a:tr h="379488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effectLst/>
                        </a:rPr>
                        <a:t>:tn</a:t>
                      </a:r>
                      <a:endParaRPr lang="en-US" sz="120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effectLst/>
                        </a:rPr>
                        <a:t>여러 개의 </a:t>
                      </a:r>
                      <a:r>
                        <a:rPr lang="ko-KR" altLang="en-US" sz="1200">
                          <a:effectLst/>
                        </a:rPr>
                        <a:t>함수이름이 존재할 때</a:t>
                      </a:r>
                      <a:r>
                        <a:rPr lang="en-US" altLang="ko-KR" sz="1200">
                          <a:effectLst/>
                        </a:rPr>
                        <a:t>, </a:t>
                      </a:r>
                      <a:r>
                        <a:rPr lang="ko-KR" altLang="en-US" sz="1200">
                          <a:effectLst/>
                        </a:rPr>
                        <a:t>다음 함수를 선택한다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269775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effectLst/>
                        </a:rPr>
                        <a:t>:tp</a:t>
                      </a:r>
                      <a:endParaRPr lang="en-US" sz="120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이전 함수를 선택한다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26977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:</a:t>
                      </a:r>
                      <a:r>
                        <a:rPr lang="en-US" sz="1200" smtClean="0">
                          <a:effectLst/>
                        </a:rPr>
                        <a:t>tf</a:t>
                      </a:r>
                      <a:endParaRPr lang="en-US" sz="120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가장 처음에 찾았던 함수를 선택한다</a:t>
                      </a:r>
                      <a:r>
                        <a:rPr lang="en-US" altLang="ko-KR" sz="1200">
                          <a:effectLst/>
                        </a:rPr>
                        <a:t>.</a:t>
                      </a:r>
                    </a:p>
                  </a:txBody>
                  <a:tcPr marL="19050" marR="19050" marT="19050" marB="19050" anchor="ctr"/>
                </a:tc>
              </a:tr>
              <a:tr h="49231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:</a:t>
                      </a:r>
                      <a:r>
                        <a:rPr lang="en-US" sz="1200" smtClean="0">
                          <a:effectLst/>
                        </a:rPr>
                        <a:t>tl</a:t>
                      </a:r>
                      <a:endParaRPr lang="en-US" sz="120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가장 마지막 함수를 </a:t>
                      </a:r>
                      <a:r>
                        <a:rPr lang="ko-KR" altLang="en-US" sz="1200" smtClean="0">
                          <a:effectLst/>
                        </a:rPr>
                        <a:t>선택한다</a:t>
                      </a:r>
                      <a:r>
                        <a:rPr lang="en-US" altLang="ko-KR" sz="1200" smtClean="0">
                          <a:effectLst/>
                        </a:rPr>
                        <a:t>.</a:t>
                      </a:r>
                      <a:r>
                        <a:rPr lang="en-US" altLang="ko-KR" sz="1200">
                          <a:effectLst/>
                        </a:rPr>
                        <a:t/>
                      </a:r>
                      <a:br>
                        <a:rPr lang="en-US" altLang="ko-KR" sz="1200">
                          <a:effectLst/>
                        </a:rPr>
                      </a:br>
                      <a:endParaRPr lang="en-US" altLang="ko-KR" sz="1200">
                        <a:effectLst/>
                      </a:endParaRPr>
                    </a:p>
                  </a:txBody>
                  <a:tcPr marL="19050" marR="19050" marT="19050" marB="1905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ctags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smtClean="0"/>
              <a:t>vi</a:t>
            </a:r>
            <a:r>
              <a:rPr lang="ko-KR" altLang="en-US" sz="2000" smtClean="0"/>
              <a:t>와 연동</a:t>
            </a:r>
            <a:endParaRPr lang="en-US" altLang="ko-KR" sz="2000"/>
          </a:p>
          <a:p>
            <a:pPr lvl="1" indent="-342900"/>
            <a:r>
              <a:rPr lang="en-US" altLang="ko-KR" sz="1800"/>
              <a:t>.vimrc </a:t>
            </a:r>
            <a:r>
              <a:rPr lang="ko-KR" altLang="en-US" sz="1800"/>
              <a:t>파일에 </a:t>
            </a:r>
            <a:r>
              <a:rPr lang="en-US" altLang="ko-KR" sz="1800"/>
              <a:t>ctags </a:t>
            </a:r>
            <a:r>
              <a:rPr lang="ko-KR" altLang="en-US" sz="1800"/>
              <a:t>파일 위치 지정</a:t>
            </a:r>
            <a:endParaRPr lang="en-US" altLang="ko-KR" sz="1800"/>
          </a:p>
          <a:p>
            <a:pPr marL="400050" lvl="1" indent="0">
              <a:buNone/>
            </a:pPr>
            <a:r>
              <a:rPr lang="en-US" altLang="ko-KR" sz="1800"/>
              <a:t>$</a:t>
            </a:r>
            <a:r>
              <a:rPr lang="en-US" altLang="ko-KR" sz="1800" smtClean="0">
                <a:solidFill>
                  <a:srgbClr val="FF0000"/>
                </a:solidFill>
              </a:rPr>
              <a:t>vi </a:t>
            </a:r>
            <a:r>
              <a:rPr lang="en-US" altLang="ko-KR" sz="1800">
                <a:solidFill>
                  <a:srgbClr val="FF0000"/>
                </a:solidFill>
              </a:rPr>
              <a:t>~/.vimrc</a:t>
            </a:r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ctags</a:t>
            </a:r>
            <a:r>
              <a:rPr lang="ko-KR" altLang="en-US" sz="2000" smtClean="0"/>
              <a:t>를 이용한 자동완성</a:t>
            </a:r>
            <a:endParaRPr lang="en-US" altLang="ko-KR" sz="2000" smtClean="0"/>
          </a:p>
          <a:p>
            <a:pPr marL="457200" lvl="2" indent="0">
              <a:buNone/>
            </a:pPr>
            <a:r>
              <a:rPr lang="en-US" altLang="ko-KR" sz="1600" smtClean="0"/>
              <a:t>$</a:t>
            </a:r>
            <a:r>
              <a:rPr lang="en-US" altLang="ko-KR" sz="1600">
                <a:solidFill>
                  <a:srgbClr val="FF0000"/>
                </a:solidFill>
              </a:rPr>
              <a:t>vi ~/.</a:t>
            </a:r>
            <a:r>
              <a:rPr lang="en-US" altLang="ko-KR" sz="1600" smtClean="0">
                <a:solidFill>
                  <a:srgbClr val="FF0000"/>
                </a:solidFill>
              </a:rPr>
              <a:t>vimrc</a:t>
            </a:r>
          </a:p>
          <a:p>
            <a:pPr marL="457200" lvl="2" indent="0">
              <a:buNone/>
            </a:pPr>
            <a:endParaRPr lang="en-US" altLang="ko-KR" sz="1600">
              <a:solidFill>
                <a:srgbClr val="FF0000"/>
              </a:solidFill>
            </a:endParaRPr>
          </a:p>
          <a:p>
            <a:pPr marL="457200" lvl="2" indent="0">
              <a:buNone/>
            </a:pPr>
            <a:endParaRPr lang="en-US" altLang="ko-KR" sz="1600" smtClean="0">
              <a:solidFill>
                <a:srgbClr val="FF0000"/>
              </a:solidFill>
            </a:endParaRPr>
          </a:p>
          <a:p>
            <a:pPr marL="742950" lvl="2">
              <a:buFont typeface="Arial" pitchFamily="34" charset="0"/>
              <a:buChar char="•"/>
            </a:pPr>
            <a:r>
              <a:rPr lang="en-US" altLang="ko-KR" sz="1600" smtClean="0"/>
              <a:t>#incl + ctrl + n</a:t>
            </a:r>
          </a:p>
          <a:p>
            <a:pPr marL="457200" lvl="2" indent="0">
              <a:buNone/>
            </a:pPr>
            <a:endParaRPr lang="en-US" altLang="ko-KR" sz="1600">
              <a:solidFill>
                <a:srgbClr val="FF0000"/>
              </a:solidFill>
            </a:endParaRPr>
          </a:p>
          <a:p>
            <a:pPr marL="457200" lvl="2" indent="0">
              <a:buNone/>
            </a:pPr>
            <a:endParaRPr lang="en-US" altLang="ko-KR" sz="1600" smtClean="0">
              <a:solidFill>
                <a:srgbClr val="FF0000"/>
              </a:solidFill>
            </a:endParaRPr>
          </a:p>
          <a:p>
            <a:pPr marL="457200" lvl="2" indent="0">
              <a:buNone/>
            </a:pPr>
            <a:endParaRPr lang="en-US" altLang="ko-KR" sz="1600">
              <a:solidFill>
                <a:srgbClr val="FF0000"/>
              </a:solidFill>
            </a:endParaRPr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/>
          </a:p>
          <a:p>
            <a:pPr marL="400050" lvl="1" indent="0">
              <a:buNone/>
            </a:pPr>
            <a:endParaRPr lang="en-US" altLang="ko-KR" sz="1800" smtClean="0"/>
          </a:p>
          <a:p>
            <a:pPr marL="400050" lvl="1" indent="0">
              <a:buNone/>
            </a:pPr>
            <a:r>
              <a:rPr lang="en-US" altLang="ko-KR" sz="1800" smtClean="0"/>
              <a:t> </a:t>
            </a:r>
            <a:endParaRPr lang="ko-KR" altLang="en-US" sz="18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4" y="2060848"/>
            <a:ext cx="4572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71600" y="2060848"/>
            <a:ext cx="2664296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04" y="3462139"/>
            <a:ext cx="4572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936104" y="3634730"/>
            <a:ext cx="2664296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19" y="4323928"/>
            <a:ext cx="31337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7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cscope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대화식 </a:t>
            </a:r>
            <a:r>
              <a:rPr lang="en-US" altLang="ko-KR" sz="3200" smtClean="0"/>
              <a:t>c </a:t>
            </a:r>
            <a:r>
              <a:rPr lang="ko-KR" altLang="en-US" sz="3200" smtClean="0"/>
              <a:t>소스 분석 프로그램</a:t>
            </a:r>
            <a:endParaRPr lang="en-US" altLang="ko-KR" sz="3200" smtClean="0"/>
          </a:p>
          <a:p>
            <a:pPr lvl="1"/>
            <a:r>
              <a:rPr lang="en-US" altLang="ko-KR" sz="2800"/>
              <a:t>Find this C </a:t>
            </a:r>
            <a:r>
              <a:rPr lang="en-US" altLang="ko-KR" sz="2800" smtClean="0"/>
              <a:t>symbol</a:t>
            </a:r>
          </a:p>
          <a:p>
            <a:pPr lvl="1"/>
            <a:r>
              <a:rPr lang="en-US" altLang="ko-KR" sz="2800" smtClean="0"/>
              <a:t>Find </a:t>
            </a:r>
            <a:r>
              <a:rPr lang="en-US" altLang="ko-KR" sz="2800"/>
              <a:t>this global definition </a:t>
            </a:r>
            <a:endParaRPr lang="en-US" altLang="ko-KR" sz="2800" smtClean="0"/>
          </a:p>
          <a:p>
            <a:pPr lvl="1"/>
            <a:r>
              <a:rPr lang="en-US" altLang="ko-KR" sz="2800" smtClean="0"/>
              <a:t>Find </a:t>
            </a:r>
            <a:r>
              <a:rPr lang="en-US" altLang="ko-KR" sz="2800"/>
              <a:t>functions called by this </a:t>
            </a:r>
            <a:r>
              <a:rPr lang="en-US" altLang="ko-KR" sz="2800" smtClean="0"/>
              <a:t>function</a:t>
            </a:r>
          </a:p>
          <a:p>
            <a:pPr lvl="1"/>
            <a:r>
              <a:rPr lang="en-US" altLang="ko-KR" sz="2800" smtClean="0"/>
              <a:t>Find </a:t>
            </a:r>
            <a:r>
              <a:rPr lang="en-US" altLang="ko-KR" sz="2800"/>
              <a:t>functions calling this </a:t>
            </a:r>
            <a:r>
              <a:rPr lang="en-US" altLang="ko-KR" sz="2800" smtClean="0"/>
              <a:t>function</a:t>
            </a:r>
          </a:p>
          <a:p>
            <a:pPr lvl="1"/>
            <a:r>
              <a:rPr lang="en-US" altLang="ko-KR" sz="2800" smtClean="0"/>
              <a:t>Find </a:t>
            </a:r>
            <a:r>
              <a:rPr lang="en-US" altLang="ko-KR" sz="2800"/>
              <a:t>this text </a:t>
            </a:r>
            <a:r>
              <a:rPr lang="en-US" altLang="ko-KR" sz="2800" smtClean="0"/>
              <a:t>string</a:t>
            </a:r>
          </a:p>
          <a:p>
            <a:pPr lvl="1"/>
            <a:r>
              <a:rPr lang="en-US" altLang="ko-KR" sz="2800" smtClean="0"/>
              <a:t>Change </a:t>
            </a:r>
            <a:r>
              <a:rPr lang="en-US" altLang="ko-KR" sz="2800"/>
              <a:t>this text string </a:t>
            </a:r>
            <a:endParaRPr lang="en-US" altLang="ko-KR" sz="2800" smtClean="0"/>
          </a:p>
          <a:p>
            <a:pPr lvl="1"/>
            <a:r>
              <a:rPr lang="en-US" altLang="ko-KR" sz="2800" smtClean="0"/>
              <a:t>Find </a:t>
            </a:r>
            <a:r>
              <a:rPr lang="en-US" altLang="ko-KR" sz="2800"/>
              <a:t>this </a:t>
            </a:r>
            <a:r>
              <a:rPr lang="en-US" altLang="ko-KR" sz="2800" err="1"/>
              <a:t>egrep</a:t>
            </a:r>
            <a:r>
              <a:rPr lang="en-US" altLang="ko-KR" sz="2800"/>
              <a:t> </a:t>
            </a:r>
            <a:r>
              <a:rPr lang="en-US" altLang="ko-KR" sz="2800" smtClean="0"/>
              <a:t>pattern</a:t>
            </a:r>
          </a:p>
          <a:p>
            <a:pPr lvl="1"/>
            <a:r>
              <a:rPr lang="en-US" altLang="ko-KR" sz="2800" smtClean="0"/>
              <a:t>Find </a:t>
            </a:r>
            <a:r>
              <a:rPr lang="en-US" altLang="ko-KR" sz="2800"/>
              <a:t>this </a:t>
            </a:r>
            <a:r>
              <a:rPr lang="en-US" altLang="ko-KR" sz="2800" smtClean="0"/>
              <a:t>file</a:t>
            </a:r>
          </a:p>
          <a:p>
            <a:pPr lvl="1"/>
            <a:r>
              <a:rPr lang="en-US" altLang="ko-KR" sz="2800" smtClean="0"/>
              <a:t>Find </a:t>
            </a:r>
            <a:r>
              <a:rPr lang="en-US" altLang="ko-KR" sz="2800"/>
              <a:t>files #including this </a:t>
            </a:r>
            <a:r>
              <a:rPr lang="en-US" altLang="ko-KR" sz="2800" smtClean="0"/>
              <a:t>file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5831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cscope</a:t>
            </a:r>
            <a:r>
              <a:rPr lang="en-US" altLang="ko-KR" smtClean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err="1" smtClean="0"/>
              <a:t>cscope</a:t>
            </a:r>
            <a:r>
              <a:rPr lang="en-US" altLang="ko-KR" sz="2800" smtClean="0"/>
              <a:t> </a:t>
            </a:r>
            <a:r>
              <a:rPr lang="ko-KR" altLang="en-US" sz="2800" smtClean="0"/>
              <a:t>설치 확인</a:t>
            </a:r>
            <a:endParaRPr lang="en-US" altLang="ko-KR" sz="2800" smtClean="0"/>
          </a:p>
          <a:p>
            <a:pPr marL="457200" lvl="1" indent="0">
              <a:buNone/>
            </a:pPr>
            <a:r>
              <a:rPr lang="en-US" altLang="ko-KR" sz="2400" smtClean="0"/>
              <a:t>$ </a:t>
            </a:r>
            <a:r>
              <a:rPr lang="en-US" altLang="ko-KR" sz="2400" smtClean="0">
                <a:solidFill>
                  <a:srgbClr val="FF0000"/>
                </a:solidFill>
              </a:rPr>
              <a:t>cscope --version</a:t>
            </a:r>
          </a:p>
          <a:p>
            <a:pPr marL="457200" lvl="1" indent="0">
              <a:buNone/>
            </a:pPr>
            <a:endParaRPr lang="en-US" altLang="ko-KR" sz="240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ko-KR" altLang="en-US" sz="2400" smtClean="0"/>
              <a:t>설치</a:t>
            </a:r>
            <a:r>
              <a:rPr lang="en-US" altLang="ko-KR" sz="2400" smtClean="0"/>
              <a:t>: $ </a:t>
            </a:r>
            <a:r>
              <a:rPr lang="en-US" altLang="ko-KR" sz="2400" err="1" smtClean="0">
                <a:solidFill>
                  <a:srgbClr val="FF0000"/>
                </a:solidFill>
              </a:rPr>
              <a:t>sudo</a:t>
            </a:r>
            <a:r>
              <a:rPr lang="en-US" altLang="ko-KR" sz="2400" smtClean="0">
                <a:solidFill>
                  <a:srgbClr val="FF0000"/>
                </a:solidFill>
              </a:rPr>
              <a:t> apt-get install </a:t>
            </a:r>
            <a:r>
              <a:rPr lang="en-US" altLang="ko-KR" sz="2400" err="1" smtClean="0">
                <a:solidFill>
                  <a:srgbClr val="FF0000"/>
                </a:solidFill>
              </a:rPr>
              <a:t>cscope</a:t>
            </a:r>
            <a:endParaRPr lang="en-US" altLang="ko-KR" sz="2400" smtClean="0">
              <a:solidFill>
                <a:srgbClr val="FF0000"/>
              </a:solidFill>
            </a:endParaRPr>
          </a:p>
          <a:p>
            <a:endParaRPr lang="en-US" altLang="ko-KR" sz="2800" smtClean="0"/>
          </a:p>
          <a:p>
            <a:r>
              <a:rPr lang="en-US" altLang="ko-KR" sz="2800" smtClean="0"/>
              <a:t>cscope </a:t>
            </a:r>
            <a:r>
              <a:rPr lang="ko-KR" altLang="en-US" sz="2800" smtClean="0"/>
              <a:t>파일 생성</a:t>
            </a:r>
            <a:endParaRPr lang="en-US" altLang="ko-KR" sz="2800" smtClean="0"/>
          </a:p>
          <a:p>
            <a:pPr marL="457200" lvl="1" indent="0">
              <a:buNone/>
            </a:pPr>
            <a:r>
              <a:rPr lang="en-US" altLang="ko-KR" smtClean="0"/>
              <a:t>$ </a:t>
            </a:r>
            <a:r>
              <a:rPr lang="en-US" altLang="ko-KR" smtClean="0">
                <a:solidFill>
                  <a:srgbClr val="FF0000"/>
                </a:solidFill>
              </a:rPr>
              <a:t>cd /usr/src/linux</a:t>
            </a:r>
          </a:p>
          <a:p>
            <a:pPr marL="457200" lvl="1" indent="0">
              <a:buNone/>
            </a:pPr>
            <a:r>
              <a:rPr lang="en-US" altLang="ko-KR" smtClean="0"/>
              <a:t>$ </a:t>
            </a:r>
            <a:r>
              <a:rPr lang="en-US" altLang="ko-KR" smtClean="0">
                <a:solidFill>
                  <a:srgbClr val="FF0000"/>
                </a:solidFill>
              </a:rPr>
              <a:t>sudo make cscope</a:t>
            </a:r>
          </a:p>
          <a:p>
            <a:pPr marL="457200" lvl="1" indent="0">
              <a:buNone/>
            </a:pPr>
            <a:r>
              <a:rPr lang="en-US" altLang="ko-KR" smtClean="0"/>
              <a:t>   	rm -rf cscope.files </a:t>
            </a:r>
          </a:p>
          <a:p>
            <a:pPr marL="457200" lvl="1" indent="0">
              <a:buNone/>
            </a:pPr>
            <a:r>
              <a:rPr lang="en-US" altLang="ko-KR"/>
              <a:t>	</a:t>
            </a:r>
            <a:r>
              <a:rPr lang="en-US" altLang="ko-KR" smtClean="0"/>
              <a:t>find  </a:t>
            </a:r>
            <a:r>
              <a:rPr lang="en-US" altLang="ko-KR"/>
              <a:t>./  -name  *.[chS]  -print  &gt;  </a:t>
            </a:r>
            <a:r>
              <a:rPr lang="en-US" altLang="ko-KR" smtClean="0"/>
              <a:t>cscope.files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4419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6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cscope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vi</a:t>
            </a:r>
            <a:r>
              <a:rPr lang="ko-KR" altLang="en-US" smtClean="0"/>
              <a:t>와 연동</a:t>
            </a:r>
            <a:endParaRPr lang="en-US" altLang="ko-KR" smtClean="0"/>
          </a:p>
          <a:p>
            <a:pPr lvl="1"/>
            <a:r>
              <a:rPr lang="en-US" altLang="ko-KR" smtClean="0"/>
              <a:t>.</a:t>
            </a:r>
            <a:r>
              <a:rPr lang="en-US" altLang="ko-KR" err="1" smtClean="0"/>
              <a:t>vimrc</a:t>
            </a:r>
            <a:r>
              <a:rPr lang="en-US" altLang="ko-KR" smtClean="0"/>
              <a:t> </a:t>
            </a:r>
            <a:r>
              <a:rPr lang="ko-KR" altLang="en-US" smtClean="0"/>
              <a:t>파일에 내용 추가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 smtClean="0"/>
              <a:t>$ </a:t>
            </a:r>
            <a:r>
              <a:rPr lang="en-US" altLang="ko-KR" smtClean="0">
                <a:solidFill>
                  <a:srgbClr val="FF0000"/>
                </a:solidFill>
              </a:rPr>
              <a:t>vi ~/.vimrc</a:t>
            </a:r>
          </a:p>
          <a:p>
            <a:pPr lvl="1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348880"/>
            <a:ext cx="717131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4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cscope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cscope </a:t>
            </a:r>
            <a:r>
              <a:rPr lang="ko-KR" altLang="en-US"/>
              <a:t>실행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 sz="1800"/>
              <a:t>$ </a:t>
            </a:r>
            <a:r>
              <a:rPr lang="en-US" altLang="ko-KR" sz="1800">
                <a:solidFill>
                  <a:srgbClr val="FF0000"/>
                </a:solidFill>
              </a:rPr>
              <a:t>cscope  -i </a:t>
            </a:r>
            <a:r>
              <a:rPr lang="en-US" altLang="ko-KR" sz="1800" smtClean="0">
                <a:solidFill>
                  <a:srgbClr val="FF0000"/>
                </a:solidFill>
              </a:rPr>
              <a:t>cscope.files</a:t>
            </a:r>
          </a:p>
          <a:p>
            <a:pPr lvl="1"/>
            <a:r>
              <a:rPr lang="ko-KR" altLang="en-US" sz="1800"/>
              <a:t>데</a:t>
            </a:r>
            <a:r>
              <a:rPr lang="ko-KR" altLang="en-US" sz="1800" smtClean="0"/>
              <a:t>이터베이스 생성 </a:t>
            </a:r>
            <a:r>
              <a:rPr lang="en-US" altLang="ko-KR" sz="1800" smtClean="0"/>
              <a:t>&gt; cscope.out</a:t>
            </a:r>
            <a:endParaRPr lang="en-US" altLang="ko-KR" sz="1800"/>
          </a:p>
          <a:p>
            <a:pPr lvl="1"/>
            <a:r>
              <a:rPr lang="ko-KR" altLang="en-US" sz="1800" smtClean="0"/>
              <a:t>화면은 상단 하단 두부분으로 나뉘로 </a:t>
            </a:r>
            <a:r>
              <a:rPr lang="en-US" altLang="ko-KR" sz="1800" smtClean="0"/>
              <a:t>Tab </a:t>
            </a:r>
            <a:r>
              <a:rPr lang="ko-KR" altLang="en-US" sz="1800" smtClean="0"/>
              <a:t>키로 이동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종료</a:t>
            </a:r>
            <a:r>
              <a:rPr lang="en-US" altLang="ko-KR" sz="1800" smtClean="0"/>
              <a:t>: Ctrl + d</a:t>
            </a:r>
          </a:p>
          <a:p>
            <a:r>
              <a:rPr lang="en-US" altLang="ko-KR" sz="2000" smtClean="0"/>
              <a:t>vi editor source file open </a:t>
            </a:r>
            <a:r>
              <a:rPr lang="ko-KR" altLang="en-US" sz="2000" smtClean="0"/>
              <a:t>후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:</a:t>
            </a:r>
            <a:r>
              <a:rPr lang="en-US" altLang="ko-KR" sz="1800" err="1" smtClean="0"/>
              <a:t>cs</a:t>
            </a:r>
            <a:r>
              <a:rPr lang="en-US" altLang="ko-KR" sz="1800" smtClean="0"/>
              <a:t> find {</a:t>
            </a:r>
            <a:r>
              <a:rPr lang="ko-KR" altLang="en-US" sz="1800" smtClean="0"/>
              <a:t>질의 종류</a:t>
            </a:r>
            <a:r>
              <a:rPr lang="en-US" altLang="ko-KR" sz="1800" smtClean="0"/>
              <a:t>} {</a:t>
            </a:r>
            <a:r>
              <a:rPr lang="ko-KR" altLang="en-US" sz="1800" smtClean="0"/>
              <a:t>심볼</a:t>
            </a:r>
            <a:r>
              <a:rPr lang="en-US" altLang="ko-KR" sz="1800" smtClean="0"/>
              <a:t>}</a:t>
            </a:r>
          </a:p>
          <a:p>
            <a:pPr lvl="1"/>
            <a:r>
              <a:rPr lang="en-US" altLang="ko-KR" sz="1800" smtClean="0"/>
              <a:t>(</a:t>
            </a:r>
            <a:r>
              <a:rPr lang="ko-KR" altLang="en-US" sz="1800" smtClean="0"/>
              <a:t>예</a:t>
            </a:r>
            <a:r>
              <a:rPr lang="en-US" altLang="ko-KR" sz="1800" smtClean="0"/>
              <a:t>) :</a:t>
            </a:r>
            <a:r>
              <a:rPr lang="en-US" altLang="ko-KR" sz="1800" err="1" smtClean="0"/>
              <a:t>cs</a:t>
            </a:r>
            <a:r>
              <a:rPr lang="en-US" altLang="ko-KR" sz="1800" smtClean="0"/>
              <a:t> find s start_kernel </a:t>
            </a:r>
            <a:endParaRPr lang="ko-KR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20930"/>
            <a:ext cx="4754202" cy="292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65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리눅스 </a:t>
            </a:r>
            <a:r>
              <a:rPr lang="ko-KR" altLang="en-US" smtClean="0"/>
              <a:t>커널</a:t>
            </a:r>
            <a:endParaRPr lang="en-US" altLang="ko-KR" smtClean="0"/>
          </a:p>
          <a:p>
            <a:r>
              <a:rPr lang="en-US" altLang="ko-KR" smtClean="0"/>
              <a:t>Vi + </a:t>
            </a:r>
            <a:r>
              <a:rPr lang="en-US" altLang="ko-KR" err="1" smtClean="0"/>
              <a:t>Ctags</a:t>
            </a:r>
            <a:endParaRPr lang="en-US" altLang="ko-KR" smtClean="0"/>
          </a:p>
          <a:p>
            <a:r>
              <a:rPr lang="en-US" altLang="ko-KR" smtClean="0"/>
              <a:t>Vi + </a:t>
            </a:r>
            <a:r>
              <a:rPr lang="en-US" altLang="ko-KR" err="1" smtClean="0"/>
              <a:t>Cscope</a:t>
            </a:r>
            <a:endParaRPr lang="en-US" altLang="ko-KR" smtClean="0"/>
          </a:p>
          <a:p>
            <a:r>
              <a:rPr lang="ko-KR" altLang="en-US" err="1" smtClean="0"/>
              <a:t>커널</a:t>
            </a:r>
            <a:r>
              <a:rPr lang="ko-KR" altLang="en-US" smtClean="0"/>
              <a:t> 컴파일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36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Prepare to build linux kernel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Required tools</a:t>
            </a:r>
          </a:p>
          <a:p>
            <a:pPr lvl="1"/>
            <a:r>
              <a:rPr lang="en-US" altLang="ko-KR" err="1" smtClean="0"/>
              <a:t>gcc</a:t>
            </a:r>
            <a:r>
              <a:rPr lang="en-US" altLang="ko-KR" smtClean="0"/>
              <a:t>, </a:t>
            </a:r>
            <a:r>
              <a:rPr lang="en-US" altLang="ko-KR" err="1" smtClean="0"/>
              <a:t>binutils</a:t>
            </a:r>
            <a:r>
              <a:rPr lang="en-US" altLang="ko-KR" smtClean="0"/>
              <a:t>, make and some relevant development libraries</a:t>
            </a:r>
          </a:p>
          <a:p>
            <a:pPr lvl="1"/>
            <a:endParaRPr lang="en-US" altLang="ko-KR" smtClean="0"/>
          </a:p>
          <a:p>
            <a:r>
              <a:rPr lang="en-US" altLang="ko-KR"/>
              <a:t>$ </a:t>
            </a:r>
            <a:r>
              <a:rPr lang="en-US" altLang="ko-KR" err="1" smtClean="0">
                <a:solidFill>
                  <a:srgbClr val="FF0000"/>
                </a:solidFill>
              </a:rPr>
              <a:t>sudo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rgbClr val="FF0000"/>
                </a:solidFill>
              </a:rPr>
              <a:t>apt-get install build-essential</a:t>
            </a:r>
          </a:p>
          <a:p>
            <a:r>
              <a:rPr lang="en-US" altLang="ko-KR" smtClean="0"/>
              <a:t>$ </a:t>
            </a:r>
            <a:r>
              <a:rPr lang="en-US" altLang="ko-KR" err="1" smtClean="0">
                <a:solidFill>
                  <a:srgbClr val="FF0000"/>
                </a:solidFill>
              </a:rPr>
              <a:t>sudo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rgbClr val="FF0000"/>
                </a:solidFill>
              </a:rPr>
              <a:t>apt-get install libncurses5-dev</a:t>
            </a:r>
          </a:p>
          <a:p>
            <a:r>
              <a:rPr lang="en-US" altLang="ko-KR" smtClean="0"/>
              <a:t>$ </a:t>
            </a:r>
            <a:r>
              <a:rPr lang="en-US" altLang="ko-KR" err="1" smtClean="0">
                <a:solidFill>
                  <a:srgbClr val="FF0000"/>
                </a:solidFill>
              </a:rPr>
              <a:t>sudo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rgbClr val="FF0000"/>
                </a:solidFill>
              </a:rPr>
              <a:t>apt-get install libqt3-mt-dev</a:t>
            </a:r>
          </a:p>
          <a:p>
            <a:pPr lvl="1"/>
            <a:r>
              <a:rPr lang="en-US" altLang="ko-KR" smtClean="0"/>
              <a:t>For </a:t>
            </a:r>
            <a:r>
              <a:rPr lang="en-US" altLang="ko-KR" err="1" smtClean="0"/>
              <a:t>xconfig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/>
              <a:t>Configuration </a:t>
            </a:r>
            <a:r>
              <a:rPr lang="en-US" altLang="ko-KR" smtClean="0"/>
              <a:t>kernel</a:t>
            </a:r>
          </a:p>
          <a:p>
            <a:pPr lvl="1"/>
            <a:r>
              <a:rPr lang="en-US" altLang="ko-KR" smtClean="0"/>
              <a:t>Four </a:t>
            </a:r>
            <a:r>
              <a:rPr lang="en-US" altLang="ko-KR"/>
              <a:t>ways to configure</a:t>
            </a:r>
          </a:p>
          <a:p>
            <a:pPr lvl="2"/>
            <a:r>
              <a:rPr lang="en-US" altLang="ko-KR" smtClean="0"/>
              <a:t>make config</a:t>
            </a:r>
            <a:endParaRPr lang="en-US" altLang="ko-KR"/>
          </a:p>
          <a:p>
            <a:pPr lvl="2"/>
            <a:r>
              <a:rPr lang="en-US" altLang="ko-KR" smtClean="0">
                <a:solidFill>
                  <a:srgbClr val="FF0000"/>
                </a:solidFill>
              </a:rPr>
              <a:t>make menuconfig</a:t>
            </a:r>
          </a:p>
          <a:p>
            <a:pPr lvl="2"/>
            <a:r>
              <a:rPr lang="en-US" altLang="ko-KR" smtClean="0"/>
              <a:t>make xconfig</a:t>
            </a:r>
            <a:endParaRPr lang="en-US" altLang="ko-KR"/>
          </a:p>
          <a:p>
            <a:pPr lvl="2"/>
            <a:r>
              <a:rPr lang="en-US" altLang="ko-KR" smtClean="0"/>
              <a:t>make oldconfig</a:t>
            </a:r>
          </a:p>
          <a:p>
            <a:pPr lvl="2"/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10" y="3265604"/>
            <a:ext cx="344832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8064" y="5891917"/>
            <a:ext cx="31683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smtClean="0"/>
              <a:t>&lt; </a:t>
            </a:r>
            <a:r>
              <a:rPr lang="en-US" altLang="ko-KR" sz="1500" err="1" smtClean="0"/>
              <a:t>Xconfig</a:t>
            </a:r>
            <a:r>
              <a:rPr lang="en-US" altLang="ko-KR" sz="1500" smtClean="0"/>
              <a:t> &gt;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310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Build kernel Image and modules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648072"/>
          </a:xfrm>
        </p:spPr>
        <p:txBody>
          <a:bodyPr>
            <a:noAutofit/>
          </a:bodyPr>
          <a:lstStyle/>
          <a:p>
            <a:r>
              <a:rPr lang="en-US" altLang="ko-KR" sz="1800" smtClean="0"/>
              <a:t>Configuration kernel</a:t>
            </a:r>
          </a:p>
          <a:p>
            <a:pPr marL="457200" lvl="1" indent="0">
              <a:buNone/>
            </a:pPr>
            <a:r>
              <a:rPr lang="en-US" altLang="ko-KR" sz="1600" smtClean="0"/>
              <a:t>$ </a:t>
            </a:r>
            <a:r>
              <a:rPr lang="en-US" altLang="ko-KR" sz="1600" smtClean="0">
                <a:solidFill>
                  <a:srgbClr val="FF0000"/>
                </a:solidFill>
              </a:rPr>
              <a:t>cd /usr/src/linux</a:t>
            </a:r>
          </a:p>
          <a:p>
            <a:pPr marL="457200" lvl="1" indent="0">
              <a:buNone/>
            </a:pPr>
            <a:r>
              <a:rPr lang="en-US" altLang="ko-KR" sz="1600"/>
              <a:t>$</a:t>
            </a:r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 smtClean="0">
                <a:solidFill>
                  <a:srgbClr val="FF0000"/>
                </a:solidFill>
              </a:rPr>
              <a:t>sudo make menuconfig</a:t>
            </a:r>
          </a:p>
          <a:p>
            <a:pPr marL="457200" lvl="1" indent="0">
              <a:buNone/>
            </a:pPr>
            <a:endParaRPr lang="en-US" altLang="ko-KR" sz="160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48" y="2132856"/>
            <a:ext cx="4007144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797104" y="4077072"/>
            <a:ext cx="504056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68488"/>
            <a:ext cx="2808312" cy="117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247234" y="3184456"/>
            <a:ext cx="504056" cy="1440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2" y="5013176"/>
            <a:ext cx="339207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51" y="4305301"/>
            <a:ext cx="4195753" cy="25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086316" y="5418745"/>
            <a:ext cx="504056" cy="21602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98818" y="6316254"/>
            <a:ext cx="512962" cy="2224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1988840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364088" y="2060848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31856" y="4869160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768735" y="4255740"/>
            <a:ext cx="288032" cy="28803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Build kernel Image and modules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smtClean="0"/>
              <a:t>Compile kernel image</a:t>
            </a:r>
          </a:p>
          <a:p>
            <a:pPr marL="457200" lvl="1" indent="0">
              <a:buNone/>
            </a:pPr>
            <a:r>
              <a:rPr lang="en-US" altLang="ko-KR" sz="1800" smtClean="0"/>
              <a:t>$ </a:t>
            </a:r>
            <a:r>
              <a:rPr lang="en-US" altLang="ko-KR" sz="1800" smtClean="0">
                <a:solidFill>
                  <a:srgbClr val="FF0000"/>
                </a:solidFill>
              </a:rPr>
              <a:t>sudo</a:t>
            </a:r>
            <a:r>
              <a:rPr lang="en-US" altLang="ko-KR" sz="1800" smtClean="0"/>
              <a:t> </a:t>
            </a:r>
            <a:r>
              <a:rPr lang="en-US" altLang="ko-KR" sz="1800" smtClean="0">
                <a:solidFill>
                  <a:srgbClr val="FF0000"/>
                </a:solidFill>
              </a:rPr>
              <a:t>make</a:t>
            </a:r>
          </a:p>
          <a:p>
            <a:pPr marL="457200" lvl="1" indent="0">
              <a:buNone/>
            </a:pPr>
            <a:endParaRPr lang="en-US" altLang="ko-KR" sz="1800" smtClean="0">
              <a:solidFill>
                <a:srgbClr val="FF0000"/>
              </a:solidFill>
            </a:endParaRPr>
          </a:p>
          <a:p>
            <a:r>
              <a:rPr lang="en-US" altLang="ko-KR" sz="2000" smtClean="0"/>
              <a:t>Module Compile</a:t>
            </a:r>
          </a:p>
          <a:p>
            <a:pPr marL="457200" lvl="1" indent="0">
              <a:buNone/>
            </a:pPr>
            <a:r>
              <a:rPr lang="en-US" altLang="ko-KR" sz="1800" smtClean="0"/>
              <a:t>$ </a:t>
            </a:r>
            <a:r>
              <a:rPr lang="en-US" altLang="ko-KR" sz="1800">
                <a:solidFill>
                  <a:srgbClr val="FF0000"/>
                </a:solidFill>
              </a:rPr>
              <a:t>sudo</a:t>
            </a:r>
            <a:r>
              <a:rPr lang="en-US" altLang="ko-KR" sz="1800"/>
              <a:t> </a:t>
            </a:r>
            <a:r>
              <a:rPr lang="en-US" altLang="ko-KR" sz="1800" smtClean="0">
                <a:solidFill>
                  <a:srgbClr val="FF0000"/>
                </a:solidFill>
              </a:rPr>
              <a:t>make modules</a:t>
            </a:r>
          </a:p>
          <a:p>
            <a:pPr marL="457200" lvl="1" indent="0">
              <a:buNone/>
            </a:pPr>
            <a:endParaRPr lang="en-US" altLang="ko-KR" sz="1800" smtClean="0"/>
          </a:p>
          <a:p>
            <a:r>
              <a:rPr lang="en-US" altLang="ko-KR" sz="2000" smtClean="0"/>
              <a:t>Module Install</a:t>
            </a:r>
          </a:p>
          <a:p>
            <a:pPr marL="457200" lvl="1" indent="0">
              <a:buNone/>
            </a:pPr>
            <a:r>
              <a:rPr lang="en-US" altLang="ko-KR" sz="1800" smtClean="0"/>
              <a:t>$ </a:t>
            </a:r>
            <a:r>
              <a:rPr lang="en-US" altLang="ko-KR" sz="1800">
                <a:solidFill>
                  <a:srgbClr val="FF0000"/>
                </a:solidFill>
              </a:rPr>
              <a:t>sudo</a:t>
            </a:r>
            <a:r>
              <a:rPr lang="en-US" altLang="ko-KR" sz="1800"/>
              <a:t> </a:t>
            </a:r>
            <a:r>
              <a:rPr lang="en-US" altLang="ko-KR" sz="1800" smtClean="0">
                <a:solidFill>
                  <a:srgbClr val="FF0000"/>
                </a:solidFill>
              </a:rPr>
              <a:t>make </a:t>
            </a:r>
            <a:r>
              <a:rPr lang="en-US" altLang="ko-KR" sz="1800" err="1" smtClean="0">
                <a:solidFill>
                  <a:srgbClr val="FF0000"/>
                </a:solidFill>
              </a:rPr>
              <a:t>modules_install</a:t>
            </a:r>
            <a:endParaRPr lang="en-US" altLang="ko-KR" sz="1800" smtClean="0">
              <a:solidFill>
                <a:srgbClr val="FF0000"/>
              </a:solidFill>
            </a:endParaRPr>
          </a:p>
          <a:p>
            <a:pPr lvl="2"/>
            <a:r>
              <a:rPr lang="en-US" altLang="ko-KR" sz="1600" smtClean="0"/>
              <a:t>Copy modules(*.</a:t>
            </a:r>
            <a:r>
              <a:rPr lang="en-US" altLang="ko-KR" sz="1600" err="1" smtClean="0"/>
              <a:t>ko</a:t>
            </a:r>
            <a:r>
              <a:rPr lang="en-US" altLang="ko-KR" sz="1600" smtClean="0"/>
              <a:t>) to “/lib/modules/[</a:t>
            </a:r>
            <a:r>
              <a:rPr lang="en-US" altLang="ko-KR" sz="1600" err="1" smtClean="0"/>
              <a:t>kernel_version</a:t>
            </a:r>
            <a:r>
              <a:rPr lang="en-US" altLang="ko-KR" sz="1600" smtClean="0"/>
              <a:t>]”</a:t>
            </a:r>
          </a:p>
          <a:p>
            <a:pPr lvl="2"/>
            <a:endParaRPr lang="en-US" altLang="ko-KR" sz="1600" smtClean="0"/>
          </a:p>
          <a:p>
            <a:r>
              <a:rPr lang="en-US" altLang="ko-KR" sz="2000" smtClean="0"/>
              <a:t>Kernel Install</a:t>
            </a:r>
          </a:p>
          <a:p>
            <a:pPr marL="457200" lvl="1" indent="0">
              <a:buNone/>
            </a:pPr>
            <a:r>
              <a:rPr lang="en-US" altLang="ko-KR" sz="1800" smtClean="0"/>
              <a:t>$ </a:t>
            </a:r>
            <a:r>
              <a:rPr lang="en-US" altLang="ko-KR" sz="1800">
                <a:solidFill>
                  <a:srgbClr val="FF0000"/>
                </a:solidFill>
              </a:rPr>
              <a:t>sudo</a:t>
            </a:r>
            <a:r>
              <a:rPr lang="en-US" altLang="ko-KR" sz="1800"/>
              <a:t> </a:t>
            </a:r>
            <a:r>
              <a:rPr lang="en-US" altLang="ko-KR" sz="1800" smtClean="0">
                <a:solidFill>
                  <a:srgbClr val="FF0000"/>
                </a:solidFill>
              </a:rPr>
              <a:t>make install</a:t>
            </a:r>
          </a:p>
          <a:p>
            <a:pPr lvl="2"/>
            <a:r>
              <a:rPr lang="en-US" altLang="ko-KR" sz="1600" smtClean="0"/>
              <a:t>Copy </a:t>
            </a:r>
            <a:r>
              <a:rPr lang="en-US" altLang="ko-KR" sz="1600" err="1" smtClean="0"/>
              <a:t>vmlinuz</a:t>
            </a:r>
            <a:r>
              <a:rPr lang="en-US" altLang="ko-KR" sz="1600" smtClean="0"/>
              <a:t>(the kernel image), </a:t>
            </a:r>
            <a:r>
              <a:rPr lang="en-US" altLang="ko-KR" sz="1600" err="1" smtClean="0"/>
              <a:t>System.map</a:t>
            </a:r>
            <a:r>
              <a:rPr lang="en-US" altLang="ko-KR" sz="1600" smtClean="0"/>
              <a:t>(memory map of kernel symbols), and </a:t>
            </a:r>
            <a:r>
              <a:rPr lang="en-US" altLang="ko-KR" sz="1600" err="1" smtClean="0"/>
              <a:t>config</a:t>
            </a:r>
            <a:r>
              <a:rPr lang="en-US" altLang="ko-KR" sz="1600" smtClean="0"/>
              <a:t>(same with .</a:t>
            </a:r>
            <a:r>
              <a:rPr lang="en-US" altLang="ko-KR" sz="1600" err="1" smtClean="0"/>
              <a:t>config</a:t>
            </a:r>
            <a:r>
              <a:rPr lang="en-US" altLang="ko-KR" sz="1600" smtClean="0"/>
              <a:t>) to “/boot”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8199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Kernel Compile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79" y="1485971"/>
            <a:ext cx="8159677" cy="4175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9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Kernel Compile</a:t>
            </a:r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664963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Autofit/>
          </a:bodyPr>
          <a:lstStyle/>
          <a:p>
            <a:r>
              <a:rPr lang="ko-KR" altLang="en-US" sz="2800" smtClean="0"/>
              <a:t>재부팅 후 </a:t>
            </a:r>
            <a:r>
              <a:rPr lang="en-US" altLang="ko-KR" sz="2800" smtClean="0"/>
              <a:t>$ uname -a </a:t>
            </a:r>
            <a:r>
              <a:rPr lang="ko-KR" altLang="en-US" sz="2800" smtClean="0"/>
              <a:t>를 통해 커널 버전 확인</a:t>
            </a:r>
            <a:endParaRPr lang="ko-KR" altLang="en-US" sz="2800"/>
          </a:p>
        </p:txBody>
      </p:sp>
      <p:cxnSp>
        <p:nvCxnSpPr>
          <p:cNvPr id="7" name="직선 연결선 6"/>
          <p:cNvCxnSpPr/>
          <p:nvPr/>
        </p:nvCxnSpPr>
        <p:spPr>
          <a:xfrm>
            <a:off x="323528" y="2276872"/>
            <a:ext cx="338437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r>
              <a:rPr lang="en-US" altLang="ko-KR" sz="2000" smtClean="0"/>
              <a:t>$ </a:t>
            </a:r>
            <a:r>
              <a:rPr lang="en-US" altLang="ko-KR" sz="2000" err="1" smtClean="0"/>
              <a:t>sudo</a:t>
            </a:r>
            <a:r>
              <a:rPr lang="en-US" altLang="ko-KR" sz="2000" smtClean="0"/>
              <a:t> vi /etc/default/grub</a:t>
            </a:r>
          </a:p>
          <a:p>
            <a:r>
              <a:rPr lang="ko-KR" altLang="en-US" sz="2000" err="1" smtClean="0"/>
              <a:t>두번째</a:t>
            </a:r>
            <a:r>
              <a:rPr lang="ko-KR" altLang="en-US" sz="2000" smtClean="0"/>
              <a:t> 줄</a:t>
            </a:r>
            <a:r>
              <a:rPr lang="en-US" altLang="ko-KR" sz="2000"/>
              <a:t> </a:t>
            </a:r>
            <a:r>
              <a:rPr lang="ko-KR" altLang="en-US" sz="2000" smtClean="0"/>
              <a:t>맨 앞에 </a:t>
            </a:r>
            <a:r>
              <a:rPr lang="en-US" altLang="ko-KR" sz="2000" smtClean="0"/>
              <a:t>“#”</a:t>
            </a:r>
            <a:r>
              <a:rPr lang="ko-KR" altLang="en-US" sz="2000" smtClean="0"/>
              <a:t>을 삽입하여 주석처리 시킨 후</a:t>
            </a:r>
            <a:endParaRPr lang="en-US" altLang="ko-KR" sz="2000" smtClean="0"/>
          </a:p>
          <a:p>
            <a:r>
              <a:rPr lang="en-US" altLang="ko-KR" sz="2000" smtClean="0"/>
              <a:t>$ </a:t>
            </a:r>
            <a:r>
              <a:rPr lang="en-US" altLang="ko-KR" sz="2000" err="1" smtClean="0"/>
              <a:t>sudo</a:t>
            </a:r>
            <a:r>
              <a:rPr lang="en-US" altLang="ko-KR" sz="2000" smtClean="0"/>
              <a:t> update-grub </a:t>
            </a:r>
          </a:p>
          <a:p>
            <a:r>
              <a:rPr lang="en-US" altLang="ko-KR" sz="2000" smtClean="0"/>
              <a:t>$ </a:t>
            </a:r>
            <a:r>
              <a:rPr lang="en-US" altLang="ko-KR" sz="2000" err="1" smtClean="0"/>
              <a:t>sudo</a:t>
            </a:r>
            <a:r>
              <a:rPr lang="en-US" altLang="ko-KR" sz="2000" smtClean="0"/>
              <a:t> reboot</a:t>
            </a:r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93" y="2374280"/>
            <a:ext cx="6125255" cy="393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403648" y="3717032"/>
            <a:ext cx="201622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62074"/>
          </a:xfrm>
        </p:spPr>
        <p:txBody>
          <a:bodyPr/>
          <a:lstStyle/>
          <a:p>
            <a:r>
              <a:rPr lang="en-US" altLang="ko-KR" smtClean="0"/>
              <a:t>Previous Linux Version Booting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944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62074"/>
          </a:xfrm>
        </p:spPr>
        <p:txBody>
          <a:bodyPr/>
          <a:lstStyle/>
          <a:p>
            <a:r>
              <a:rPr lang="en-US" altLang="ko-KR" smtClean="0"/>
              <a:t>Previous Linux Version Booting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16" y="942627"/>
            <a:ext cx="7056784" cy="523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94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Linux Kernel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1440160"/>
          </a:xfrm>
        </p:spPr>
        <p:txBody>
          <a:bodyPr>
            <a:noAutofit/>
          </a:bodyPr>
          <a:lstStyle/>
          <a:p>
            <a:r>
              <a:rPr lang="en-US" altLang="ko-KR" sz="2000" smtClean="0"/>
              <a:t>Linux kernel provides fundamental environment for applications to work</a:t>
            </a:r>
          </a:p>
          <a:p>
            <a:r>
              <a:rPr lang="en-US" altLang="ko-KR" sz="2000" smtClean="0"/>
              <a:t>The </a:t>
            </a:r>
            <a:r>
              <a:rPr lang="en-US" altLang="ko-KR" sz="2000"/>
              <a:t>kernel’s </a:t>
            </a:r>
            <a:r>
              <a:rPr lang="en-US" altLang="ko-KR" sz="2000" smtClean="0"/>
              <a:t>responsibilities include </a:t>
            </a:r>
            <a:r>
              <a:rPr lang="en-US" altLang="ko-KR" sz="2000" smtClean="0">
                <a:solidFill>
                  <a:srgbClr val="FF0000"/>
                </a:solidFill>
              </a:rPr>
              <a:t>controlling computer H/W </a:t>
            </a:r>
            <a:r>
              <a:rPr lang="en-US" altLang="ko-KR" sz="2000" smtClean="0"/>
              <a:t>instead of applications</a:t>
            </a:r>
          </a:p>
          <a:p>
            <a:r>
              <a:rPr lang="en-US" altLang="ko-KR" sz="2000" smtClean="0"/>
              <a:t>Applications call out functions of kernel using </a:t>
            </a:r>
            <a:r>
              <a:rPr lang="en-US" altLang="ko-KR" sz="2000" smtClean="0">
                <a:solidFill>
                  <a:srgbClr val="FF0000"/>
                </a:solidFill>
              </a:rPr>
              <a:t>system call</a:t>
            </a:r>
            <a:endParaRPr lang="ko-KR" altLang="en-US" sz="200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14" y="2708920"/>
            <a:ext cx="3590925" cy="338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062200" y="6165304"/>
            <a:ext cx="31683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/>
              <a:t>&lt; The structure of Linux system &gt;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7837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Linux Kernel Internals</a:t>
            </a:r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052737"/>
            <a:ext cx="8220075" cy="52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8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How to get Linux Kernel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/>
              <a:t>Kernel Source Download</a:t>
            </a:r>
          </a:p>
          <a:p>
            <a:pPr lvl="1"/>
            <a:r>
              <a:rPr lang="en-US" altLang="ko-KR" sz="2800"/>
              <a:t>Visit Official Linux Kernel web site</a:t>
            </a:r>
          </a:p>
          <a:p>
            <a:pPr lvl="2"/>
            <a:r>
              <a:rPr lang="en-US" altLang="ko-KR" sz="2600">
                <a:hlinkClick r:id="rId2"/>
              </a:rPr>
              <a:t>http://www.kernel.org/</a:t>
            </a:r>
            <a:endParaRPr lang="en-US" altLang="ko-KR" sz="2600"/>
          </a:p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3" y="2708920"/>
            <a:ext cx="7972425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316" y="1043211"/>
            <a:ext cx="251293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Kernel download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Download latest stable kernel</a:t>
            </a:r>
          </a:p>
          <a:p>
            <a:pPr lvl="1"/>
            <a:r>
              <a:rPr lang="en-US" altLang="ko-KR" smtClean="0"/>
              <a:t>Download </a:t>
            </a:r>
            <a:r>
              <a:rPr lang="en-US" altLang="ko-KR"/>
              <a:t>u</a:t>
            </a:r>
            <a:r>
              <a:rPr lang="en-US" altLang="ko-KR" smtClean="0"/>
              <a:t>sing </a:t>
            </a:r>
            <a:r>
              <a:rPr lang="en-US" altLang="ko-KR" err="1" smtClean="0"/>
              <a:t>wget</a:t>
            </a:r>
            <a:endParaRPr lang="en-US" altLang="ko-KR" smtClean="0"/>
          </a:p>
          <a:p>
            <a:pPr lvl="2"/>
            <a:r>
              <a:rPr lang="en-US" altLang="ko-KR" sz="2000" smtClean="0"/>
              <a:t>The non-interactive network downloader</a:t>
            </a:r>
          </a:p>
          <a:p>
            <a:pPr lvl="2"/>
            <a:r>
              <a:rPr lang="en-US" altLang="ko-KR" sz="2000" smtClean="0"/>
              <a:t>$</a:t>
            </a:r>
            <a:r>
              <a:rPr lang="en-US" altLang="ko-KR" sz="2000" err="1" smtClean="0">
                <a:solidFill>
                  <a:srgbClr val="FF0000"/>
                </a:solidFill>
              </a:rPr>
              <a:t>wget</a:t>
            </a:r>
            <a:r>
              <a:rPr lang="en-US" altLang="ko-KR" sz="2000" smtClean="0">
                <a:solidFill>
                  <a:srgbClr val="FF0000"/>
                </a:solidFill>
              </a:rPr>
              <a:t> [</a:t>
            </a:r>
            <a:r>
              <a:rPr lang="en-US" altLang="ko-KR" sz="2000" err="1" smtClean="0">
                <a:solidFill>
                  <a:srgbClr val="FF0000"/>
                </a:solidFill>
              </a:rPr>
              <a:t>url</a:t>
            </a:r>
            <a:r>
              <a:rPr lang="en-US" altLang="ko-KR" sz="2000" smtClean="0">
                <a:solidFill>
                  <a:srgbClr val="FF0000"/>
                </a:solidFill>
              </a:rPr>
              <a:t> </a:t>
            </a:r>
            <a:r>
              <a:rPr lang="en-US" altLang="ko-KR" sz="2000" err="1" smtClean="0">
                <a:solidFill>
                  <a:srgbClr val="FF0000"/>
                </a:solidFill>
              </a:rPr>
              <a:t>addreess</a:t>
            </a:r>
            <a:r>
              <a:rPr lang="en-US" altLang="ko-KR" sz="2000" smtClean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altLang="ko-KR" sz="2200" smtClean="0"/>
              <a:t>Move file &amp; Change Directory</a:t>
            </a:r>
          </a:p>
          <a:p>
            <a:pPr marL="457200" lvl="1" indent="0">
              <a:buNone/>
            </a:pPr>
            <a:r>
              <a:rPr lang="en-US" altLang="ko-KR" sz="2200"/>
              <a:t>	</a:t>
            </a:r>
            <a:r>
              <a:rPr lang="en-US" altLang="ko-KR" sz="2200" smtClean="0"/>
              <a:t>*  $</a:t>
            </a:r>
            <a:r>
              <a:rPr lang="en-US" altLang="ko-KR" sz="2200" err="1" smtClean="0">
                <a:solidFill>
                  <a:srgbClr val="FF0000"/>
                </a:solidFill>
              </a:rPr>
              <a:t>sudo</a:t>
            </a:r>
            <a:r>
              <a:rPr lang="en-US" altLang="ko-KR" sz="2200" smtClean="0">
                <a:solidFill>
                  <a:srgbClr val="FF0000"/>
                </a:solidFill>
              </a:rPr>
              <a:t> mv ./linux-3.13.6.tar.xz /</a:t>
            </a:r>
            <a:r>
              <a:rPr lang="en-US" altLang="ko-KR" sz="2200" err="1" smtClean="0">
                <a:solidFill>
                  <a:srgbClr val="FF0000"/>
                </a:solidFill>
              </a:rPr>
              <a:t>usr</a:t>
            </a:r>
            <a:r>
              <a:rPr lang="en-US" altLang="ko-KR" sz="2200" smtClean="0">
                <a:solidFill>
                  <a:srgbClr val="FF0000"/>
                </a:solidFill>
              </a:rPr>
              <a:t>/</a:t>
            </a:r>
            <a:r>
              <a:rPr lang="en-US" altLang="ko-KR" sz="2200" err="1" smtClean="0">
                <a:solidFill>
                  <a:srgbClr val="FF0000"/>
                </a:solidFill>
              </a:rPr>
              <a:t>src</a:t>
            </a:r>
            <a:r>
              <a:rPr lang="en-US" altLang="ko-KR" sz="2200" smtClean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altLang="ko-KR" sz="2200"/>
              <a:t>	</a:t>
            </a:r>
            <a:r>
              <a:rPr lang="en-US" altLang="ko-KR" sz="2200" smtClean="0"/>
              <a:t>*  </a:t>
            </a:r>
            <a:r>
              <a:rPr lang="en-US" altLang="ko-KR" smtClean="0"/>
              <a:t>$</a:t>
            </a:r>
            <a:r>
              <a:rPr lang="en-US" altLang="ko-KR" smtClean="0">
                <a:solidFill>
                  <a:srgbClr val="FF0000"/>
                </a:solidFill>
              </a:rPr>
              <a:t>cd /</a:t>
            </a:r>
            <a:r>
              <a:rPr lang="en-US" altLang="ko-KR" err="1" smtClean="0">
                <a:solidFill>
                  <a:srgbClr val="FF0000"/>
                </a:solidFill>
              </a:rPr>
              <a:t>usr</a:t>
            </a:r>
            <a:r>
              <a:rPr lang="en-US" altLang="ko-KR" smtClean="0">
                <a:solidFill>
                  <a:srgbClr val="FF0000"/>
                </a:solidFill>
              </a:rPr>
              <a:t>/</a:t>
            </a:r>
            <a:r>
              <a:rPr lang="en-US" altLang="ko-KR" err="1" smtClean="0">
                <a:solidFill>
                  <a:srgbClr val="FF0000"/>
                </a:solidFill>
              </a:rPr>
              <a:t>src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ko-KR" smtClean="0"/>
              <a:t>Decompression</a:t>
            </a:r>
          </a:p>
          <a:p>
            <a:pPr lvl="2"/>
            <a:r>
              <a:rPr lang="en-US" altLang="ko-KR" smtClean="0"/>
              <a:t>$</a:t>
            </a:r>
            <a:r>
              <a:rPr lang="en-US" altLang="ko-KR" err="1" smtClean="0">
                <a:solidFill>
                  <a:srgbClr val="FF0000"/>
                </a:solidFill>
              </a:rPr>
              <a:t>sudo</a:t>
            </a:r>
            <a:r>
              <a:rPr lang="en-US" altLang="ko-KR" smtClean="0"/>
              <a:t> </a:t>
            </a:r>
            <a:r>
              <a:rPr lang="en-US" altLang="ko-KR" smtClean="0">
                <a:solidFill>
                  <a:srgbClr val="FF0000"/>
                </a:solidFill>
              </a:rPr>
              <a:t>tar </a:t>
            </a:r>
            <a:r>
              <a:rPr lang="en-US" altLang="ko-KR" err="1" smtClean="0">
                <a:solidFill>
                  <a:srgbClr val="FF0000"/>
                </a:solidFill>
              </a:rPr>
              <a:t>xvf</a:t>
            </a:r>
            <a:r>
              <a:rPr lang="en-US" altLang="ko-KR" smtClean="0">
                <a:solidFill>
                  <a:srgbClr val="FF0000"/>
                </a:solidFill>
              </a:rPr>
              <a:t> linux-3.13.6.tar.xz</a:t>
            </a:r>
            <a:endParaRPr lang="ko-KR" altLang="en-US">
              <a:solidFill>
                <a:srgbClr val="FF0000"/>
              </a:solidFill>
            </a:endParaRPr>
          </a:p>
          <a:p>
            <a:pPr lvl="2"/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6876256" y="2780928"/>
            <a:ext cx="108012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4139952" y="2348880"/>
            <a:ext cx="2736304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98" y="4437112"/>
            <a:ext cx="6224624" cy="191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8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Create Symbolic link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$</a:t>
            </a:r>
            <a:r>
              <a:rPr lang="en-US" altLang="ko-KR" err="1" smtClean="0"/>
              <a:t>ln</a:t>
            </a:r>
            <a:r>
              <a:rPr lang="en-US" altLang="ko-KR" smtClean="0"/>
              <a:t> –s [target directory] [symbolic link directory]</a:t>
            </a:r>
          </a:p>
          <a:p>
            <a:pPr lvl="1"/>
            <a:r>
              <a:rPr lang="en-US" altLang="ko-KR" smtClean="0"/>
              <a:t>$</a:t>
            </a:r>
            <a:r>
              <a:rPr lang="en-US" altLang="ko-KR" err="1" smtClean="0">
                <a:solidFill>
                  <a:srgbClr val="FF0000"/>
                </a:solidFill>
              </a:rPr>
              <a:t>sudo</a:t>
            </a:r>
            <a:r>
              <a:rPr lang="en-US" altLang="ko-KR" smtClean="0"/>
              <a:t> </a:t>
            </a:r>
            <a:r>
              <a:rPr lang="en-US" altLang="ko-KR" err="1" smtClean="0">
                <a:solidFill>
                  <a:srgbClr val="FF0000"/>
                </a:solidFill>
              </a:rPr>
              <a:t>ln</a:t>
            </a:r>
            <a:r>
              <a:rPr lang="en-US" altLang="ko-KR" smtClean="0">
                <a:solidFill>
                  <a:srgbClr val="FF0000"/>
                </a:solidFill>
              </a:rPr>
              <a:t> –s linux-3.13.6 </a:t>
            </a:r>
            <a:r>
              <a:rPr lang="en-US" altLang="ko-KR" err="1" smtClean="0">
                <a:solidFill>
                  <a:srgbClr val="FF0000"/>
                </a:solidFill>
              </a:rPr>
              <a:t>linux</a:t>
            </a:r>
            <a:endParaRPr lang="en-US" altLang="ko-KR" smtClean="0">
              <a:solidFill>
                <a:srgbClr val="FF0000"/>
              </a:solidFill>
            </a:endParaRPr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2132856"/>
            <a:ext cx="686752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Kernel source tree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7488832" cy="4896544"/>
          </a:xfrm>
        </p:spPr>
      </p:pic>
      <p:sp>
        <p:nvSpPr>
          <p:cNvPr id="3" name="타원 2"/>
          <p:cNvSpPr/>
          <p:nvPr/>
        </p:nvSpPr>
        <p:spPr>
          <a:xfrm>
            <a:off x="4139952" y="1268760"/>
            <a:ext cx="1080120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Kernel Source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k</a:t>
            </a:r>
            <a:r>
              <a:rPr lang="en-US" altLang="ko-KR" smtClean="0"/>
              <a:t>ernel directory</a:t>
            </a:r>
          </a:p>
          <a:p>
            <a:pPr lvl="1" indent="-342900"/>
            <a:r>
              <a:rPr lang="en-US" altLang="ko-KR" smtClean="0"/>
              <a:t>Process Manager </a:t>
            </a:r>
            <a:r>
              <a:rPr lang="ko-KR" altLang="en-US" smtClean="0"/>
              <a:t>관련 </a:t>
            </a:r>
            <a:r>
              <a:rPr lang="ko-KR" altLang="en-US" err="1" smtClean="0"/>
              <a:t>디렉토리</a:t>
            </a:r>
            <a:endParaRPr lang="en-US" altLang="ko-KR"/>
          </a:p>
          <a:p>
            <a:pPr lvl="1" indent="-342900"/>
            <a:r>
              <a:rPr lang="en-US" altLang="ko-KR" smtClean="0"/>
              <a:t>Process, Thread, Scheduling, Signal</a:t>
            </a:r>
          </a:p>
          <a:p>
            <a:pPr lvl="1" indent="-342900"/>
            <a:r>
              <a:rPr lang="ko-KR" altLang="en-US" smtClean="0"/>
              <a:t>하드웨어 종속적인 부분은 </a:t>
            </a:r>
            <a:r>
              <a:rPr lang="en-US" altLang="ko-KR" smtClean="0"/>
              <a:t>arch/$(ARCH)/kernel</a:t>
            </a:r>
          </a:p>
          <a:p>
            <a:pPr marL="0" indent="0">
              <a:buNone/>
            </a:pPr>
            <a:endParaRPr lang="en-US" altLang="ko-KR" smtClean="0"/>
          </a:p>
          <a:p>
            <a:r>
              <a:rPr lang="en-US" altLang="ko-KR" err="1" smtClean="0"/>
              <a:t>ipc</a:t>
            </a:r>
            <a:r>
              <a:rPr lang="en-US" altLang="ko-KR" smtClean="0"/>
              <a:t> directory</a:t>
            </a:r>
          </a:p>
          <a:p>
            <a:pPr lvl="1" indent="-342900"/>
            <a:r>
              <a:rPr lang="ko-KR" altLang="en-US" smtClean="0"/>
              <a:t>프로세스간 통신 기능 관련 </a:t>
            </a:r>
            <a:r>
              <a:rPr lang="ko-KR" altLang="en-US" err="1" smtClean="0"/>
              <a:t>디렉토리</a:t>
            </a:r>
            <a:endParaRPr lang="en-US" altLang="ko-KR"/>
          </a:p>
          <a:p>
            <a:pPr lvl="1" indent="-342900"/>
            <a:r>
              <a:rPr lang="en-US" altLang="ko-KR" smtClean="0"/>
              <a:t>Message passing, shared memory, semaphore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en-US" altLang="ko-KR" smtClean="0"/>
              <a:t>mm directory</a:t>
            </a:r>
          </a:p>
          <a:p>
            <a:pPr lvl="1" indent="-342900"/>
            <a:r>
              <a:rPr lang="en-US" altLang="ko-KR" smtClean="0"/>
              <a:t>Memory Manager </a:t>
            </a:r>
            <a:r>
              <a:rPr lang="ko-KR" altLang="en-US" smtClean="0"/>
              <a:t>관련 </a:t>
            </a:r>
            <a:r>
              <a:rPr lang="ko-KR" altLang="en-US" err="1" smtClean="0"/>
              <a:t>디렉토리</a:t>
            </a:r>
            <a:endParaRPr lang="en-US" altLang="ko-KR" smtClean="0"/>
          </a:p>
          <a:p>
            <a:pPr lvl="1" indent="-342900"/>
            <a:r>
              <a:rPr lang="ko-KR" altLang="en-US" smtClean="0"/>
              <a:t>가상 메모리</a:t>
            </a:r>
            <a:r>
              <a:rPr lang="en-US" altLang="ko-KR" smtClean="0"/>
              <a:t>, </a:t>
            </a:r>
            <a:r>
              <a:rPr lang="ko-KR" altLang="en-US" smtClean="0"/>
              <a:t>물리 메모리</a:t>
            </a:r>
            <a:r>
              <a:rPr lang="en-US" altLang="ko-KR" smtClean="0"/>
              <a:t>, </a:t>
            </a:r>
            <a:r>
              <a:rPr lang="ko-KR" altLang="en-US" err="1" smtClean="0"/>
              <a:t>커널</a:t>
            </a:r>
            <a:r>
              <a:rPr lang="ko-KR" altLang="en-US" smtClean="0"/>
              <a:t> 메모리 관리</a:t>
            </a:r>
            <a:endParaRPr lang="en-US" altLang="ko-KR" smtClean="0"/>
          </a:p>
          <a:p>
            <a:pPr lvl="1" indent="-342900"/>
            <a:r>
              <a:rPr lang="ko-KR" altLang="en-US" smtClean="0"/>
              <a:t>하드웨어 종속적인 부분은 </a:t>
            </a:r>
            <a:r>
              <a:rPr lang="en-US" altLang="ko-KR" smtClean="0"/>
              <a:t>arch/$(ARCH)/mm</a:t>
            </a:r>
          </a:p>
          <a:p>
            <a:pPr marL="0" indent="0">
              <a:buNone/>
            </a:pPr>
            <a:endParaRPr lang="en-US" altLang="ko-KR"/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78667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33537</TotalTime>
  <Words>783</Words>
  <Application>Microsoft Office PowerPoint</Application>
  <PresentationFormat>화면 슬라이드 쇼(4:3)</PresentationFormat>
  <Paragraphs>215</Paragraphs>
  <Slides>26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Operating System 실습 [ 3주차 ] </vt:lpstr>
      <vt:lpstr>Contents</vt:lpstr>
      <vt:lpstr>Linux Kernel</vt:lpstr>
      <vt:lpstr>Linux Kernel Internals</vt:lpstr>
      <vt:lpstr>How to get Linux Kernel</vt:lpstr>
      <vt:lpstr>Kernel download</vt:lpstr>
      <vt:lpstr>Create Symbolic link</vt:lpstr>
      <vt:lpstr>Kernel source tree</vt:lpstr>
      <vt:lpstr>Kernel Source</vt:lpstr>
      <vt:lpstr>Kernel Source</vt:lpstr>
      <vt:lpstr>Kernel Source</vt:lpstr>
      <vt:lpstr>ctags</vt:lpstr>
      <vt:lpstr>ctags</vt:lpstr>
      <vt:lpstr>ctags </vt:lpstr>
      <vt:lpstr>ctags</vt:lpstr>
      <vt:lpstr>cscope </vt:lpstr>
      <vt:lpstr>cscope </vt:lpstr>
      <vt:lpstr>cscope</vt:lpstr>
      <vt:lpstr>cscope</vt:lpstr>
      <vt:lpstr>Prepare to build linux kernel</vt:lpstr>
      <vt:lpstr>Build kernel Image and modules</vt:lpstr>
      <vt:lpstr>Build kernel Image and modules</vt:lpstr>
      <vt:lpstr>Kernel Compile</vt:lpstr>
      <vt:lpstr>Kernel Compile</vt:lpstr>
      <vt:lpstr>Previous Linux Version Booting</vt:lpstr>
      <vt:lpstr>Previous Linux Version Booting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lee</cp:lastModifiedBy>
  <cp:revision>877</cp:revision>
  <cp:lastPrinted>2011-09-27T15:47:46Z</cp:lastPrinted>
  <dcterms:created xsi:type="dcterms:W3CDTF">2011-08-09T07:18:33Z</dcterms:created>
  <dcterms:modified xsi:type="dcterms:W3CDTF">2014-03-21T01:08:21Z</dcterms:modified>
</cp:coreProperties>
</file>