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277" r:id="rId3"/>
    <p:sldId id="258" r:id="rId4"/>
    <p:sldId id="261" r:id="rId5"/>
    <p:sldId id="260" r:id="rId6"/>
    <p:sldId id="263" r:id="rId7"/>
    <p:sldId id="264" r:id="rId8"/>
    <p:sldId id="269" r:id="rId9"/>
    <p:sldId id="265" r:id="rId10"/>
    <p:sldId id="266" r:id="rId11"/>
    <p:sldId id="267" r:id="rId12"/>
    <p:sldId id="283" r:id="rId13"/>
    <p:sldId id="284" r:id="rId14"/>
    <p:sldId id="286" r:id="rId15"/>
    <p:sldId id="271" r:id="rId16"/>
    <p:sldId id="272" r:id="rId17"/>
    <p:sldId id="273" r:id="rId18"/>
    <p:sldId id="287" r:id="rId19"/>
    <p:sldId id="288" r:id="rId20"/>
    <p:sldId id="289" r:id="rId21"/>
    <p:sldId id="290" r:id="rId22"/>
    <p:sldId id="291" r:id="rId23"/>
    <p:sldId id="292" r:id="rId24"/>
    <p:sldId id="278" r:id="rId25"/>
    <p:sldId id="274" r:id="rId26"/>
    <p:sldId id="275" r:id="rId27"/>
    <p:sldId id="276" r:id="rId28"/>
    <p:sldId id="279" r:id="rId29"/>
    <p:sldId id="280" r:id="rId30"/>
    <p:sldId id="281" r:id="rId31"/>
    <p:sldId id="282" r:id="rId3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1" autoAdjust="0"/>
    <p:restoredTop sz="95871" autoAdjust="0"/>
  </p:normalViewPr>
  <p:slideViewPr>
    <p:cSldViewPr>
      <p:cViewPr varScale="1">
        <p:scale>
          <a:sx n="68" d="100"/>
          <a:sy n="68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135FE1E-BF50-40ED-81B7-0BAA4981E6FF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3F56282D-8C7D-4DA2-980C-68E9C5AD8BB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5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4E9D8BD9-37D5-43A6-9666-3112BE9732AE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212AA669-9C2F-4B8D-A5CA-98A9465D93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43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Backup\Desktop\Floor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" y="3214800"/>
            <a:ext cx="9108000" cy="36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759175"/>
            <a:ext cx="7772400" cy="1470025"/>
          </a:xfrm>
        </p:spPr>
        <p:txBody>
          <a:bodyPr>
            <a:normAutofit/>
          </a:bodyPr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ea typeface="한컴 윤고딕 24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Picture 2" descr="D:\Backup\Pictures\symbol_01 s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0544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Backup\Pictures\logo_04 s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1449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7"/>
          <p:cNvSpPr txBox="1">
            <a:spLocks noChangeArrowheads="1"/>
          </p:cNvSpPr>
          <p:nvPr userDrawn="1"/>
        </p:nvSpPr>
        <p:spPr bwMode="auto">
          <a:xfrm>
            <a:off x="5500117" y="6414793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Data-Centric Systems Lab.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187624" y="5229200"/>
            <a:ext cx="6624736" cy="9144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3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6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D:\Backup\Desktop\Floor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8256"/>
            <a:ext cx="9144000" cy="15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400" b="1">
                <a:latin typeface="Myriad Pro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Myriad Pro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Myriad Pro" pitchFamily="34" charset="0"/>
              </a:defRPr>
            </a:lvl2pPr>
            <a:lvl3pPr marL="1200150" indent="-285750">
              <a:buFont typeface="맑은 고딕" pitchFamily="50" charset="-127"/>
              <a:buChar char="*"/>
              <a:defRPr sz="1800">
                <a:latin typeface="Myriad Pro" pitchFamily="34" charset="0"/>
              </a:defRPr>
            </a:lvl3pPr>
            <a:lvl4pPr marL="1371600" indent="0">
              <a:buFontTx/>
              <a:buNone/>
              <a:defRPr sz="1600">
                <a:latin typeface="Myriad Pro" pitchFamily="34" charset="0"/>
              </a:defRPr>
            </a:lvl4pPr>
            <a:lvl5pPr marL="1828800" indent="0">
              <a:buFontTx/>
              <a:buNone/>
              <a:defRPr sz="1600">
                <a:latin typeface="Myriad Pro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6" name="Picture 2" descr="D:\Backup\Pictures\symbol_01 s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129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ackup\Pictures\logo_04 s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8932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5076056" y="6422276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Data-Centric Systems Lab.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8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311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2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9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5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5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72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t>2014-03-12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3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7" name="Picture 2" descr="D:\Backup\Pictures\symbol_01 s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129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Backup\Pictures\logo_04 s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8932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 txBox="1">
            <a:spLocks noChangeArrowheads="1"/>
          </p:cNvSpPr>
          <p:nvPr userDrawn="1"/>
        </p:nvSpPr>
        <p:spPr bwMode="auto">
          <a:xfrm>
            <a:off x="5076056" y="6422276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Data-Centric Systems Lab.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8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eeyon@hanyang.ac.k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 latinLnBrk="0"/>
            <a:r>
              <a:rPr lang="en-US" altLang="ko-KR" sz="3600" b="1" dirty="0" smtClean="0">
                <a:effectLst/>
              </a:rPr>
              <a:t>Operating System </a:t>
            </a:r>
            <a:r>
              <a:rPr lang="ko-KR" altLang="en-US" sz="3600" b="1" dirty="0" smtClean="0">
                <a:effectLst/>
              </a:rPr>
              <a:t>실습</a:t>
            </a:r>
            <a:r>
              <a:rPr lang="en-US" altLang="ko-KR" sz="3600" b="1" dirty="0" smtClean="0">
                <a:effectLst/>
              </a:rPr>
              <a:t/>
            </a:r>
            <a:br>
              <a:rPr lang="en-US" altLang="ko-KR" sz="3600" b="1" dirty="0" smtClean="0">
                <a:effectLst/>
              </a:rPr>
            </a:br>
            <a:r>
              <a:rPr lang="en-US" altLang="ko-KR" sz="3600" b="1" dirty="0" smtClean="0">
                <a:effectLst/>
              </a:rPr>
              <a:t>[ 2</a:t>
            </a:r>
            <a:r>
              <a:rPr lang="ko-KR" altLang="en-US" sz="3600" b="1" dirty="0" smtClean="0">
                <a:effectLst/>
              </a:rPr>
              <a:t>주차 </a:t>
            </a:r>
            <a:r>
              <a:rPr lang="en-US" altLang="ko-KR" sz="3600" b="1" dirty="0" smtClean="0">
                <a:effectLst/>
              </a:rPr>
              <a:t>]</a:t>
            </a:r>
            <a:br>
              <a:rPr lang="en-US" altLang="ko-KR" sz="3600" b="1" dirty="0" smtClean="0">
                <a:effectLst/>
              </a:rPr>
            </a:br>
            <a:endParaRPr lang="ko-KR" alt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미디어 선택</a:t>
            </a:r>
            <a:endParaRPr lang="ko-KR" altLang="en-US" dirty="0"/>
          </a:p>
        </p:txBody>
      </p:sp>
      <p:pic>
        <p:nvPicPr>
          <p:cNvPr id="5122" name="Picture 2" descr="C:\Users\lee\Desktop\운영체제 실습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4965"/>
            <a:ext cx="4804984" cy="36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06104" y="1844824"/>
            <a:ext cx="389042" cy="38904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75656" y="2975057"/>
            <a:ext cx="538910" cy="11115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4048" y="2850357"/>
            <a:ext cx="230504" cy="18027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5" name="Picture 5" descr="C:\Users\lee\Desktop\운영체제 실습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45166"/>
            <a:ext cx="1828670" cy="7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lee\Desktop\운영체제 실습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37410"/>
            <a:ext cx="4786312" cy="263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580112" y="2754355"/>
            <a:ext cx="1656184" cy="20345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08641" y="4293096"/>
            <a:ext cx="671471" cy="792088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241866" y="3007614"/>
            <a:ext cx="1088746" cy="196736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Ubuntu</a:t>
            </a:r>
            <a:endParaRPr lang="ko-KR" altLang="en-US" dirty="0"/>
          </a:p>
        </p:txBody>
      </p:sp>
      <p:pic>
        <p:nvPicPr>
          <p:cNvPr id="6147" name="Picture 3" descr="C:\Users\lee\Desktop\운영체제 실습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41905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436096" y="4077072"/>
            <a:ext cx="1512168" cy="432048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46778" y="3889455"/>
            <a:ext cx="1296144" cy="35751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7170" name="Picture 2" descr="C:\Users\lee\Desktop\운영체제 실습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08112"/>
            <a:ext cx="3504664" cy="25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47864" y="3356992"/>
            <a:ext cx="498560" cy="20416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 descr="C:\Users\lee\Desktop\운영체제 실습\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67" y="3861048"/>
            <a:ext cx="4648381" cy="290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116307" y="6477622"/>
            <a:ext cx="572252" cy="22629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2687116">
            <a:off x="1615861" y="3569586"/>
            <a:ext cx="432048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C:\Users\lee\Desktop\운영체제 실습\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60" y="1001452"/>
            <a:ext cx="4034512" cy="24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192374" y="3212976"/>
            <a:ext cx="572252" cy="226295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8789054">
            <a:off x="6950425" y="3525634"/>
            <a:ext cx="432048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8199" name="Picture 7" descr="C:\Users\lee\Desktop\운영체제 실습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5" y="980728"/>
            <a:ext cx="424066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lee\Desktop\운영체제 실습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73226"/>
            <a:ext cx="3600400" cy="25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오른쪽 화살표 13"/>
          <p:cNvSpPr/>
          <p:nvPr/>
        </p:nvSpPr>
        <p:spPr>
          <a:xfrm rot="2398369">
            <a:off x="1905685" y="4045189"/>
            <a:ext cx="432048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68286" y="3319488"/>
            <a:ext cx="498560" cy="20416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9" descr="C:\Users\lee\Desktop\운영체제 실습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402" y="948631"/>
            <a:ext cx="4265208" cy="305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 17"/>
          <p:cNvSpPr/>
          <p:nvPr/>
        </p:nvSpPr>
        <p:spPr>
          <a:xfrm rot="19191563">
            <a:off x="6365469" y="4018862"/>
            <a:ext cx="432048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80112" y="6148052"/>
            <a:ext cx="498560" cy="20416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79798" y="3310861"/>
            <a:ext cx="498560" cy="204161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7952318" y="2132856"/>
            <a:ext cx="926040" cy="504056"/>
          </a:xfrm>
          <a:prstGeom prst="wedgeRectCallout">
            <a:avLst>
              <a:gd name="adj1" fmla="val -120665"/>
              <a:gd name="adj2" fmla="val -179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os2014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9218" name="Picture 2" descr="C:\Users\lee\Desktop\운영체제 실습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51" y="1266031"/>
            <a:ext cx="6954838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730306" y="5301208"/>
            <a:ext cx="136815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관리자 계정 패스워드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root</a:t>
            </a:r>
          </a:p>
          <a:p>
            <a:pPr lvl="2"/>
            <a:r>
              <a:rPr lang="ko-KR" altLang="en-US" dirty="0" smtClean="0"/>
              <a:t>패스워드 입력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관리자 계정 로그인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</a:t>
            </a:r>
            <a:r>
              <a:rPr lang="en-US" altLang="ko-KR" dirty="0" smtClean="0"/>
              <a:t> – root</a:t>
            </a:r>
          </a:p>
          <a:p>
            <a:pPr lvl="2"/>
            <a:r>
              <a:rPr lang="en-US" altLang="ko-KR" dirty="0" smtClean="0"/>
              <a:t>Change user ID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5025"/>
            <a:ext cx="65913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73" y="4653136"/>
            <a:ext cx="65055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5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apt-get install vim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생성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열기</a:t>
            </a:r>
            <a:endParaRPr lang="en-US" altLang="ko-KR" dirty="0" smtClean="0"/>
          </a:p>
          <a:p>
            <a:pPr lvl="1"/>
            <a:r>
              <a:rPr lang="en-US" altLang="ko-KR" dirty="0"/>
              <a:t>$ </a:t>
            </a:r>
            <a:r>
              <a:rPr lang="en-US" altLang="ko-KR" dirty="0" smtClean="0"/>
              <a:t>vi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Vim </a:t>
            </a:r>
            <a:r>
              <a:rPr lang="ko-KR" altLang="en-US" dirty="0" smtClean="0"/>
              <a:t>모</a:t>
            </a:r>
            <a:r>
              <a:rPr lang="ko-KR" altLang="en-US" dirty="0"/>
              <a:t>드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명령모드 </a:t>
            </a:r>
          </a:p>
          <a:p>
            <a:pPr lvl="2" fontAlgn="base"/>
            <a:r>
              <a:rPr lang="ko-KR" altLang="en-US" dirty="0"/>
              <a:t>키 입력을 통해 </a:t>
            </a:r>
            <a:r>
              <a:rPr lang="en-US" altLang="ko-KR" dirty="0"/>
              <a:t>vim</a:t>
            </a:r>
            <a:r>
              <a:rPr lang="ko-KR" altLang="en-US" dirty="0"/>
              <a:t>에게 명령을 내리는 모드</a:t>
            </a:r>
          </a:p>
          <a:p>
            <a:pPr lvl="2" fontAlgn="base"/>
            <a:r>
              <a:rPr lang="ko-KR" altLang="en-US" dirty="0"/>
              <a:t>커서 이동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붙이기 등의 작업을 수행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입력모드</a:t>
            </a:r>
          </a:p>
          <a:p>
            <a:pPr lvl="2" fontAlgn="base"/>
            <a:r>
              <a:rPr lang="ko-KR" altLang="en-US" dirty="0"/>
              <a:t>문서 편집 모드</a:t>
            </a:r>
          </a:p>
          <a:p>
            <a:pPr lvl="1" fontAlgn="base"/>
            <a:r>
              <a:rPr lang="en-US" altLang="ko-KR" dirty="0"/>
              <a:t>ex</a:t>
            </a:r>
            <a:r>
              <a:rPr lang="ko-KR" altLang="en-US" dirty="0"/>
              <a:t>모드</a:t>
            </a:r>
          </a:p>
          <a:p>
            <a:pPr lvl="2" fontAlgn="base"/>
            <a:r>
              <a:rPr lang="en-US" altLang="ko-KR" dirty="0"/>
              <a:t>ex </a:t>
            </a:r>
            <a:r>
              <a:rPr lang="ko-KR" altLang="en-US" dirty="0"/>
              <a:t>에디터</a:t>
            </a:r>
            <a:r>
              <a:rPr lang="en-US" altLang="ko-KR" dirty="0"/>
              <a:t>(</a:t>
            </a:r>
            <a:r>
              <a:rPr lang="ko-KR" altLang="en-US" dirty="0"/>
              <a:t>라인 에디터</a:t>
            </a:r>
            <a:r>
              <a:rPr lang="en-US" altLang="ko-KR" dirty="0"/>
              <a:t>)</a:t>
            </a:r>
            <a:r>
              <a:rPr lang="ko-KR" altLang="en-US" dirty="0"/>
              <a:t>의 기능을 사용하는 모드</a:t>
            </a:r>
          </a:p>
          <a:p>
            <a:pPr lvl="2" fontAlgn="base"/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치환 같은 작업을 수행</a:t>
            </a:r>
          </a:p>
        </p:txBody>
      </p:sp>
    </p:spTree>
    <p:extLst>
      <p:ext uri="{BB962C8B-B14F-4D97-AF65-F5344CB8AC3E}">
        <p14:creationId xmlns:p14="http://schemas.microsoft.com/office/powerpoint/2010/main" val="27912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68475"/>
            <a:ext cx="5715000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7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</a:t>
            </a:r>
            <a:endParaRPr lang="en-US" altLang="ko-KR" dirty="0"/>
          </a:p>
          <a:p>
            <a:pPr lvl="1"/>
            <a:r>
              <a:rPr lang="ko-KR" altLang="en-US" dirty="0" smtClean="0"/>
              <a:t>종료 명령을 입력할 수 있는 명령모드에 있어야 함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:</a:t>
            </a:r>
            <a:r>
              <a:rPr lang="en-US" altLang="ko-KR" b="1" dirty="0" err="1" smtClean="0"/>
              <a:t>wq</a:t>
            </a:r>
            <a:r>
              <a:rPr lang="en-US" altLang="ko-KR" dirty="0" smtClean="0"/>
              <a:t>  : </a:t>
            </a:r>
            <a:r>
              <a:rPr lang="ko-KR" altLang="en-US" dirty="0" smtClean="0"/>
              <a:t>작업 내용을 저장하고 종료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:q!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저장하지 않고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시 데이터를 저장했는지 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+mn-lt"/>
              </a:rPr>
              <a:t>커서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h	</a:t>
            </a:r>
            <a:r>
              <a:rPr lang="ko-KR" altLang="en-US" dirty="0" smtClean="0">
                <a:latin typeface="+mn-lt"/>
              </a:rPr>
              <a:t>커서를 한 칸 왼쪽으로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j	</a:t>
            </a:r>
            <a:r>
              <a:rPr lang="ko-KR" altLang="en-US" dirty="0" smtClean="0">
                <a:latin typeface="+mn-lt"/>
              </a:rPr>
              <a:t>커서를 한 칸 아래쪽으로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k	</a:t>
            </a:r>
            <a:r>
              <a:rPr lang="ko-KR" altLang="en-US" dirty="0" smtClean="0">
                <a:latin typeface="+mn-lt"/>
              </a:rPr>
              <a:t>커서를 한 칸 위쪽으로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l	</a:t>
            </a:r>
            <a:r>
              <a:rPr lang="ko-KR" altLang="en-US" dirty="0" smtClean="0">
                <a:latin typeface="+mn-lt"/>
              </a:rPr>
              <a:t>커서를 한 칸 오른쪽으로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-	</a:t>
            </a:r>
            <a:r>
              <a:rPr lang="ko-KR" altLang="en-US" dirty="0" smtClean="0">
                <a:latin typeface="+mn-lt"/>
              </a:rPr>
              <a:t>커서를 이전 줄의 처음으로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+	</a:t>
            </a:r>
            <a:r>
              <a:rPr lang="ko-KR" altLang="en-US" dirty="0" smtClean="0">
                <a:latin typeface="+mn-lt"/>
              </a:rPr>
              <a:t>커서를 다음 줄의 처음으로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0	</a:t>
            </a:r>
            <a:r>
              <a:rPr lang="ko-KR" altLang="en-US" dirty="0" smtClean="0">
                <a:latin typeface="+mn-lt"/>
              </a:rPr>
              <a:t>커서를 현재 줄의 맨 앞으로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$	</a:t>
            </a:r>
            <a:r>
              <a:rPr lang="ko-KR" altLang="en-US" dirty="0" smtClean="0">
                <a:latin typeface="+mn-lt"/>
              </a:rPr>
              <a:t>커서를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현재 줄의 끝으로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^	</a:t>
            </a:r>
            <a:r>
              <a:rPr lang="ko-KR" altLang="en-US" dirty="0" smtClean="0">
                <a:latin typeface="+mn-lt"/>
              </a:rPr>
              <a:t>커서를 현재 줄의 첫 글자로 이동</a:t>
            </a:r>
            <a:r>
              <a:rPr lang="en-US" altLang="ko-KR" dirty="0" smtClean="0">
                <a:latin typeface="+mn-lt"/>
              </a:rPr>
              <a:t>(</a:t>
            </a:r>
            <a:r>
              <a:rPr lang="ko-KR" altLang="en-US" dirty="0" smtClean="0">
                <a:latin typeface="+mn-lt"/>
              </a:rPr>
              <a:t>탭이나 공백이 아닌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w	</a:t>
            </a:r>
            <a:r>
              <a:rPr lang="ko-KR" altLang="en-US" dirty="0" smtClean="0">
                <a:latin typeface="+mn-lt"/>
              </a:rPr>
              <a:t>커서를 다음단어의 첫 글자로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e	</a:t>
            </a:r>
            <a:r>
              <a:rPr lang="ko-KR" altLang="en-US" dirty="0" smtClean="0">
                <a:latin typeface="+mn-lt"/>
              </a:rPr>
              <a:t>커서를 현재단어의 마지막 글자로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b	</a:t>
            </a:r>
            <a:r>
              <a:rPr lang="ko-KR" altLang="en-US" dirty="0" smtClean="0">
                <a:latin typeface="+mn-lt"/>
              </a:rPr>
              <a:t>커서를 이전단어의 첫 글자로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8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수업 계획</a:t>
            </a:r>
            <a:endParaRPr lang="ko-KR" altLang="en-US" b="1" dirty="0"/>
          </a:p>
        </p:txBody>
      </p:sp>
      <p:graphicFrame>
        <p:nvGraphicFramePr>
          <p:cNvPr id="4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178899"/>
              </p:ext>
            </p:extLst>
          </p:nvPr>
        </p:nvGraphicFramePr>
        <p:xfrm>
          <a:off x="1115617" y="1268760"/>
          <a:ext cx="6336703" cy="4606097"/>
        </p:xfrm>
        <a:graphic>
          <a:graphicData uri="http://schemas.openxmlformats.org/drawingml/2006/table">
            <a:tbl>
              <a:tblPr/>
              <a:tblGrid>
                <a:gridCol w="996368"/>
                <a:gridCol w="996368"/>
                <a:gridCol w="3083265"/>
                <a:gridCol w="1260702"/>
              </a:tblGrid>
              <a:tr h="1643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내용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과제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9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03.07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Introduction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03.14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Linux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설치 및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vi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설명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03.21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gcc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make,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ctag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cscope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/ Linux Kernel Compile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03.28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Boot / Interrupt / System Call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HW #1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04.04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Process / Thread (1)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04.11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Process / Thread (2)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HW #2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7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04.18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Process Scheduling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</a:rPr>
                        <a:t>8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04.25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중간고사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52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05.02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Process Synchronization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HW #3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3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05.09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Memory Management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/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Virtual Memory (1)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05.16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Memory Management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/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Virtual Memory (2)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HW #4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05.23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 System (1)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13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05.30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File System (2)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HW #5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06.13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Device Driver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7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주차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06.20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기말고사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9224" marR="39224" marT="10844" marB="1084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>
                <a:latin typeface="+mn-lt"/>
              </a:rPr>
              <a:t>커서 이동 </a:t>
            </a:r>
            <a:r>
              <a:rPr lang="en-US" altLang="ko-KR" dirty="0" smtClean="0">
                <a:latin typeface="+mn-lt"/>
              </a:rPr>
              <a:t>(cont’d)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W	w</a:t>
            </a:r>
            <a:r>
              <a:rPr lang="ko-KR" altLang="en-US" dirty="0" smtClean="0">
                <a:latin typeface="+mn-lt"/>
              </a:rPr>
              <a:t>와 동일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문장 부호 무시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E	e</a:t>
            </a:r>
            <a:r>
              <a:rPr lang="ko-KR" altLang="en-US" dirty="0" smtClean="0">
                <a:latin typeface="+mn-lt"/>
              </a:rPr>
              <a:t>와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동일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문장 부호 무시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B	b</a:t>
            </a:r>
            <a:r>
              <a:rPr lang="ko-KR" altLang="en-US" dirty="0" smtClean="0">
                <a:latin typeface="+mn-lt"/>
              </a:rPr>
              <a:t>와 동일</a:t>
            </a:r>
            <a:r>
              <a:rPr lang="en-US" altLang="ko-KR" dirty="0" smtClean="0">
                <a:latin typeface="+mn-lt"/>
              </a:rPr>
              <a:t>, </a:t>
            </a:r>
            <a:r>
              <a:rPr lang="ko-KR" altLang="en-US" dirty="0" smtClean="0">
                <a:latin typeface="+mn-lt"/>
              </a:rPr>
              <a:t>문장 부호 무시</a:t>
            </a: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)	</a:t>
            </a:r>
            <a:r>
              <a:rPr lang="ko-KR" altLang="en-US" dirty="0" smtClean="0">
                <a:latin typeface="+mn-lt"/>
              </a:rPr>
              <a:t>다음문장의 처음으로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(	</a:t>
            </a:r>
            <a:r>
              <a:rPr lang="ko-KR" altLang="en-US" dirty="0" smtClean="0">
                <a:latin typeface="+mn-lt"/>
              </a:rPr>
              <a:t>이전문장의 처음으로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}	</a:t>
            </a:r>
            <a:r>
              <a:rPr lang="ko-KR" altLang="en-US" dirty="0" smtClean="0">
                <a:latin typeface="+mn-lt"/>
              </a:rPr>
              <a:t>다음문단의 처음으로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{	</a:t>
            </a:r>
            <a:r>
              <a:rPr lang="ko-KR" altLang="en-US" dirty="0" smtClean="0">
                <a:latin typeface="+mn-lt"/>
              </a:rPr>
              <a:t>이전문단의 처음으로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H	</a:t>
            </a:r>
            <a:r>
              <a:rPr lang="ko-KR" altLang="en-US" dirty="0" smtClean="0">
                <a:latin typeface="+mn-lt"/>
              </a:rPr>
              <a:t>커서를 화면 맨 위로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M	</a:t>
            </a:r>
            <a:r>
              <a:rPr lang="ko-KR" altLang="en-US" dirty="0" smtClean="0">
                <a:latin typeface="+mn-lt"/>
              </a:rPr>
              <a:t>커서를 중간으로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L	</a:t>
            </a:r>
            <a:r>
              <a:rPr lang="ko-KR" altLang="en-US" dirty="0" smtClean="0">
                <a:latin typeface="+mn-lt"/>
              </a:rPr>
              <a:t>커서를 화면 맨 아래로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+mn-lt"/>
              </a:rPr>
              <a:t>gg</a:t>
            </a:r>
            <a:r>
              <a:rPr lang="en-US" altLang="ko-KR" dirty="0" smtClean="0">
                <a:latin typeface="+mn-lt"/>
              </a:rPr>
              <a:t>	</a:t>
            </a:r>
            <a:r>
              <a:rPr lang="ko-KR" altLang="en-US" dirty="0" smtClean="0">
                <a:latin typeface="+mn-lt"/>
              </a:rPr>
              <a:t>커서를 파일 맨 위로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G	</a:t>
            </a:r>
            <a:r>
              <a:rPr lang="ko-KR" altLang="en-US" dirty="0" smtClean="0">
                <a:latin typeface="+mn-lt"/>
              </a:rPr>
              <a:t>커서를 파일 맨 아래로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+mn-lt"/>
              </a:rPr>
              <a:t>ctrl+f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한 화면 아래로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+mn-lt"/>
              </a:rPr>
              <a:t>ctrl+b</a:t>
            </a:r>
            <a:r>
              <a:rPr lang="en-US" altLang="ko-KR" dirty="0" smtClean="0">
                <a:latin typeface="+mn-lt"/>
              </a:rPr>
              <a:t>  </a:t>
            </a:r>
            <a:r>
              <a:rPr lang="ko-KR" altLang="en-US" dirty="0" smtClean="0">
                <a:latin typeface="+mn-lt"/>
              </a:rPr>
              <a:t>한 화면 위로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+mn-lt"/>
              </a:rPr>
              <a:t>ctrl+d</a:t>
            </a:r>
            <a:r>
              <a:rPr lang="en-US" altLang="ko-KR" dirty="0" smtClean="0">
                <a:latin typeface="+mn-lt"/>
              </a:rPr>
              <a:t>  </a:t>
            </a:r>
            <a:r>
              <a:rPr lang="ko-KR" altLang="en-US" dirty="0" smtClean="0">
                <a:latin typeface="+mn-lt"/>
              </a:rPr>
              <a:t>반 </a:t>
            </a:r>
            <a:r>
              <a:rPr lang="ko-KR" altLang="en-US" dirty="0">
                <a:latin typeface="+mn-lt"/>
              </a:rPr>
              <a:t>화면 </a:t>
            </a:r>
            <a:r>
              <a:rPr lang="ko-KR" altLang="en-US" dirty="0" smtClean="0">
                <a:latin typeface="+mn-lt"/>
              </a:rPr>
              <a:t>아래로 이동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+mn-lt"/>
              </a:rPr>
              <a:t>ctrl+u</a:t>
            </a:r>
            <a:r>
              <a:rPr lang="en-US" altLang="ko-KR" dirty="0" smtClean="0">
                <a:latin typeface="+mn-lt"/>
              </a:rPr>
              <a:t>  </a:t>
            </a:r>
            <a:r>
              <a:rPr lang="ko-KR" altLang="en-US" dirty="0" smtClean="0">
                <a:latin typeface="+mn-lt"/>
              </a:rPr>
              <a:t>반 </a:t>
            </a:r>
            <a:r>
              <a:rPr lang="ko-KR" altLang="en-US" dirty="0">
                <a:latin typeface="+mn-lt"/>
              </a:rPr>
              <a:t>화면 위로 이동</a:t>
            </a: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94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+mn-lt"/>
              </a:rPr>
              <a:t>새로운 데이터 입력에 사용되는 명령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/>
              <a:t>i	</a:t>
            </a:r>
            <a:r>
              <a:rPr lang="ko-KR" altLang="en-US" dirty="0"/>
              <a:t>입력모드로 전환</a:t>
            </a:r>
            <a:r>
              <a:rPr lang="en-US" altLang="ko-KR" dirty="0"/>
              <a:t>, </a:t>
            </a:r>
            <a:r>
              <a:rPr lang="ko-KR" altLang="en-US" dirty="0"/>
              <a:t>커서 위치 앞에서 삽입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	</a:t>
            </a:r>
            <a:r>
              <a:rPr lang="ko-KR" altLang="en-US" dirty="0"/>
              <a:t>입력모드로 전환</a:t>
            </a:r>
            <a:r>
              <a:rPr lang="en-US" altLang="ko-KR" dirty="0"/>
              <a:t>, </a:t>
            </a:r>
            <a:r>
              <a:rPr lang="ko-KR" altLang="en-US" dirty="0"/>
              <a:t>커서 위치 뒤에서 삽입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	</a:t>
            </a:r>
            <a:r>
              <a:rPr lang="ko-KR" altLang="en-US" dirty="0"/>
              <a:t>입력모드로 전환</a:t>
            </a:r>
            <a:r>
              <a:rPr lang="en-US" altLang="ko-KR" dirty="0"/>
              <a:t>, </a:t>
            </a:r>
            <a:r>
              <a:rPr lang="ko-KR" altLang="en-US" dirty="0"/>
              <a:t>현재 줄의 앞에서 삽입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	</a:t>
            </a:r>
            <a:r>
              <a:rPr lang="ko-KR" altLang="en-US" dirty="0"/>
              <a:t>입력모드로 전환</a:t>
            </a:r>
            <a:r>
              <a:rPr lang="en-US" altLang="ko-KR" dirty="0"/>
              <a:t>, </a:t>
            </a:r>
            <a:r>
              <a:rPr lang="ko-KR" altLang="en-US" dirty="0"/>
              <a:t>현재 줄의 아래에 전개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o	</a:t>
            </a:r>
            <a:r>
              <a:rPr lang="ko-KR" altLang="en-US" dirty="0"/>
              <a:t>입력모드로 전환</a:t>
            </a:r>
            <a:r>
              <a:rPr lang="en-US" altLang="ko-KR" dirty="0"/>
              <a:t>, </a:t>
            </a:r>
            <a:r>
              <a:rPr lang="ko-KR" altLang="en-US" dirty="0"/>
              <a:t>현재 줄의 아래에 전개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O	</a:t>
            </a:r>
            <a:r>
              <a:rPr lang="ko-KR" altLang="en-US" dirty="0"/>
              <a:t>입력모드로 전환</a:t>
            </a:r>
            <a:r>
              <a:rPr lang="en-US" altLang="ko-KR" dirty="0"/>
              <a:t>, </a:t>
            </a:r>
            <a:r>
              <a:rPr lang="ko-KR" altLang="en-US" dirty="0"/>
              <a:t>현재 줄의 위에 전개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>
                <a:latin typeface="+mn-lt"/>
              </a:rPr>
              <a:t>vi </a:t>
            </a:r>
            <a:r>
              <a:rPr lang="ko-KR" altLang="en-US" dirty="0" smtClean="0">
                <a:latin typeface="+mn-lt"/>
              </a:rPr>
              <a:t>고치기 명령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r	</a:t>
            </a:r>
            <a:r>
              <a:rPr lang="ko-KR" altLang="en-US" dirty="0" smtClean="0">
                <a:latin typeface="+mn-lt"/>
              </a:rPr>
              <a:t>단지 한 글자만 변경</a:t>
            </a:r>
            <a:r>
              <a:rPr lang="en-US" altLang="ko-KR" dirty="0" smtClean="0">
                <a:latin typeface="+mn-lt"/>
              </a:rPr>
              <a:t>(</a:t>
            </a:r>
            <a:r>
              <a:rPr lang="ko-KR" altLang="en-US" dirty="0" smtClean="0">
                <a:latin typeface="+mn-lt"/>
              </a:rPr>
              <a:t>입력모드로 바뀌지 않음</a:t>
            </a:r>
            <a:r>
              <a:rPr lang="en-US" altLang="ko-KR" dirty="0" smtClean="0">
                <a:latin typeface="+mn-lt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R	</a:t>
            </a:r>
            <a:r>
              <a:rPr lang="ko-KR" altLang="en-US" dirty="0" smtClean="0">
                <a:latin typeface="+mn-lt"/>
              </a:rPr>
              <a:t>입력하는 대로 겹쳐 써서 변경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s	</a:t>
            </a:r>
            <a:r>
              <a:rPr lang="ko-KR" altLang="en-US" dirty="0" smtClean="0">
                <a:latin typeface="+mn-lt"/>
              </a:rPr>
              <a:t>삽입에 의한 한 단어 변경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C	</a:t>
            </a:r>
            <a:r>
              <a:rPr lang="ko-KR" altLang="en-US" dirty="0" smtClean="0">
                <a:latin typeface="+mn-lt"/>
              </a:rPr>
              <a:t>커서의 위치로부터 줄 끝까지 삽입에 의한 변경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cc	</a:t>
            </a:r>
            <a:r>
              <a:rPr lang="ko-KR" altLang="en-US" dirty="0" smtClean="0">
                <a:latin typeface="+mn-lt"/>
              </a:rPr>
              <a:t>전체 줄을 삽입에 의해 변경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lt"/>
              </a:rPr>
              <a:t>S	</a:t>
            </a:r>
            <a:r>
              <a:rPr lang="ko-KR" altLang="en-US" dirty="0" smtClean="0">
                <a:latin typeface="+mn-lt"/>
              </a:rPr>
              <a:t>전체 줄을 삽입에 의해 변경</a:t>
            </a: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+mn-lt"/>
              </a:rPr>
              <a:t>c</a:t>
            </a:r>
            <a:r>
              <a:rPr lang="en-US" altLang="ko-KR" sz="900" dirty="0" err="1" smtClean="0">
                <a:latin typeface="+mn-lt"/>
              </a:rPr>
              <a:t>move</a:t>
            </a:r>
            <a:r>
              <a:rPr lang="en-US" altLang="ko-KR" sz="900" dirty="0" smtClean="0">
                <a:latin typeface="+mn-lt"/>
              </a:rPr>
              <a:t>	</a:t>
            </a:r>
            <a:r>
              <a:rPr lang="ko-KR" altLang="en-US" sz="1900" dirty="0" smtClean="0">
                <a:latin typeface="+mn-lt"/>
              </a:rPr>
              <a:t>커서부터 </a:t>
            </a:r>
            <a:r>
              <a:rPr lang="en-US" altLang="ko-KR" sz="1900" dirty="0" smtClean="0">
                <a:latin typeface="+mn-lt"/>
              </a:rPr>
              <a:t>move</a:t>
            </a:r>
            <a:r>
              <a:rPr lang="ko-KR" altLang="en-US" sz="1900" dirty="0" smtClean="0">
                <a:latin typeface="+mn-lt"/>
              </a:rPr>
              <a:t>까지 삽입에 의해 변경</a:t>
            </a:r>
            <a:endParaRPr lang="en-US" altLang="ko-KR" sz="1200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  <a:p>
            <a:pPr marL="457200" lvl="1" indent="0">
              <a:buNone/>
            </a:pPr>
            <a:endParaRPr lang="en-US" altLang="ko-KR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82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삭제 및 복사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x	</a:t>
            </a:r>
            <a:r>
              <a:rPr lang="ko-KR" altLang="en-US" dirty="0"/>
              <a:t>커서위치의 </a:t>
            </a:r>
            <a:r>
              <a:rPr lang="en-US" altLang="ko-KR" dirty="0"/>
              <a:t>1</a:t>
            </a:r>
            <a:r>
              <a:rPr lang="ko-KR" altLang="en-US" dirty="0"/>
              <a:t>문자 삭제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X	</a:t>
            </a:r>
            <a:r>
              <a:rPr lang="ko-KR" altLang="en-US" dirty="0"/>
              <a:t>커서위치의 왼쪽 </a:t>
            </a:r>
            <a:r>
              <a:rPr lang="en-US" altLang="ko-KR" dirty="0"/>
              <a:t>1</a:t>
            </a:r>
            <a:r>
              <a:rPr lang="ko-KR" altLang="en-US" dirty="0"/>
              <a:t>문자 삭제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 smtClean="0"/>
              <a:t>dd</a:t>
            </a:r>
            <a:r>
              <a:rPr lang="en-US" altLang="ko-KR" dirty="0" smtClean="0"/>
              <a:t>	</a:t>
            </a:r>
            <a:r>
              <a:rPr lang="ko-KR" altLang="en-US" dirty="0" smtClean="0"/>
              <a:t>커서가 있는 행을 삭제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ndd</a:t>
            </a:r>
            <a:r>
              <a:rPr lang="en-US" altLang="ko-KR" dirty="0"/>
              <a:t>	</a:t>
            </a:r>
            <a:r>
              <a:rPr lang="ko-KR" altLang="en-US" dirty="0"/>
              <a:t>커서가 있는 곳부터 </a:t>
            </a:r>
            <a:r>
              <a:rPr lang="en-US" altLang="ko-KR" dirty="0"/>
              <a:t>n</a:t>
            </a:r>
            <a:r>
              <a:rPr lang="ko-KR" altLang="en-US" dirty="0"/>
              <a:t>행 삭제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d$	</a:t>
            </a:r>
            <a:r>
              <a:rPr lang="ko-KR" altLang="en-US" dirty="0"/>
              <a:t>커서의 위치에서 행 끝까지 삭제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d^	</a:t>
            </a:r>
            <a:r>
              <a:rPr lang="ko-KR" altLang="en-US" dirty="0"/>
              <a:t>맨 앞에서 커서위치의 왼쪽까지 삭제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yy</a:t>
            </a:r>
            <a:r>
              <a:rPr lang="en-US" altLang="ko-KR" dirty="0"/>
              <a:t>	</a:t>
            </a:r>
            <a:r>
              <a:rPr lang="ko-KR" altLang="en-US" dirty="0"/>
              <a:t>커서가 있는 행을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nyy</a:t>
            </a:r>
            <a:r>
              <a:rPr lang="en-US" altLang="ko-KR" dirty="0"/>
              <a:t>	</a:t>
            </a:r>
            <a:r>
              <a:rPr lang="ko-KR" altLang="en-US" dirty="0"/>
              <a:t>커서가 있는 행부터 </a:t>
            </a:r>
            <a:r>
              <a:rPr lang="en-US" altLang="ko-KR" dirty="0"/>
              <a:t>n </a:t>
            </a:r>
            <a:r>
              <a:rPr lang="ko-KR" altLang="en-US" dirty="0"/>
              <a:t>행 복사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	</a:t>
            </a:r>
            <a:r>
              <a:rPr lang="ko-KR" altLang="en-US" dirty="0"/>
              <a:t>명령어로 삭제</a:t>
            </a:r>
            <a:r>
              <a:rPr lang="en-US" altLang="ko-KR" dirty="0"/>
              <a:t>/</a:t>
            </a:r>
            <a:r>
              <a:rPr lang="ko-KR" altLang="en-US" dirty="0"/>
              <a:t>복사된 텍스트를 현재 문자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뒤에 </a:t>
            </a:r>
            <a:r>
              <a:rPr lang="ko-KR" altLang="en-US" dirty="0" err="1"/>
              <a:t>붙여넣기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Y	</a:t>
            </a:r>
            <a:r>
              <a:rPr lang="ko-KR" altLang="en-US" dirty="0"/>
              <a:t>현재 문자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의 앞에 </a:t>
            </a:r>
            <a:r>
              <a:rPr lang="ko-KR" altLang="en-US" dirty="0" err="1"/>
              <a:t>붙여넣기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블록 복사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v	</a:t>
            </a:r>
            <a:r>
              <a:rPr lang="ko-KR" altLang="en-US" dirty="0" smtClean="0"/>
              <a:t>커서를 이동하여 블록선택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y	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p 	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	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4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화면 분할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		</a:t>
            </a:r>
            <a:r>
              <a:rPr lang="ko-KR" altLang="en-US" dirty="0" smtClean="0"/>
              <a:t>세로로 화면 분할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]		</a:t>
            </a:r>
            <a:r>
              <a:rPr lang="ko-KR" altLang="en-US" dirty="0" smtClean="0"/>
              <a:t>가로로 화면 분할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ctrl+w</a:t>
            </a:r>
            <a:r>
              <a:rPr lang="en-US" altLang="ko-KR" dirty="0"/>
              <a:t> </a:t>
            </a:r>
            <a:r>
              <a:rPr lang="en-US" altLang="ko-KR" dirty="0" smtClean="0"/>
              <a:t>w	</a:t>
            </a:r>
            <a:r>
              <a:rPr lang="en-US" altLang="ko-KR" dirty="0"/>
              <a:t>	</a:t>
            </a:r>
            <a:r>
              <a:rPr lang="ko-KR" altLang="en-US" dirty="0" smtClean="0"/>
              <a:t>나누어진 화면 이동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환경설정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number		</a:t>
            </a:r>
            <a:r>
              <a:rPr lang="ko-KR" altLang="en-US" dirty="0" smtClean="0"/>
              <a:t>행 번호 보이게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</a:t>
            </a:r>
            <a:r>
              <a:rPr lang="en-US" altLang="ko-KR" dirty="0" err="1" smtClean="0"/>
              <a:t>nonumber</a:t>
            </a:r>
            <a:r>
              <a:rPr lang="en-US" altLang="ko-KR" dirty="0" smtClean="0"/>
              <a:t>	</a:t>
            </a:r>
            <a:r>
              <a:rPr lang="ko-KR" altLang="en-US" dirty="0" smtClean="0"/>
              <a:t>행 번호 안보이게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</a:t>
            </a:r>
            <a:r>
              <a:rPr lang="en-US" altLang="ko-KR" dirty="0" err="1" smtClean="0"/>
              <a:t>autoindent</a:t>
            </a:r>
            <a:r>
              <a:rPr lang="en-US" altLang="ko-KR" dirty="0" smtClean="0"/>
              <a:t>	</a:t>
            </a:r>
            <a:r>
              <a:rPr lang="ko-KR" altLang="en-US" dirty="0" smtClean="0"/>
              <a:t>자동 들여쓰기 설정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</a:t>
            </a:r>
            <a:r>
              <a:rPr lang="en-US" altLang="ko-KR" dirty="0" err="1" smtClean="0"/>
              <a:t>noautoindent</a:t>
            </a:r>
            <a:r>
              <a:rPr lang="en-US" altLang="ko-KR" dirty="0" smtClean="0"/>
              <a:t>	</a:t>
            </a:r>
            <a:r>
              <a:rPr lang="ko-KR" altLang="en-US" dirty="0" smtClean="0"/>
              <a:t>자동 들여쓰기 제거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list		</a:t>
            </a:r>
            <a:r>
              <a:rPr lang="ko-KR" altLang="en-US" dirty="0" smtClean="0"/>
              <a:t>문단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조판부호 보이게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</a:t>
            </a:r>
            <a:r>
              <a:rPr lang="en-US" altLang="ko-KR" dirty="0" err="1" smtClean="0"/>
              <a:t>nolist</a:t>
            </a:r>
            <a:r>
              <a:rPr lang="en-US" altLang="ko-KR" dirty="0" smtClean="0"/>
              <a:t>		</a:t>
            </a:r>
            <a:r>
              <a:rPr lang="ko-KR" altLang="en-US" dirty="0" smtClean="0"/>
              <a:t>문단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조판부호 안보이게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window=30	</a:t>
            </a:r>
            <a:r>
              <a:rPr lang="ko-KR" altLang="en-US" dirty="0" smtClean="0"/>
              <a:t>한 화면당 행의 </a:t>
            </a:r>
            <a:r>
              <a:rPr lang="ko-KR" altLang="en-US" dirty="0" err="1" smtClean="0"/>
              <a:t>갯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개로 지정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</a:t>
            </a:r>
            <a:r>
              <a:rPr lang="en-US" altLang="ko-KR" dirty="0" err="1" smtClean="0"/>
              <a:t>ignorecase</a:t>
            </a:r>
            <a:r>
              <a:rPr lang="en-US" altLang="ko-KR" dirty="0" smtClean="0"/>
              <a:t>	</a:t>
            </a:r>
            <a:r>
              <a:rPr lang="ko-KR" altLang="en-US" dirty="0" smtClean="0"/>
              <a:t>검색 시 대소문자 구별 제거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</a:t>
            </a:r>
            <a:r>
              <a:rPr lang="en-US" altLang="ko-KR" dirty="0" err="1" smtClean="0"/>
              <a:t>noignorecase</a:t>
            </a:r>
            <a:r>
              <a:rPr lang="en-US" altLang="ko-KR" dirty="0" smtClean="0"/>
              <a:t>	</a:t>
            </a:r>
            <a:r>
              <a:rPr lang="ko-KR" altLang="en-US" dirty="0" smtClean="0"/>
              <a:t>검색 시 대소문자 구별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:set all		</a:t>
            </a:r>
            <a:r>
              <a:rPr lang="ko-KR" altLang="en-US" dirty="0" smtClean="0"/>
              <a:t>현재 설정된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모든 설정 값 보기</a:t>
            </a:r>
            <a:endParaRPr lang="en-US" altLang="ko-KR" dirty="0" smtClean="0"/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45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328592"/>
          </a:xfrm>
        </p:spPr>
        <p:txBody>
          <a:bodyPr/>
          <a:lstStyle/>
          <a:p>
            <a:r>
              <a:rPr lang="en-US" altLang="ko-KR" dirty="0" smtClean="0"/>
              <a:t>$ vi .</a:t>
            </a:r>
            <a:r>
              <a:rPr lang="en-US" altLang="ko-KR" dirty="0" err="1" smtClean="0"/>
              <a:t>vimrc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 		</a:t>
            </a:r>
            <a:r>
              <a:rPr lang="ko-KR" altLang="en-US" dirty="0" smtClean="0"/>
              <a:t>입력모드로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ESC	</a:t>
            </a:r>
            <a:r>
              <a:rPr lang="ko-KR" altLang="en-US" dirty="0" smtClean="0"/>
              <a:t>명령모드로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	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1151"/>
            <a:ext cx="64293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GNU Compiler Collection</a:t>
            </a:r>
          </a:p>
          <a:p>
            <a:pPr lvl="1"/>
            <a:r>
              <a:rPr lang="ko-KR" altLang="en-US" dirty="0" err="1" smtClean="0"/>
              <a:t>전처리기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어셈블러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링커를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cpp0 		: </a:t>
            </a:r>
            <a:r>
              <a:rPr lang="ko-KR" altLang="en-US" dirty="0" err="1" smtClean="0"/>
              <a:t>전처리기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cc1 		: C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cc1plus 	: C++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 		: </a:t>
            </a:r>
            <a:r>
              <a:rPr lang="ko-KR" altLang="en-US" dirty="0" smtClean="0"/>
              <a:t>어셈블러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collect2 or </a:t>
            </a:r>
            <a:r>
              <a:rPr lang="en-US" altLang="ko-KR" dirty="0" err="1" smtClean="0"/>
              <a:t>ld</a:t>
            </a:r>
            <a:r>
              <a:rPr lang="en-US" altLang="ko-KR" dirty="0" smtClean="0"/>
              <a:t> 	: </a:t>
            </a:r>
            <a:r>
              <a:rPr lang="ko-KR" altLang="en-US" dirty="0" err="1" smtClean="0"/>
              <a:t>링커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1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컴파일 과정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781175"/>
            <a:ext cx="657066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compile</a:t>
            </a:r>
          </a:p>
          <a:p>
            <a:pPr lvl="1"/>
            <a:r>
              <a:rPr lang="en-US" altLang="ko-KR" dirty="0" err="1" smtClean="0"/>
              <a:t>gcc</a:t>
            </a:r>
            <a:r>
              <a:rPr lang="en-US" altLang="ko-KR" dirty="0" smtClean="0"/>
              <a:t> –o [</a:t>
            </a:r>
            <a:r>
              <a:rPr lang="ko-KR" altLang="en-US" dirty="0" smtClean="0"/>
              <a:t>실행 파일명</a:t>
            </a:r>
            <a:r>
              <a:rPr lang="en-US" altLang="ko-KR" dirty="0" smtClean="0"/>
              <a:t>] [</a:t>
            </a:r>
            <a:r>
              <a:rPr lang="ko-KR" altLang="en-US" dirty="0" smtClean="0"/>
              <a:t>소스 파일명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test </a:t>
            </a:r>
            <a:r>
              <a:rPr lang="en-US" altLang="ko-KR" dirty="0" err="1" smtClean="0"/>
              <a:t>test.c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option</a:t>
            </a:r>
            <a:endParaRPr lang="en-US" altLang="ko-KR" dirty="0"/>
          </a:p>
          <a:p>
            <a:pPr lvl="1"/>
            <a:r>
              <a:rPr lang="en-US" altLang="ko-KR" dirty="0" smtClean="0"/>
              <a:t>-g : </a:t>
            </a:r>
            <a:r>
              <a:rPr lang="ko-KR" altLang="en-US" dirty="0" smtClean="0"/>
              <a:t>디버깅 정보 삽입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en-US" altLang="ko-KR" dirty="0"/>
              <a:t>v 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컴파일되는</a:t>
            </a:r>
            <a:r>
              <a:rPr lang="ko-KR" altLang="en-US" dirty="0" smtClean="0"/>
              <a:t> </a:t>
            </a:r>
            <a:r>
              <a:rPr lang="ko-KR" altLang="en-US" dirty="0"/>
              <a:t>과정을 화면으로 출력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smtClean="0"/>
              <a:t>save-temps</a:t>
            </a:r>
            <a:endParaRPr lang="en-US" altLang="ko-KR" dirty="0"/>
          </a:p>
          <a:p>
            <a:pPr lvl="2"/>
            <a:r>
              <a:rPr lang="ko-KR" altLang="en-US" dirty="0"/>
              <a:t>컴파일 과정에서 발생되는 중간 파일을 지우고 않고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execution</a:t>
            </a:r>
          </a:p>
          <a:p>
            <a:pPr lvl="1"/>
            <a:r>
              <a:rPr lang="en-US" altLang="ko-KR" dirty="0" smtClean="0"/>
              <a:t>./[</a:t>
            </a:r>
            <a:r>
              <a:rPr lang="ko-KR" altLang="en-US" dirty="0" smtClean="0"/>
              <a:t>실행 파일명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Ex) ./test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031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19200"/>
            <a:ext cx="68675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340768"/>
            <a:ext cx="68770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09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Instructor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Name : </a:t>
            </a:r>
            <a:r>
              <a:rPr lang="ko-KR" altLang="en-US" sz="2400" dirty="0" smtClean="0"/>
              <a:t>이용상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Tel. : 02 – 2220 – 4438</a:t>
            </a:r>
          </a:p>
          <a:p>
            <a:pPr lvl="1"/>
            <a:r>
              <a:rPr lang="en-US" altLang="ko-KR" sz="2400" dirty="0" smtClean="0"/>
              <a:t>E-Mail : </a:t>
            </a:r>
            <a:r>
              <a:rPr lang="en-US" altLang="ko-KR" sz="2400" dirty="0" smtClean="0">
                <a:hlinkClick r:id="rId2"/>
              </a:rPr>
              <a:t>leeyon@hanyang.ac.kr</a:t>
            </a:r>
            <a:endParaRPr lang="en-US" altLang="ko-KR" sz="2400" dirty="0" smtClean="0"/>
          </a:p>
          <a:p>
            <a:pPr lvl="1"/>
            <a:r>
              <a:rPr lang="en-US" altLang="ko-KR" sz="2800" dirty="0" smtClean="0"/>
              <a:t>Office : IT/BT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204-2</a:t>
            </a:r>
            <a:r>
              <a:rPr lang="ko-KR" altLang="en-US" sz="2800" dirty="0" smtClean="0"/>
              <a:t>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37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238250"/>
            <a:ext cx="68770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Box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Virtual Box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www.virtualbox.org/wiki/Downloads</a:t>
            </a:r>
            <a:endParaRPr lang="en-US" altLang="ko-KR" dirty="0" smtClean="0"/>
          </a:p>
          <a:p>
            <a:pPr lvl="1"/>
            <a:endParaRPr lang="en-US" altLang="ko-KR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8" y="1878286"/>
            <a:ext cx="6568404" cy="404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3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Ubuntu ISO 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pPr lvl="1"/>
            <a:r>
              <a:rPr lang="en-US" altLang="ko-KR" dirty="0"/>
              <a:t>http://www.ubuntu.com/download/desktop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6" y="1772816"/>
            <a:ext cx="795637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6064" y="4293096"/>
            <a:ext cx="7956376" cy="14401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 rot="1800000">
            <a:off x="6528102" y="5506293"/>
            <a:ext cx="360040" cy="43204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28184" y="59492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 만들기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004717" cy="444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lee\Desktop\운영체제 실습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91" y="2651720"/>
            <a:ext cx="4467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71600" y="1988840"/>
            <a:ext cx="864096" cy="57606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 후 설정을 통해 변경 가능</a:t>
            </a:r>
            <a:endParaRPr lang="ko-KR" altLang="en-US" dirty="0"/>
          </a:p>
        </p:txBody>
      </p:sp>
      <p:pic>
        <p:nvPicPr>
          <p:cNvPr id="2050" name="Picture 2" descr="C:\Users\lee\Desktop\운영체제 실습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4448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 디스크 파일 만들기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rot="2280142">
            <a:off x="1900158" y="4670984"/>
            <a:ext cx="432048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lee\Desktop\운영체제 실습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873341" cy="31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6065" y="3526283"/>
            <a:ext cx="1872208" cy="21602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8502610">
            <a:off x="6445781" y="4497250"/>
            <a:ext cx="432048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93470"/>
            <a:ext cx="3587130" cy="304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2771800" y="4945598"/>
            <a:ext cx="1721557" cy="21602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C:\Users\lee\Desktop\운영체제 실습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3599395" cy="28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441111" y="3063725"/>
            <a:ext cx="931090" cy="216024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 디스크 파일 위치와 크기 설정</a:t>
            </a:r>
            <a:endParaRPr lang="ko-KR" altLang="en-US" dirty="0"/>
          </a:p>
        </p:txBody>
      </p:sp>
      <p:pic>
        <p:nvPicPr>
          <p:cNvPr id="4" name="Picture 2" descr="C:\Users\lee\Desktop\운영체제 실습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46386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08104" y="3645024"/>
            <a:ext cx="792088" cy="360040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29077</TotalTime>
  <Words>408</Words>
  <Application>Microsoft Office PowerPoint</Application>
  <PresentationFormat>화면 슬라이드 쇼(4:3)</PresentationFormat>
  <Paragraphs>255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Operating System 실습 [ 2주차 ] </vt:lpstr>
      <vt:lpstr>수업 계획</vt:lpstr>
      <vt:lpstr>Contact</vt:lpstr>
      <vt:lpstr>Virtual Box 설치</vt:lpstr>
      <vt:lpstr>Linux 설치</vt:lpstr>
      <vt:lpstr>Linux 설치</vt:lpstr>
      <vt:lpstr>Linux 설치</vt:lpstr>
      <vt:lpstr>Linux 설치</vt:lpstr>
      <vt:lpstr>Linux 설치</vt:lpstr>
      <vt:lpstr>Linux 설치</vt:lpstr>
      <vt:lpstr>Linux 설치</vt:lpstr>
      <vt:lpstr>Linux 설치</vt:lpstr>
      <vt:lpstr>Linux 설치</vt:lpstr>
      <vt:lpstr>Linux 설치</vt:lpstr>
      <vt:lpstr>Linux 설치</vt:lpstr>
      <vt:lpstr>Vim</vt:lpstr>
      <vt:lpstr>Vim</vt:lpstr>
      <vt:lpstr>Vim</vt:lpstr>
      <vt:lpstr>Vim</vt:lpstr>
      <vt:lpstr>Vim</vt:lpstr>
      <vt:lpstr>Vim</vt:lpstr>
      <vt:lpstr>Vim</vt:lpstr>
      <vt:lpstr>Vim</vt:lpstr>
      <vt:lpstr>Vi 환경 설정</vt:lpstr>
      <vt:lpstr>GCC</vt:lpstr>
      <vt:lpstr>GCC</vt:lpstr>
      <vt:lpstr>GCC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lee</cp:lastModifiedBy>
  <cp:revision>738</cp:revision>
  <cp:lastPrinted>2011-09-27T15:47:46Z</cp:lastPrinted>
  <dcterms:created xsi:type="dcterms:W3CDTF">2011-08-09T07:18:33Z</dcterms:created>
  <dcterms:modified xsi:type="dcterms:W3CDTF">2014-03-12T04:24:54Z</dcterms:modified>
</cp:coreProperties>
</file>