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084824-AE96-4BF4-94D8-B36D61DAAB43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F492B9-E79D-4270-B2BB-BF59CABE3E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m.pbone.net/" TargetMode="External"/><Relationship Id="rId2" Type="http://schemas.openxmlformats.org/officeDocument/2006/relationships/hyperlink" Target="http://cscope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cope.sourceforge.net/" TargetMode="External"/><Relationship Id="rId2" Type="http://schemas.openxmlformats.org/officeDocument/2006/relationships/hyperlink" Target="http://ctags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tags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3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지역변수나 전역변수가 사용된 곳이나 함수가 사용된 곳을 찾기 힘들다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Definition</a:t>
            </a:r>
          </a:p>
          <a:p>
            <a:pPr lvl="1"/>
            <a:r>
              <a:rPr lang="ko-KR" altLang="en-US" dirty="0" smtClean="0"/>
              <a:t>대화식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소스 분석프로그램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심볼을 찾기 위한 데이터베이스 파일로 </a:t>
            </a:r>
            <a:r>
              <a:rPr lang="en-US" altLang="ko-KR" dirty="0" err="1" smtClean="0"/>
              <a:t>scope.out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사용하여 </a:t>
            </a:r>
            <a:r>
              <a:rPr lang="en-US" altLang="ko-KR" dirty="0" err="1" smtClean="0"/>
              <a:t>ctags</a:t>
            </a:r>
            <a:r>
              <a:rPr lang="ko-KR" altLang="en-US" dirty="0" smtClean="0"/>
              <a:t>가 찾지 못하는 것을 찾을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분석가능한</a:t>
            </a:r>
            <a:r>
              <a:rPr lang="ko-KR" altLang="en-US" dirty="0" smtClean="0"/>
              <a:t> 소스파일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Assembly,c,c</a:t>
            </a:r>
            <a:r>
              <a:rPr lang="en-US" altLang="ko-KR" dirty="0" smtClean="0"/>
              <a:t>++,</a:t>
            </a:r>
            <a:r>
              <a:rPr lang="en-US" altLang="ko-KR" dirty="0" err="1" smtClean="0"/>
              <a:t>Lex,Yacc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실습환경설정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Linux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cscope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패키지가 설치되어야 사용가능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cscope</a:t>
            </a:r>
            <a:r>
              <a:rPr lang="en-US" altLang="ko-KR" sz="1600" dirty="0" smtClean="0"/>
              <a:t> –help </a:t>
            </a:r>
            <a:r>
              <a:rPr lang="ko-KR" altLang="en-US" sz="1600" dirty="0" smtClean="0"/>
              <a:t>로 설치여부확인</a:t>
            </a:r>
            <a:endParaRPr lang="en-US" altLang="ko-KR" sz="16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http://cscope.sourceforge.net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3"/>
              </a:rPr>
              <a:t>http://rpm.pbone.net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다운가능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Apt-get install </a:t>
            </a:r>
            <a:r>
              <a:rPr lang="en-US" altLang="ko-KR" sz="1600" dirty="0" err="1" smtClean="0"/>
              <a:t>cscope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설치 가능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r>
              <a:rPr lang="en-US" altLang="ko-KR" dirty="0" err="1"/>
              <a:t>Cscope.fils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Cscope</a:t>
            </a:r>
            <a:r>
              <a:rPr lang="ko-KR" altLang="en-US" dirty="0" smtClean="0"/>
              <a:t>를 사용할 프로젝트 상위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/>
          </a:p>
          <a:p>
            <a:pPr lvl="1"/>
            <a:r>
              <a:rPr lang="en-US" altLang="ko-KR" dirty="0"/>
              <a:t>Find ./ -name *.[</a:t>
            </a:r>
            <a:r>
              <a:rPr lang="en-US" altLang="ko-KR" dirty="0" err="1"/>
              <a:t>cCsShH</a:t>
            </a:r>
            <a:r>
              <a:rPr lang="en-US" altLang="ko-KR" dirty="0"/>
              <a:t>] -print &gt; </a:t>
            </a:r>
            <a:r>
              <a:rPr lang="en-US" altLang="ko-KR" dirty="0" err="1"/>
              <a:t>cscope.files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49648"/>
            <a:ext cx="3691015" cy="27475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cscope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scope.files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실행 후에 데이터베이스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scope.out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생성된다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857" y="3423400"/>
            <a:ext cx="3374277" cy="1229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3851920" y="4329100"/>
            <a:ext cx="2232248" cy="648072"/>
          </a:xfrm>
          <a:prstGeom prst="wedgeEllipseCallout">
            <a:avLst>
              <a:gd name="adj1" fmla="val -50895"/>
              <a:gd name="adj2" fmla="val -4626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질의의 종류 및 검색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9005" y="2049648"/>
            <a:ext cx="3397130" cy="73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3996135" y="2049648"/>
            <a:ext cx="2448272" cy="648072"/>
          </a:xfrm>
          <a:prstGeom prst="wedgeEllipseCallout">
            <a:avLst>
              <a:gd name="adj1" fmla="val -54991"/>
              <a:gd name="adj2" fmla="val -628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검색결과 출력</a:t>
            </a:r>
            <a:endParaRPr lang="ko-KR" altLang="en-US" b="1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" y="5373216"/>
            <a:ext cx="4810797" cy="6668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94706" y="5703298"/>
            <a:ext cx="864096" cy="178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Vim + </a:t>
            </a:r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~/.</a:t>
            </a:r>
            <a:r>
              <a:rPr lang="en-US" altLang="ko-KR" dirty="0" err="1" smtClean="0"/>
              <a:t>vimrc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열어 수정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Vim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기능을 사용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060848"/>
            <a:ext cx="5525072" cy="29523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9869" y="4024522"/>
            <a:ext cx="4648275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형 설명선 5"/>
          <p:cNvSpPr/>
          <p:nvPr/>
        </p:nvSpPr>
        <p:spPr>
          <a:xfrm>
            <a:off x="5724128" y="3844502"/>
            <a:ext cx="3600400" cy="648072"/>
          </a:xfrm>
          <a:prstGeom prst="wedgeEllipseCallout">
            <a:avLst>
              <a:gd name="adj1" fmla="val -54991"/>
              <a:gd name="adj2" fmla="val -628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해당 프로젝트 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디렉토리의</a:t>
            </a:r>
            <a:r>
              <a:rPr lang="ko-KR" altLang="en-US" b="1" dirty="0" smtClean="0"/>
              <a:t> 경로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15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 find 0 memo</a:t>
            </a:r>
          </a:p>
          <a:p>
            <a:pPr lvl="1"/>
            <a:r>
              <a:rPr lang="en-US" altLang="ko-KR" dirty="0" smtClean="0"/>
              <a:t>Memo </a:t>
            </a:r>
            <a:r>
              <a:rPr lang="ko-KR" altLang="en-US" dirty="0" smtClean="0"/>
              <a:t>라는 태그를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type(C symbol) </a:t>
            </a:r>
            <a:r>
              <a:rPr lang="ko-KR" altLang="en-US" dirty="0" smtClean="0"/>
              <a:t>로 검색</a:t>
            </a:r>
            <a:endParaRPr lang="en-US" altLang="ko-KR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2" y="2741149"/>
            <a:ext cx="2876952" cy="349616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00" y="2773930"/>
            <a:ext cx="5115639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Cscope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질의종류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000172"/>
              </p:ext>
            </p:extLst>
          </p:nvPr>
        </p:nvGraphicFramePr>
        <p:xfrm>
          <a:off x="457200" y="1470392"/>
          <a:ext cx="6203032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8967"/>
                <a:gridCol w="47840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0 or</a:t>
                      </a:r>
                      <a:r>
                        <a:rPr lang="en-US" altLang="ko-KR" b="0" baseline="0" dirty="0" smtClean="0"/>
                        <a:t> 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Find this C symbol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or</a:t>
                      </a:r>
                      <a:r>
                        <a:rPr lang="en-US" altLang="ko-KR" baseline="0" dirty="0" smtClean="0"/>
                        <a:t> 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this definition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or 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functions</a:t>
                      </a:r>
                      <a:r>
                        <a:rPr lang="en-US" altLang="ko-KR" baseline="0" dirty="0" smtClean="0"/>
                        <a:t> called by this function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3or c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functions calling this function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or 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assignments to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 or 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this </a:t>
                      </a:r>
                      <a:r>
                        <a:rPr lang="en-US" altLang="ko-KR" dirty="0" err="1" smtClean="0"/>
                        <a:t>egrep</a:t>
                      </a:r>
                      <a:r>
                        <a:rPr lang="en-US" altLang="ko-KR" dirty="0" smtClean="0"/>
                        <a:t> pattern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 or f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this file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en-US" altLang="ko-KR" baseline="0" dirty="0" smtClean="0"/>
                        <a:t> or I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Find files #including</a:t>
                      </a:r>
                      <a:r>
                        <a:rPr lang="en-US" altLang="ko-KR" baseline="0" dirty="0" smtClean="0"/>
                        <a:t> this file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7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ctags.sourceforge.net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http://cscope.sourceforge.net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err="1" smtClean="0"/>
              <a:t>Ctags</a:t>
            </a:r>
            <a:r>
              <a:rPr lang="ko-KR" altLang="en-US" dirty="0" smtClean="0"/>
              <a:t>는 프로그래밍 소스 코드의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전역변수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 선언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데이터베이스</a:t>
            </a:r>
            <a:r>
              <a:rPr lang="en-US" altLang="ko-KR" dirty="0" smtClean="0"/>
              <a:t>(tags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생성하는 유닉스 명령어다</a:t>
            </a:r>
            <a:r>
              <a:rPr lang="en-US" altLang="ko-KR" dirty="0" smtClean="0"/>
              <a:t>. Vim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에디터에서 특정 심벌을 찾고자 할 때 이용할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에서 인식하는 파일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Assembler,ASP,Awk,C,C</a:t>
            </a:r>
            <a:r>
              <a:rPr lang="en-US" altLang="ko-KR" dirty="0" smtClean="0"/>
              <a:t>++,</a:t>
            </a:r>
            <a:r>
              <a:rPr lang="en-US" altLang="ko-KR" dirty="0" err="1" smtClean="0"/>
              <a:t>BETA,Cobol,Fotran,java,PHP,Python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커널과</a:t>
            </a:r>
            <a:r>
              <a:rPr lang="ko-KR" altLang="en-US" dirty="0" smtClean="0"/>
              <a:t> 같은 거대 프로젝트를 분석하거나 다른 사람이 프로그래밍 소스로 프로그래밍 할 때 쉽게 원하는 태그를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98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환경설정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에 설치 되어 있어야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Ctags</a:t>
            </a:r>
            <a:r>
              <a:rPr lang="en-US" altLang="ko-KR" dirty="0" smtClean="0"/>
              <a:t> –help </a:t>
            </a:r>
            <a:r>
              <a:rPr lang="ko-KR" altLang="en-US" dirty="0" smtClean="0"/>
              <a:t>명령어를 통해 설치 여부를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http://ctags.sourceforge.net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다운로드후 설치가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패키지 설치가 가능하다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“</a:t>
            </a:r>
            <a:r>
              <a:rPr lang="ko-KR" altLang="en-US" dirty="0" err="1" smtClean="0"/>
              <a:t>찾을문자열</a:t>
            </a:r>
            <a:r>
              <a:rPr lang="en-US" altLang="ko-KR" dirty="0" smtClean="0"/>
              <a:t>” –R </a:t>
            </a:r>
            <a:r>
              <a:rPr lang="ko-KR" altLang="en-US" dirty="0" smtClean="0"/>
              <a:t>찾을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Option : -R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탐색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              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Grep</a:t>
            </a:r>
            <a:r>
              <a:rPr lang="ko-KR" altLang="en-US" dirty="0" smtClean="0"/>
              <a:t>을 이용한 검색방법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6268325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기본동작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ctags</a:t>
            </a:r>
            <a:r>
              <a:rPr lang="en-US" altLang="ko-KR" dirty="0" smtClean="0"/>
              <a:t> –R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태그 데이터베이스 파일의 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7586"/>
            <a:ext cx="6912768" cy="103936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0" y="3356992"/>
            <a:ext cx="6912768" cy="288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6516" y="2282152"/>
            <a:ext cx="769684" cy="205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48264" y="2636912"/>
            <a:ext cx="370606" cy="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1234" y="4352443"/>
            <a:ext cx="288032" cy="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55874" y="4352443"/>
            <a:ext cx="648072" cy="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1720" y="4352442"/>
            <a:ext cx="1728192" cy="14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552550" y="3338128"/>
            <a:ext cx="1615926" cy="648072"/>
          </a:xfrm>
          <a:prstGeom prst="wedgeEllipseCallout">
            <a:avLst>
              <a:gd name="adj1" fmla="val -20244"/>
              <a:gd name="adj2" fmla="val 10512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태그명</a:t>
            </a:r>
            <a:endParaRPr lang="ko-KR" altLang="en-US" dirty="0"/>
          </a:p>
        </p:txBody>
      </p:sp>
      <p:sp>
        <p:nvSpPr>
          <p:cNvPr id="12" name="타원형 설명선 11"/>
          <p:cNvSpPr/>
          <p:nvPr/>
        </p:nvSpPr>
        <p:spPr>
          <a:xfrm>
            <a:off x="1360513" y="5013176"/>
            <a:ext cx="1615926" cy="648072"/>
          </a:xfrm>
          <a:prstGeom prst="wedgeEllipseCallout">
            <a:avLst>
              <a:gd name="adj1" fmla="val -26138"/>
              <a:gd name="adj2" fmla="val -13150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2901330" y="3356992"/>
            <a:ext cx="2536155" cy="648072"/>
          </a:xfrm>
          <a:prstGeom prst="wedgeEllipseCallout">
            <a:avLst>
              <a:gd name="adj1" fmla="val -20244"/>
              <a:gd name="adj2" fmla="val 10512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내에 정의된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7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원하는 태그로 이동하기</a:t>
            </a:r>
            <a:endParaRPr lang="en-US" altLang="ko-KR" dirty="0" smtClean="0"/>
          </a:p>
          <a:p>
            <a:pPr lvl="1"/>
            <a:r>
              <a:rPr lang="en-US" altLang="ko-KR" dirty="0"/>
              <a:t>: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 </a:t>
            </a:r>
            <a:r>
              <a:rPr lang="en-US" altLang="ko-KR" dirty="0"/>
              <a:t>t</a:t>
            </a:r>
            <a:r>
              <a:rPr lang="en-US" altLang="ko-KR" dirty="0" smtClean="0"/>
              <a:t>ag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이전 태그로 이동하기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 err="1" smtClean="0"/>
              <a:t>po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6096851" cy="1656184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6168859" cy="19453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552" y="3485797"/>
            <a:ext cx="648072" cy="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6093296"/>
            <a:ext cx="370606" cy="143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태크를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새로운창으로</a:t>
            </a:r>
            <a:r>
              <a:rPr lang="ko-KR" altLang="en-US" dirty="0" smtClean="0"/>
              <a:t>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 err="1" smtClean="0"/>
              <a:t>stj</a:t>
            </a:r>
            <a:r>
              <a:rPr lang="en-US" altLang="ko-KR" dirty="0" smtClean="0"/>
              <a:t> tag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7604928" cy="37444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5589240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명령어 요약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62823"/>
              </p:ext>
            </p:extLst>
          </p:nvPr>
        </p:nvGraphicFramePr>
        <p:xfrm>
          <a:off x="539552" y="1772816"/>
          <a:ext cx="7085280" cy="416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4368"/>
                <a:gridCol w="51609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smtClean="0"/>
                        <a:t>:ta</a:t>
                      </a:r>
                      <a:r>
                        <a:rPr lang="en-US" altLang="ko-KR" sz="1600" b="0" i="0" baseline="0" dirty="0" smtClean="0"/>
                        <a:t> [tags] or Ctrl + </a:t>
                      </a:r>
                      <a:r>
                        <a:rPr lang="en-US" altLang="ko-KR" sz="1800" b="0" i="0" baseline="0" dirty="0" smtClean="0"/>
                        <a:t>]</a:t>
                      </a:r>
                      <a:endParaRPr lang="ko-KR" altLang="en-US" sz="1600" b="0" i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smtClean="0"/>
                        <a:t>Tag</a:t>
                      </a:r>
                      <a:r>
                        <a:rPr lang="ko-KR" altLang="en-US" sz="1600" b="0" i="0" dirty="0" smtClean="0"/>
                        <a:t>가 정의된 위치를 나열하고 선택한 위치로 점프</a:t>
                      </a:r>
                      <a:r>
                        <a:rPr lang="en-US" altLang="ko-KR" sz="1600" b="0" i="0" dirty="0" smtClean="0"/>
                        <a:t>, </a:t>
                      </a:r>
                      <a:r>
                        <a:rPr lang="ko-KR" altLang="en-US" sz="1600" b="0" i="0" dirty="0" smtClean="0"/>
                        <a:t>현재 위치는 </a:t>
                      </a:r>
                      <a:r>
                        <a:rPr lang="en-US" altLang="ko-KR" sz="1600" b="0" i="0" dirty="0" smtClean="0"/>
                        <a:t>stack</a:t>
                      </a:r>
                      <a:r>
                        <a:rPr lang="ko-KR" altLang="en-US" sz="1600" b="0" i="0" dirty="0" smtClean="0"/>
                        <a:t>에 </a:t>
                      </a:r>
                      <a:r>
                        <a:rPr lang="en-US" altLang="ko-KR" sz="1600" b="0" i="0" dirty="0" smtClean="0"/>
                        <a:t>push</a:t>
                      </a:r>
                      <a:r>
                        <a:rPr lang="en-US" altLang="ko-KR" sz="1600" b="0" i="0" baseline="0" dirty="0" smtClean="0"/>
                        <a:t> </a:t>
                      </a:r>
                      <a:r>
                        <a:rPr lang="ko-KR" altLang="en-US" sz="1600" b="0" i="0" baseline="0" dirty="0" smtClean="0"/>
                        <a:t>된다</a:t>
                      </a:r>
                      <a:r>
                        <a:rPr lang="en-US" altLang="ko-KR" sz="1600" b="0" i="0" baseline="0" dirty="0" smtClean="0"/>
                        <a:t>.</a:t>
                      </a:r>
                      <a:endParaRPr lang="ko-KR" altLang="en-US" sz="1600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smtClean="0"/>
                        <a:t>:</a:t>
                      </a:r>
                      <a:r>
                        <a:rPr lang="en-US" altLang="ko-KR" sz="1600" b="0" i="0" dirty="0" err="1" smtClean="0"/>
                        <a:t>ts</a:t>
                      </a:r>
                      <a:r>
                        <a:rPr lang="en-US" altLang="ko-KR" sz="1600" b="0" i="0" baseline="0" dirty="0" smtClean="0"/>
                        <a:t> [tags] or :</a:t>
                      </a:r>
                      <a:r>
                        <a:rPr lang="en-US" altLang="ko-KR" sz="1600" b="0" i="0" baseline="0" dirty="0" err="1" smtClean="0"/>
                        <a:t>tj</a:t>
                      </a:r>
                      <a:r>
                        <a:rPr lang="en-US" altLang="ko-KR" sz="1600" b="0" i="0" baseline="0" dirty="0" smtClean="0"/>
                        <a:t> [tags]</a:t>
                      </a:r>
                      <a:endParaRPr lang="ko-KR" altLang="en-US" sz="1600" b="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po</a:t>
                      </a:r>
                      <a:r>
                        <a:rPr lang="en-US" altLang="ko-KR" sz="1600" dirty="0" smtClean="0"/>
                        <a:t>     or    Ctrl</a:t>
                      </a:r>
                      <a:r>
                        <a:rPr lang="en-US" altLang="ko-KR" sz="1600" baseline="0" dirty="0" smtClean="0"/>
                        <a:t> + 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Stack 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pop </a:t>
                      </a:r>
                      <a:r>
                        <a:rPr lang="ko-KR" altLang="en-US" sz="1600" dirty="0" smtClean="0"/>
                        <a:t>하고 그 위치로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sts</a:t>
                      </a:r>
                      <a:r>
                        <a:rPr lang="en-US" altLang="ko-KR" sz="1600" dirty="0" smtClean="0"/>
                        <a:t>  [tags]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[tags]</a:t>
                      </a:r>
                      <a:r>
                        <a:rPr lang="ko-KR" altLang="en-US" sz="1600" dirty="0" smtClean="0"/>
                        <a:t>가 정의된 위치를 나열하고 선택한 위치로 창을 수평 분할하여 새로</a:t>
                      </a:r>
                      <a:r>
                        <a:rPr lang="ko-KR" altLang="en-US" sz="1600" baseline="0" dirty="0" smtClean="0"/>
                        <a:t> 생성된 창에 표시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stj</a:t>
                      </a:r>
                      <a:r>
                        <a:rPr lang="en-US" altLang="ko-KR" sz="1600" dirty="0" smtClean="0"/>
                        <a:t>  [tags]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tn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ts</a:t>
                      </a:r>
                      <a:r>
                        <a:rPr lang="ko-KR" altLang="en-US" sz="1600" dirty="0" smtClean="0"/>
                        <a:t>로 점프했을 때 다음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ts</a:t>
                      </a:r>
                      <a:r>
                        <a:rPr lang="ko-KR" altLang="en-US" sz="1600" baseline="0" dirty="0" smtClean="0"/>
                        <a:t>로 점프했을 때 이전 </a:t>
                      </a:r>
                      <a:r>
                        <a:rPr lang="en-US" altLang="ko-KR" sz="1600" baseline="0" dirty="0" smtClean="0"/>
                        <a:t>tag</a:t>
                      </a:r>
                      <a:r>
                        <a:rPr lang="ko-KR" altLang="en-US" sz="1600" baseline="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tr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ts</a:t>
                      </a:r>
                      <a:r>
                        <a:rPr lang="ko-KR" altLang="en-US" sz="1600" dirty="0" smtClean="0"/>
                        <a:t>로 점프했을 때 처음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tl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ts</a:t>
                      </a:r>
                      <a:r>
                        <a:rPr lang="ko-KR" altLang="en-US" sz="1600" dirty="0" smtClean="0"/>
                        <a:t>로 점프했을 때 마지막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pts</a:t>
                      </a:r>
                      <a:r>
                        <a:rPr lang="en-US" altLang="ko-KR" sz="1600" dirty="0" smtClean="0"/>
                        <a:t> [tags]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[tag]</a:t>
                      </a:r>
                      <a:r>
                        <a:rPr lang="ko-KR" altLang="en-US" sz="1600" dirty="0" smtClean="0"/>
                        <a:t>가 정의된 위치를 나열하고 선택한 위치로 창을 수평 분할하여 새로 생성된 창에 표시하지만 현재 위치에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3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Ctags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명령어요약</a:t>
            </a:r>
            <a:r>
              <a:rPr lang="en-US" altLang="ko-KR" dirty="0" smtClean="0"/>
              <a:t>_2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Vim + </a:t>
            </a:r>
            <a:r>
              <a:rPr lang="en-US" altLang="ko-KR" dirty="0" err="1"/>
              <a:t>ctags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$ vi ~/.</a:t>
            </a:r>
            <a:r>
              <a:rPr lang="en-US" altLang="ko-KR" dirty="0" err="1"/>
              <a:t>vimrc</a:t>
            </a:r>
            <a:r>
              <a:rPr lang="en-US" altLang="ko-KR" dirty="0"/>
              <a:t> </a:t>
            </a:r>
            <a:r>
              <a:rPr lang="ko-KR" altLang="en-US" dirty="0"/>
              <a:t>를 열어 수정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12537"/>
              </p:ext>
            </p:extLst>
          </p:nvPr>
        </p:nvGraphicFramePr>
        <p:xfrm>
          <a:off x="539552" y="1772816"/>
          <a:ext cx="70848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99019"/>
                <a:gridCol w="518578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:</a:t>
                      </a:r>
                      <a:r>
                        <a:rPr lang="en-US" altLang="ko-KR" sz="1600" b="0" dirty="0" err="1" smtClean="0"/>
                        <a:t>ptj</a:t>
                      </a:r>
                      <a:r>
                        <a:rPr lang="en-US" altLang="ko-KR" sz="1600" b="0" baseline="0" dirty="0" smtClean="0"/>
                        <a:t> [tag]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미리보기</a:t>
                      </a:r>
                      <a:r>
                        <a:rPr lang="ko-KR" altLang="en-US" sz="1600" b="0" dirty="0" smtClean="0"/>
                        <a:t> 윈도우에 </a:t>
                      </a:r>
                      <a:r>
                        <a:rPr lang="en-US" altLang="ko-KR" sz="1600" b="0" dirty="0" smtClean="0"/>
                        <a:t>tag</a:t>
                      </a:r>
                      <a:r>
                        <a:rPr lang="ko-KR" altLang="en-US" sz="1600" b="0" dirty="0" smtClean="0"/>
                        <a:t>가 정의된 형식을 보임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ptn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Ptj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pts</a:t>
                      </a:r>
                      <a:r>
                        <a:rPr lang="ko-KR" altLang="en-US" sz="1600" dirty="0" smtClean="0"/>
                        <a:t>로 점프했을 때 다음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Ptj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pts</a:t>
                      </a:r>
                      <a:r>
                        <a:rPr lang="ko-KR" altLang="en-US" sz="1600" dirty="0" smtClean="0"/>
                        <a:t>로 점프했을 때 이전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ptr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Ptj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pts</a:t>
                      </a:r>
                      <a:r>
                        <a:rPr lang="ko-KR" altLang="en-US" sz="1600" dirty="0" smtClean="0"/>
                        <a:t>로 점프했을 때 처음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dirty="0" err="1" smtClean="0"/>
                        <a:t>ptl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Ptj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pts</a:t>
                      </a:r>
                      <a:r>
                        <a:rPr lang="ko-KR" altLang="en-US" sz="1600" dirty="0" smtClean="0"/>
                        <a:t>로 점프했을 때 마지막 </a:t>
                      </a:r>
                      <a:r>
                        <a:rPr lang="en-US" altLang="ko-KR" sz="1600" dirty="0" smtClean="0"/>
                        <a:t>tag</a:t>
                      </a:r>
                      <a:r>
                        <a:rPr lang="ko-KR" altLang="en-US" sz="1600" dirty="0" smtClean="0"/>
                        <a:t>로 점프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4725144"/>
            <a:ext cx="5040560" cy="8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데이터베이스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데이터베이스</Template>
  <TotalTime>724</TotalTime>
  <Words>689</Words>
  <Application>Microsoft Office PowerPoint</Application>
  <PresentationFormat>화면 슬라이드 쇼(4:3)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데이터베이스</vt:lpstr>
      <vt:lpstr>시스템프로그래밍</vt:lpstr>
      <vt:lpstr>Ctags</vt:lpstr>
      <vt:lpstr>Ctags</vt:lpstr>
      <vt:lpstr>Grep을 이용한 검색방법</vt:lpstr>
      <vt:lpstr>Ctags 기본동작(1)</vt:lpstr>
      <vt:lpstr>Ctags의 기본동작(2)</vt:lpstr>
      <vt:lpstr>Ctags의 기본동작(3)</vt:lpstr>
      <vt:lpstr>Ctags의 기본동작(4)</vt:lpstr>
      <vt:lpstr>Ctags의 기본동작(5)</vt:lpstr>
      <vt:lpstr>Cscope</vt:lpstr>
      <vt:lpstr>Cscope</vt:lpstr>
      <vt:lpstr>Cscope의 기본동작(1)</vt:lpstr>
      <vt:lpstr>Cscope의 기본동작(2)</vt:lpstr>
      <vt:lpstr>Cscope의 기본동작(3)</vt:lpstr>
      <vt:lpstr>Cscope 질의종류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시스템프로그래밍</dc:title>
  <dc:creator>DB_JSS</dc:creator>
  <cp:lastModifiedBy>DB_JSS</cp:lastModifiedBy>
  <cp:revision>36</cp:revision>
  <dcterms:created xsi:type="dcterms:W3CDTF">2013-08-19T08:15:59Z</dcterms:created>
  <dcterms:modified xsi:type="dcterms:W3CDTF">2013-08-28T03:54:40Z</dcterms:modified>
</cp:coreProperties>
</file>