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87664F2-47CF-4C8B-AE97-E72A55044C76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2DF8988-804A-401D-899A-1EFD277957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4F2-47CF-4C8B-AE97-E72A55044C76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8988-804A-401D-899A-1EFD277957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4F2-47CF-4C8B-AE97-E72A55044C76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8988-804A-401D-899A-1EFD277957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4F2-47CF-4C8B-AE97-E72A55044C76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8988-804A-401D-899A-1EFD277957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defRPr sz="2000">
                <a:latin typeface="굴림" pitchFamily="50" charset="-127"/>
                <a:ea typeface="굴림" pitchFamily="50" charset="-127"/>
              </a:defRPr>
            </a:lvl1pPr>
            <a:lvl2pPr>
              <a:defRPr sz="18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sz="1600">
                <a:latin typeface="굴림" pitchFamily="50" charset="-127"/>
                <a:ea typeface="굴림" pitchFamily="50" charset="-127"/>
              </a:defRPr>
            </a:lvl3pPr>
            <a:lvl4pPr>
              <a:defRPr sz="1400">
                <a:latin typeface="굴림" pitchFamily="50" charset="-127"/>
                <a:ea typeface="굴림" pitchFamily="50" charset="-127"/>
              </a:defRPr>
            </a:lvl4pPr>
            <a:lvl5pPr>
              <a:defRPr sz="1200">
                <a:latin typeface="굴림" pitchFamily="50" charset="-127"/>
                <a:ea typeface="굴림" pitchFamily="50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87664F2-47CF-4C8B-AE97-E72A55044C76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2DF8988-804A-401D-899A-1EFD277957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4F2-47CF-4C8B-AE97-E72A55044C76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8988-804A-401D-899A-1EFD277957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4F2-47CF-4C8B-AE97-E72A55044C76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8988-804A-401D-899A-1EFD277957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4F2-47CF-4C8B-AE97-E72A55044C76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8988-804A-401D-899A-1EFD277957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4F2-47CF-4C8B-AE97-E72A55044C76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8988-804A-401D-899A-1EFD277957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4F2-47CF-4C8B-AE97-E72A55044C76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8988-804A-401D-899A-1EFD277957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4F2-47CF-4C8B-AE97-E72A55044C76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8988-804A-401D-899A-1EFD277957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7664F2-47CF-4C8B-AE97-E72A55044C76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DF8988-804A-401D-899A-1EFD277957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my.vmware.com/web/vmware/free#desktop_end_user_computing/vmware_player/6_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hyperlink" Target="http://www.ubuntu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시스템프로그래밍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실습환경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5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가상머신설치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my.vmware.com/web/vmware/free#desktop_end_user_computing/vmware_player/6_0</a:t>
            </a:r>
            <a:r>
              <a:rPr lang="ko-KR" altLang="en-US" dirty="0" smtClean="0"/>
              <a:t> 에 접속한다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0" y="2132856"/>
            <a:ext cx="5512255" cy="36320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584" y="3501008"/>
            <a:ext cx="3384376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형 설명선 5"/>
          <p:cNvSpPr/>
          <p:nvPr/>
        </p:nvSpPr>
        <p:spPr>
          <a:xfrm>
            <a:off x="5148064" y="2515861"/>
            <a:ext cx="2880320" cy="648072"/>
          </a:xfrm>
          <a:prstGeom prst="wedgeEllipseCallout">
            <a:avLst>
              <a:gd name="adj1" fmla="val -90281"/>
              <a:gd name="adj2" fmla="val 11485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 </a:t>
            </a:r>
            <a:r>
              <a:rPr lang="ko-KR" altLang="en-US" dirty="0" smtClean="0"/>
              <a:t>에 맞는 버전을 </a:t>
            </a:r>
            <a:r>
              <a:rPr lang="ko-KR" altLang="en-US" dirty="0" err="1" smtClean="0"/>
              <a:t>다운로드한다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4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가상머신설치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59"/>
            <a:ext cx="3240360" cy="2447846"/>
          </a:xfr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8761"/>
            <a:ext cx="3228420" cy="2448271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17032"/>
            <a:ext cx="3240360" cy="2473073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81" y="3708952"/>
            <a:ext cx="3236287" cy="2481154"/>
          </a:xfrm>
          <a:prstGeom prst="rect">
            <a:avLst/>
          </a:prstGeom>
        </p:spPr>
      </p:pic>
      <p:sp>
        <p:nvSpPr>
          <p:cNvPr id="14" name="타원형 설명선 13"/>
          <p:cNvSpPr/>
          <p:nvPr/>
        </p:nvSpPr>
        <p:spPr>
          <a:xfrm>
            <a:off x="3477360" y="3144736"/>
            <a:ext cx="648072" cy="252028"/>
          </a:xfrm>
          <a:prstGeom prst="wedgeEllipseCallout">
            <a:avLst>
              <a:gd name="adj1" fmla="val -17589"/>
              <a:gd name="adj2" fmla="val 1083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6660232" y="3167679"/>
            <a:ext cx="648072" cy="252028"/>
          </a:xfrm>
          <a:prstGeom prst="wedgeEllipseCallout">
            <a:avLst>
              <a:gd name="adj1" fmla="val -17589"/>
              <a:gd name="adj2" fmla="val 1083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타원형 설명선 15"/>
          <p:cNvSpPr/>
          <p:nvPr/>
        </p:nvSpPr>
        <p:spPr>
          <a:xfrm>
            <a:off x="3477360" y="5661248"/>
            <a:ext cx="648072" cy="252028"/>
          </a:xfrm>
          <a:prstGeom prst="wedgeEllipseCallout">
            <a:avLst>
              <a:gd name="adj1" fmla="val -17589"/>
              <a:gd name="adj2" fmla="val 1083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6804248" y="5657200"/>
            <a:ext cx="648072" cy="252028"/>
          </a:xfrm>
          <a:prstGeom prst="wedgeEllipseCallout">
            <a:avLst>
              <a:gd name="adj1" fmla="val -17589"/>
              <a:gd name="adj2" fmla="val 1083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순서도: 연결자 19"/>
          <p:cNvSpPr/>
          <p:nvPr/>
        </p:nvSpPr>
        <p:spPr>
          <a:xfrm>
            <a:off x="1403648" y="1268761"/>
            <a:ext cx="360040" cy="36004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4648081" y="1268761"/>
            <a:ext cx="360040" cy="36004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1406336" y="3717032"/>
            <a:ext cx="360040" cy="36004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순서도: 연결자 24"/>
          <p:cNvSpPr/>
          <p:nvPr/>
        </p:nvSpPr>
        <p:spPr>
          <a:xfrm>
            <a:off x="4648081" y="3708952"/>
            <a:ext cx="360040" cy="36004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www.ubuntu.com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접속한다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다운로드 페이지에서 최신버전 </a:t>
            </a:r>
            <a:r>
              <a:rPr lang="en-US" altLang="ko-KR" dirty="0" smtClean="0"/>
              <a:t>(12.04) </a:t>
            </a:r>
            <a:r>
              <a:rPr lang="ko-KR" altLang="en-US" dirty="0" smtClean="0"/>
              <a:t>을 다운받는다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실습실</a:t>
            </a:r>
            <a:r>
              <a:rPr lang="en-US" altLang="ko-KR" dirty="0" smtClean="0"/>
              <a:t>_64bit)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27003"/>
            <a:ext cx="5514036" cy="34342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23928" y="4174969"/>
            <a:ext cx="2088232" cy="1436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5076056" y="4893173"/>
            <a:ext cx="648072" cy="252028"/>
          </a:xfrm>
          <a:prstGeom prst="wedgeEllipseCallout">
            <a:avLst>
              <a:gd name="adj1" fmla="val -17589"/>
              <a:gd name="adj2" fmla="val 1083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4968552" cy="4937125"/>
          </a:xfrm>
        </p:spPr>
      </p:pic>
      <p:sp>
        <p:nvSpPr>
          <p:cNvPr id="5" name="타원형 설명선 4"/>
          <p:cNvSpPr/>
          <p:nvPr/>
        </p:nvSpPr>
        <p:spPr>
          <a:xfrm>
            <a:off x="4644008" y="5589240"/>
            <a:ext cx="648072" cy="252028"/>
          </a:xfrm>
          <a:prstGeom prst="wedgeEllipseCallout">
            <a:avLst>
              <a:gd name="adj1" fmla="val -17589"/>
              <a:gd name="adj2" fmla="val 1083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038349"/>
            <a:ext cx="3483085" cy="3334867"/>
          </a:xfr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038350"/>
            <a:ext cx="3240000" cy="3334866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1516331" y="2614414"/>
            <a:ext cx="648072" cy="252028"/>
          </a:xfrm>
          <a:prstGeom prst="wedgeEllipseCallout">
            <a:avLst>
              <a:gd name="adj1" fmla="val 65122"/>
              <a:gd name="adj2" fmla="val 333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형 설명선 7"/>
          <p:cNvSpPr/>
          <p:nvPr/>
        </p:nvSpPr>
        <p:spPr>
          <a:xfrm>
            <a:off x="7092280" y="2974454"/>
            <a:ext cx="2160240" cy="540060"/>
          </a:xfrm>
          <a:prstGeom prst="wedgeEllipseCallout">
            <a:avLst>
              <a:gd name="adj1" fmla="val -55818"/>
              <a:gd name="adj2" fmla="val 1131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우분투</a:t>
            </a:r>
            <a:r>
              <a:rPr lang="ko-KR" altLang="en-US" sz="1200" dirty="0" smtClean="0">
                <a:solidFill>
                  <a:schemeClr val="tx1"/>
                </a:solidFill>
              </a:rPr>
              <a:t> 이미지 경로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VmwarePlayer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실행하고 </a:t>
            </a:r>
            <a:r>
              <a:rPr lang="en-US" altLang="ko-KR" dirty="0" smtClean="0"/>
              <a:t>create New virtual Machine</a:t>
            </a:r>
            <a:r>
              <a:rPr lang="ko-KR" altLang="en-US" dirty="0" smtClean="0"/>
              <a:t>을 클릭한다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1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36465"/>
            <a:ext cx="3240000" cy="3335293"/>
          </a:xfr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25" y="2036465"/>
            <a:ext cx="3240000" cy="3379912"/>
          </a:xfrm>
          <a:prstGeom prst="rect">
            <a:avLst/>
          </a:prstGeom>
        </p:spPr>
      </p:pic>
      <p:sp>
        <p:nvSpPr>
          <p:cNvPr id="7" name="순서도: 연결자 6"/>
          <p:cNvSpPr/>
          <p:nvPr/>
        </p:nvSpPr>
        <p:spPr>
          <a:xfrm>
            <a:off x="4011925" y="2036467"/>
            <a:ext cx="360040" cy="36004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597074" y="2065042"/>
            <a:ext cx="360040" cy="36004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계정과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타원형 설명선 10"/>
          <p:cNvSpPr/>
          <p:nvPr/>
        </p:nvSpPr>
        <p:spPr>
          <a:xfrm>
            <a:off x="2663788" y="4833156"/>
            <a:ext cx="648072" cy="252028"/>
          </a:xfrm>
          <a:prstGeom prst="wedgeEllipseCallout">
            <a:avLst>
              <a:gd name="adj1" fmla="val -9835"/>
              <a:gd name="adj2" fmla="val 1051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형 설명선 11"/>
          <p:cNvSpPr/>
          <p:nvPr/>
        </p:nvSpPr>
        <p:spPr>
          <a:xfrm>
            <a:off x="6012160" y="4851040"/>
            <a:ext cx="648072" cy="252028"/>
          </a:xfrm>
          <a:prstGeom prst="wedgeEllipseCallout">
            <a:avLst>
              <a:gd name="adj1" fmla="val -9835"/>
              <a:gd name="adj2" fmla="val 1051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174" y="2646437"/>
            <a:ext cx="2714786" cy="1436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형 설명선 13"/>
          <p:cNvSpPr/>
          <p:nvPr/>
        </p:nvSpPr>
        <p:spPr>
          <a:xfrm>
            <a:off x="635174" y="4082846"/>
            <a:ext cx="2714786" cy="498282"/>
          </a:xfrm>
          <a:prstGeom prst="wedgeEllipseCallout">
            <a:avLst>
              <a:gd name="adj1" fmla="val -14201"/>
              <a:gd name="adj2" fmla="val -10413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계정과 패스워드 입력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33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3168000" cy="3275512"/>
          </a:xfr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3168000" cy="3268571"/>
          </a:xfrm>
          <a:prstGeom prst="rect">
            <a:avLst/>
          </a:prstGeom>
        </p:spPr>
      </p:pic>
      <p:sp>
        <p:nvSpPr>
          <p:cNvPr id="6" name="순서도: 연결자 5"/>
          <p:cNvSpPr/>
          <p:nvPr/>
        </p:nvSpPr>
        <p:spPr>
          <a:xfrm>
            <a:off x="719572" y="2060848"/>
            <a:ext cx="360040" cy="36004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4283968" y="2060848"/>
            <a:ext cx="360040" cy="36004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Customize Hardware </a:t>
            </a:r>
            <a:r>
              <a:rPr lang="ko-KR" altLang="en-US" dirty="0" smtClean="0"/>
              <a:t>옵션에서 </a:t>
            </a:r>
            <a:r>
              <a:rPr lang="ko-KR" altLang="en-US" dirty="0" err="1" smtClean="0"/>
              <a:t>퍼포먼스를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조절가능하다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9" name="타원형 설명선 8"/>
          <p:cNvSpPr/>
          <p:nvPr/>
        </p:nvSpPr>
        <p:spPr>
          <a:xfrm>
            <a:off x="1547664" y="3284984"/>
            <a:ext cx="648072" cy="252028"/>
          </a:xfrm>
          <a:prstGeom prst="wedgeEllipseCallout">
            <a:avLst>
              <a:gd name="adj1" fmla="val -9835"/>
              <a:gd name="adj2" fmla="val 1051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6156176" y="4725144"/>
            <a:ext cx="648072" cy="252028"/>
          </a:xfrm>
          <a:prstGeom prst="wedgeEllipseCallout">
            <a:avLst>
              <a:gd name="adj1" fmla="val -9835"/>
              <a:gd name="adj2" fmla="val 1051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데이터베이스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데이터베이스</Template>
  <TotalTime>101</TotalTime>
  <Words>112</Words>
  <Application>Microsoft Office PowerPoint</Application>
  <PresentationFormat>화면 슬라이드 쇼(4:3)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데이터베이스</vt:lpstr>
      <vt:lpstr>시스템프로그래밍</vt:lpstr>
      <vt:lpstr>가상머신설치(1)</vt:lpstr>
      <vt:lpstr>가상머신설치(2)</vt:lpstr>
      <vt:lpstr>Ubuntu 설치(1)</vt:lpstr>
      <vt:lpstr>Ubuntu 설치(2)</vt:lpstr>
      <vt:lpstr>Ubuntu 설치(3)</vt:lpstr>
      <vt:lpstr>Ubuntu 설치(4)</vt:lpstr>
      <vt:lpstr>Ubuntu 설치(5)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시스템프로그래밍</dc:title>
  <dc:creator>DB_JSS</dc:creator>
  <cp:lastModifiedBy>DB_JSS</cp:lastModifiedBy>
  <cp:revision>7</cp:revision>
  <dcterms:created xsi:type="dcterms:W3CDTF">2013-09-04T08:59:13Z</dcterms:created>
  <dcterms:modified xsi:type="dcterms:W3CDTF">2013-09-04T10:40:52Z</dcterms:modified>
</cp:coreProperties>
</file>