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286" r:id="rId4"/>
    <p:sldId id="287" r:id="rId5"/>
    <p:sldId id="288" r:id="rId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1" autoAdjust="0"/>
  </p:normalViewPr>
  <p:slideViewPr>
    <p:cSldViewPr>
      <p:cViewPr>
        <p:scale>
          <a:sx n="100" d="100"/>
          <a:sy n="100" d="100"/>
        </p:scale>
        <p:origin x="-175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F153-8B30-4EBF-B49B-76995E72513C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130D-99A8-42D3-A3E8-71F52664FE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utt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06552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시스템 프로그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래</a:t>
            </a:r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밍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PUTTY</a:t>
            </a:r>
            <a:endParaRPr lang="ko-KR" altLang="en-US" b="1" dirty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무료  </a:t>
            </a:r>
            <a:r>
              <a:rPr lang="en-US" altLang="ko-KR" b="1" dirty="0" smtClean="0"/>
              <a:t>Win32 Telnet , SSH </a:t>
            </a:r>
            <a:r>
              <a:rPr lang="ko-KR" altLang="en-US" b="1" dirty="0" smtClean="0"/>
              <a:t>클라이언트</a:t>
            </a:r>
            <a:endParaRPr lang="en-US" altLang="ko-KR" b="1" dirty="0" smtClean="0"/>
          </a:p>
          <a:p>
            <a:pPr lvl="1"/>
            <a:r>
              <a:rPr lang="en-US" altLang="ko-KR" b="1" dirty="0"/>
              <a:t>http://www.putty.org/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5093528"/>
            <a:ext cx="8229600" cy="121579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  <a:hlinkClick r:id="rId2"/>
              </a:rPr>
              <a:t>www.putty.org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Download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PuTTY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선택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1"/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환경에 맞는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putty.exe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선택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" t="883" r="-1891" b="82675"/>
          <a:stretch/>
        </p:blipFill>
        <p:spPr bwMode="auto">
          <a:xfrm>
            <a:off x="251520" y="1268760"/>
            <a:ext cx="8751887" cy="126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76806"/>
          <a:stretch/>
        </p:blipFill>
        <p:spPr bwMode="auto">
          <a:xfrm>
            <a:off x="251520" y="2708920"/>
            <a:ext cx="8644830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8024" y="2017880"/>
            <a:ext cx="864096" cy="18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9672" y="3068960"/>
            <a:ext cx="864096" cy="18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6297"/>
            <a:ext cx="42481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51720" y="2238890"/>
            <a:ext cx="1008112" cy="270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5936" y="2243107"/>
            <a:ext cx="504056" cy="270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67336" y="3645024"/>
            <a:ext cx="72963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87824" y="5157192"/>
            <a:ext cx="979512" cy="25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60032" y="1286297"/>
            <a:ext cx="3826768" cy="50230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IP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설정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2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166.104.144.63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Port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와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Connection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확인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2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22 ,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ssh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Save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이후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Open 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으로 연결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00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guest001, guest002,guest003,…, guest030</a:t>
            </a:r>
          </a:p>
          <a:p>
            <a:r>
              <a:rPr lang="en-US" altLang="ko-KR" dirty="0" smtClean="0"/>
              <a:t>Password</a:t>
            </a:r>
          </a:p>
          <a:p>
            <a:pPr lvl="1"/>
            <a:r>
              <a:rPr lang="en-US" altLang="ko-KR" dirty="0" smtClean="0"/>
              <a:t>001,002,003,…,030</a:t>
            </a:r>
          </a:p>
          <a:p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패스워드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패스워드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패스워드 확인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11600"/>
            <a:ext cx="43719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4711600"/>
            <a:ext cx="504056" cy="15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4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3804</TotalTime>
  <Words>65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시스템 프로그래밍</vt:lpstr>
      <vt:lpstr>PuTTY</vt:lpstr>
      <vt:lpstr>Download</vt:lpstr>
      <vt:lpstr>PuTTY 설정</vt:lpstr>
      <vt:lpstr>계정 정보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</dc:title>
  <dc:creator>SangHee</dc:creator>
  <cp:lastModifiedBy>조윤장</cp:lastModifiedBy>
  <cp:revision>186</cp:revision>
  <cp:lastPrinted>2011-03-15T03:57:40Z</cp:lastPrinted>
  <dcterms:created xsi:type="dcterms:W3CDTF">2010-09-01T02:14:30Z</dcterms:created>
  <dcterms:modified xsi:type="dcterms:W3CDTF">2013-09-04T09:56:05Z</dcterms:modified>
</cp:coreProperties>
</file>