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9" r:id="rId5"/>
    <p:sldId id="261" r:id="rId6"/>
    <p:sldId id="263" r:id="rId7"/>
    <p:sldId id="262" r:id="rId8"/>
    <p:sldId id="264" r:id="rId9"/>
    <p:sldId id="266" r:id="rId10"/>
    <p:sldId id="265" r:id="rId11"/>
    <p:sldId id="260" r:id="rId12"/>
    <p:sldId id="267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>
        <p:scale>
          <a:sx n="75" d="100"/>
          <a:sy n="75" d="100"/>
        </p:scale>
        <p:origin x="-132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E049-5F2A-48AF-AB51-BB5E959BC6CA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5DF73-5D42-47A3-B7EF-F4AE5BBC6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5DF73-5D42-47A3-B7EF-F4AE5BBC60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1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C8224E-5159-4BAA-B173-91900B57F4C4}" type="datetimeFigureOut">
              <a:rPr lang="ko-KR" altLang="en-US" smtClean="0"/>
              <a:t>2013-09-04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6C6A4D-2BBA-464F-97C6-438A6CA5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kldp.org/KoreanDoc/html/GNU-Make/GNU-Make-1.html" TargetMode="External"/><Relationship Id="rId2" Type="http://schemas.openxmlformats.org/officeDocument/2006/relationships/hyperlink" Target="http://wiki.kldp.org/KoreanDoc/html/gcc_and_make/gcc_and_mak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ashingmagazine.com/2010/05/03/vi-editor-linux-terminal-cheat-sheet-pdf/" TargetMode="External"/><Relationship Id="rId4" Type="http://schemas.openxmlformats.org/officeDocument/2006/relationships/hyperlink" Target="http://www.opussoftware.com/tutorial/TutMakefi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내부매크로의 사용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자동매크로 </a:t>
            </a:r>
            <a:r>
              <a:rPr lang="en-US" altLang="ko-KR" dirty="0" smtClean="0"/>
              <a:t>( make –p 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52112"/>
              </p:ext>
            </p:extLst>
          </p:nvPr>
        </p:nvGraphicFramePr>
        <p:xfrm>
          <a:off x="539552" y="1628800"/>
          <a:ext cx="7715304" cy="296164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857256"/>
                <a:gridCol w="68580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현재의 타겟보다 최근에 변경된 종속 항목 리스트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타겟의 종속 항목 리스트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$@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타겟의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현재의 타겟이 라이브러리 모듈일 때 </a:t>
                      </a:r>
                      <a:r>
                        <a:rPr lang="en-US" altLang="ko-KR" dirty="0" smtClean="0"/>
                        <a:t>.o </a:t>
                      </a:r>
                      <a:r>
                        <a:rPr lang="ko-KR" altLang="en-US" dirty="0" smtClean="0"/>
                        <a:t>파일에 대응되는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${@F}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타겟의 파일 부분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${&lt;F}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필요 할목의 파일 부분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${@D}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타겟의 디렉토리 부분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@{&lt;D}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필요 항목의 디렉토리 부분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8628" y="5013176"/>
            <a:ext cx="3936187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등호 7"/>
          <p:cNvSpPr/>
          <p:nvPr/>
        </p:nvSpPr>
        <p:spPr>
          <a:xfrm>
            <a:off x="4343795" y="5193196"/>
            <a:ext cx="576064" cy="50405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315" y="5051213"/>
            <a:ext cx="296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diary : </a:t>
            </a:r>
            <a:r>
              <a:rPr lang="en-US" altLang="ko-KR" sz="1600" dirty="0" err="1" smtClean="0"/>
              <a:t>memo.o</a:t>
            </a:r>
            <a:r>
              <a:rPr lang="en-US" altLang="ko-KR" sz="1600" dirty="0" smtClean="0"/>
              <a:t> main. o </a:t>
            </a:r>
            <a:r>
              <a:rPr lang="en-US" altLang="ko-KR" sz="1600" dirty="0" err="1" smtClean="0"/>
              <a:t>calendar.o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gcc</a:t>
            </a:r>
            <a:r>
              <a:rPr lang="en-US" altLang="ko-KR" sz="1600" dirty="0" smtClean="0"/>
              <a:t> -o diary </a:t>
            </a:r>
            <a:r>
              <a:rPr lang="en-US" altLang="ko-KR" sz="1600" dirty="0" err="1" smtClean="0"/>
              <a:t>memo.o</a:t>
            </a:r>
            <a:r>
              <a:rPr lang="en-US" altLang="ko-KR" sz="1600" dirty="0" smtClean="0"/>
              <a:t>..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893125" y="5013176"/>
            <a:ext cx="352839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124" y="5051213"/>
            <a:ext cx="296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diary : </a:t>
            </a:r>
            <a:r>
              <a:rPr lang="en-US" altLang="ko-KR" sz="1600" dirty="0" err="1" smtClean="0"/>
              <a:t>memo.o</a:t>
            </a:r>
            <a:r>
              <a:rPr lang="en-US" altLang="ko-KR" sz="1600" dirty="0" smtClean="0"/>
              <a:t> main. o </a:t>
            </a:r>
            <a:r>
              <a:rPr lang="en-US" altLang="ko-KR" sz="1600" dirty="0" err="1" smtClean="0"/>
              <a:t>calendar.o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gcc</a:t>
            </a:r>
            <a:r>
              <a:rPr lang="en-US" altLang="ko-KR" sz="1600" dirty="0" smtClean="0"/>
              <a:t> –o</a:t>
            </a:r>
            <a:r>
              <a:rPr lang="en-US" altLang="ko-KR" sz="1600" dirty="0" smtClean="0">
                <a:solidFill>
                  <a:srgbClr val="FF0000"/>
                </a:solidFill>
              </a:rPr>
              <a:t> $@ $%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매크로를 사용한 경우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코드가 간결해지고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좋아짐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5" y="3717032"/>
            <a:ext cx="4248471" cy="1857634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" y="1700808"/>
            <a:ext cx="4248471" cy="166494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99186" y="3501008"/>
            <a:ext cx="4316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자형 화살표 15"/>
          <p:cNvSpPr/>
          <p:nvPr/>
        </p:nvSpPr>
        <p:spPr>
          <a:xfrm rot="5400000">
            <a:off x="4896036" y="2888940"/>
            <a:ext cx="1368152" cy="14401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더미 </a:t>
            </a:r>
            <a:r>
              <a:rPr lang="ko-KR" altLang="en-US" dirty="0" err="1" smtClean="0"/>
              <a:t>타켓의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이용하면 </a:t>
            </a:r>
            <a:r>
              <a:rPr lang="en-US" altLang="ko-KR" dirty="0" smtClean="0"/>
              <a:t>make clean </a:t>
            </a:r>
            <a:r>
              <a:rPr lang="ko-KR" altLang="en-US" dirty="0" smtClean="0"/>
              <a:t>이라는 명령어를 통해 </a:t>
            </a:r>
            <a:r>
              <a:rPr lang="ko-KR" altLang="en-US" dirty="0" err="1" smtClean="0"/>
              <a:t>컴파일후에</a:t>
            </a:r>
            <a:r>
              <a:rPr lang="ko-KR" altLang="en-US" dirty="0" smtClean="0"/>
              <a:t> 생성되는 실행파일과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파일들을 쉽게 지울 수 있다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9" y="2348880"/>
            <a:ext cx="3524742" cy="1857634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5085184"/>
            <a:ext cx="6411220" cy="11622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0307" y="3779897"/>
            <a:ext cx="3195267" cy="355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4067944" y="4365104"/>
            <a:ext cx="100811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84674" y="5403040"/>
            <a:ext cx="819839" cy="17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wiki.kldp.org/KoreanDoc/html/gcc_and_make/gcc_and_make.html</a:t>
            </a:r>
            <a:endParaRPr lang="en-US" altLang="ko-KR" dirty="0" smtClean="0"/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Full Guide</a:t>
            </a:r>
          </a:p>
          <a:p>
            <a:pPr lvl="1"/>
            <a:r>
              <a:rPr lang="en-US" altLang="ko-KR" dirty="0">
                <a:hlinkClick r:id="rId3"/>
              </a:rPr>
              <a:t>http://wiki.kldp.org/KoreanDoc/html/GNU-Make/GNU-Make-1.html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makefile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Tutorial</a:t>
            </a:r>
          </a:p>
          <a:p>
            <a:pPr lvl="1"/>
            <a:r>
              <a:rPr lang="en-US" altLang="ko-KR" dirty="0">
                <a:hlinkClick r:id="rId4"/>
              </a:rPr>
              <a:t>http://www.opussoftware.com/tutorial/TutMakefile.htm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 of Commands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5"/>
              </a:rPr>
              <a:t>http://www.smashingmagazine.com/2010/05/03/vi-editor-linux-terminal-cheat-sheet-pdf/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85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Make	: </a:t>
            </a:r>
            <a:r>
              <a:rPr lang="ko-KR" altLang="en-US" u="sng" dirty="0" smtClean="0"/>
              <a:t>파일 관리 유틸리티</a:t>
            </a:r>
            <a:endParaRPr lang="en-US" altLang="ko-KR" u="sng" dirty="0" smtClean="0"/>
          </a:p>
          <a:p>
            <a:endParaRPr lang="en-US" altLang="ko-KR" u="sng" dirty="0" smtClean="0"/>
          </a:p>
          <a:p>
            <a:pPr lvl="1"/>
            <a:r>
              <a:rPr lang="ko-KR" altLang="en-US" dirty="0" smtClean="0"/>
              <a:t>파일 간의 종속 관계를 파악하여 기술파일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기술된 대로 컴파일러에 명령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</a:t>
            </a:r>
            <a:r>
              <a:rPr lang="en-US" altLang="ko-KR" dirty="0" smtClean="0"/>
              <a:t>(Shell) </a:t>
            </a:r>
            <a:r>
              <a:rPr lang="ko-KR" altLang="en-US" dirty="0" smtClean="0"/>
              <a:t>명령을 순차적으로 내린다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파일에 대한 반복적 명령을 자동화 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컴파일의 시간을 절약할 수 있고 프로그램의 종속 구조를 빠르게 파악할 수 있으며 관리가 용</a:t>
            </a:r>
            <a:r>
              <a:rPr lang="ko-KR" altLang="en-US" dirty="0"/>
              <a:t>이</a:t>
            </a:r>
            <a:r>
              <a:rPr lang="ko-KR" altLang="en-US" dirty="0" smtClean="0"/>
              <a:t>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단순 반복 작업과 재 작성을 최소화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7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실습과정 </a:t>
            </a:r>
            <a:r>
              <a:rPr lang="en-US" altLang="ko-KR" dirty="0" smtClean="0"/>
              <a:t>( make </a:t>
            </a:r>
            <a:r>
              <a:rPr lang="ko-KR" altLang="en-US" dirty="0" smtClean="0"/>
              <a:t>를 이용한 컴파일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2204864"/>
            <a:ext cx="1643074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수정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17086" y="2204864"/>
            <a:ext cx="1643074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74540" y="2204864"/>
            <a:ext cx="1643074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902706" y="24906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5260160" y="24906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hape 41"/>
          <p:cNvCxnSpPr>
            <a:stCxn id="6" idx="3"/>
            <a:endCxn id="4" idx="1"/>
          </p:cNvCxnSpPr>
          <p:nvPr/>
        </p:nvCxnSpPr>
        <p:spPr>
          <a:xfrm flipH="1">
            <a:off x="1259632" y="2490616"/>
            <a:ext cx="6357982" cy="1588"/>
          </a:xfrm>
          <a:prstGeom prst="bentConnector5">
            <a:avLst>
              <a:gd name="adj1" fmla="val -3595"/>
              <a:gd name="adj2" fmla="val 43534774"/>
              <a:gd name="adj3" fmla="val 103595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4045714" y="2990682"/>
            <a:ext cx="85725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</a:t>
            </a:r>
            <a:r>
              <a:rPr lang="ko-KR" altLang="en-US" dirty="0"/>
              <a:t>복</a:t>
            </a:r>
          </a:p>
        </p:txBody>
      </p:sp>
    </p:spTree>
    <p:extLst>
      <p:ext uri="{BB962C8B-B14F-4D97-AF65-F5344CB8AC3E}">
        <p14:creationId xmlns:p14="http://schemas.microsoft.com/office/powerpoint/2010/main" val="33691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  <a:r>
              <a:rPr lang="ko-KR" altLang="en-US" dirty="0" smtClean="0"/>
              <a:t>를 이용한 컴파일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339752" y="1318988"/>
            <a:ext cx="4464496" cy="2110012"/>
            <a:chOff x="1115616" y="1340768"/>
            <a:chExt cx="6904460" cy="38884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563888" y="1340768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</a:t>
              </a:r>
              <a:r>
                <a:rPr lang="en-US" altLang="ko-KR" dirty="0" err="1" smtClean="0"/>
                <a:t>diary.h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15616" y="2420888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Memo.c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563888" y="2420888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Calendar.c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75860" y="2420888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Main.c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563888" y="3573016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Calendar.o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115616" y="3573016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Memo.o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75860" y="3573016"/>
              <a:ext cx="1944216" cy="504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Main.o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63888" y="4725144"/>
              <a:ext cx="1944216" cy="504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diary	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4535996" y="184482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endCxn id="13" idx="0"/>
            </p:cNvCxnSpPr>
            <p:nvPr/>
          </p:nvCxnSpPr>
          <p:spPr>
            <a:xfrm>
              <a:off x="4535996" y="2096852"/>
              <a:ext cx="2511972" cy="3240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endCxn id="11" idx="0"/>
            </p:cNvCxnSpPr>
            <p:nvPr/>
          </p:nvCxnSpPr>
          <p:spPr>
            <a:xfrm rot="10800000" flipV="1">
              <a:off x="2087724" y="2096852"/>
              <a:ext cx="2448272" cy="3240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087724" y="292494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535996" y="292494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2"/>
            </p:cNvCxnSpPr>
            <p:nvPr/>
          </p:nvCxnSpPr>
          <p:spPr>
            <a:xfrm>
              <a:off x="7047968" y="292494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4" idx="2"/>
            </p:cNvCxnSpPr>
            <p:nvPr/>
          </p:nvCxnSpPr>
          <p:spPr>
            <a:xfrm>
              <a:off x="4535996" y="4077072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endCxn id="15" idx="2"/>
            </p:cNvCxnSpPr>
            <p:nvPr/>
          </p:nvCxnSpPr>
          <p:spPr>
            <a:xfrm rot="10800000">
              <a:off x="2087724" y="4077072"/>
              <a:ext cx="2448272" cy="324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endCxn id="16" idx="2"/>
            </p:cNvCxnSpPr>
            <p:nvPr/>
          </p:nvCxnSpPr>
          <p:spPr>
            <a:xfrm flipV="1">
              <a:off x="4535996" y="4077072"/>
              <a:ext cx="2511972" cy="324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683568" y="4767184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51405" y="3501008"/>
            <a:ext cx="0" cy="2736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8184" y="218511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compile</a:t>
            </a:r>
            <a:endParaRPr lang="ko-KR" altLang="en-US" sz="1400" dirty="0"/>
          </a:p>
        </p:txBody>
      </p:sp>
      <p:pic>
        <p:nvPicPr>
          <p:cNvPr id="34" name="그림 3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75047"/>
            <a:ext cx="3744416" cy="1362265"/>
          </a:xfrm>
          <a:prstGeom prst="rect">
            <a:avLst/>
          </a:prstGeom>
        </p:spPr>
      </p:pic>
      <p:pic>
        <p:nvPicPr>
          <p:cNvPr id="35" name="그림 3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51" y="4875047"/>
            <a:ext cx="3602665" cy="1362265"/>
          </a:xfrm>
          <a:prstGeom prst="rect">
            <a:avLst/>
          </a:prstGeom>
        </p:spPr>
      </p:pic>
      <p:pic>
        <p:nvPicPr>
          <p:cNvPr id="36" name="그림 3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99961"/>
            <a:ext cx="3744416" cy="1162212"/>
          </a:xfrm>
          <a:prstGeom prst="rect">
            <a:avLst/>
          </a:prstGeom>
        </p:spPr>
      </p:pic>
      <p:pic>
        <p:nvPicPr>
          <p:cNvPr id="42" name="그림 4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51" y="3499961"/>
            <a:ext cx="3602665" cy="11622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91094" y="2780928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  <a:r>
              <a:rPr lang="ko-KR" altLang="en-US" dirty="0" smtClean="0"/>
              <a:t>를 이용한 컴파일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기본적인 컴파일 과정(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사용하지 않는 경우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ko-KR" altLang="en-US" dirty="0" smtClean="0"/>
              <a:t>파일을 생성할 경우 많은 명령어 실행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소스파일이 많은 큰 프로젝트의 경우 명령어가 길어짐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63429"/>
            <a:ext cx="5832648" cy="154954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73779"/>
            <a:ext cx="5832648" cy="1019317"/>
          </a:xfrm>
          <a:prstGeom prst="rect">
            <a:avLst/>
          </a:prstGeom>
        </p:spPr>
      </p:pic>
      <p:sp>
        <p:nvSpPr>
          <p:cNvPr id="6" name="오른쪽 중괄호 5"/>
          <p:cNvSpPr/>
          <p:nvPr/>
        </p:nvSpPr>
        <p:spPr>
          <a:xfrm>
            <a:off x="6732240" y="1772816"/>
            <a:ext cx="288032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6732240" y="3356992"/>
            <a:ext cx="288032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8304" y="227222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08304" y="35987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536" y="4581128"/>
            <a:ext cx="7776864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89226" y="1916871"/>
            <a:ext cx="3147388" cy="724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6475" y="3276036"/>
            <a:ext cx="3195267" cy="200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규칙</a:t>
            </a:r>
            <a:endParaRPr lang="en-US" altLang="ko-KR" dirty="0"/>
          </a:p>
          <a:p>
            <a:pPr lvl="1"/>
            <a:r>
              <a:rPr lang="ko-KR" altLang="en-US" dirty="0" smtClean="0"/>
              <a:t>매크로정의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 정의된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으로 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594360" lvl="2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목</a:t>
            </a:r>
            <a:r>
              <a:rPr lang="ko-KR" altLang="en-US" dirty="0">
                <a:solidFill>
                  <a:srgbClr val="FF0000"/>
                </a:solidFill>
              </a:rPr>
              <a:t>표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</a:rPr>
              <a:t>목표를 만드는데 필요한 구성요소들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594360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   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목표를 달성하기 위한 명령 </a:t>
            </a:r>
            <a:r>
              <a:rPr lang="en-US" altLang="ko-KR" dirty="0" smtClean="0">
                <a:solidFill>
                  <a:srgbClr val="FF0000"/>
                </a:solidFill>
              </a:rPr>
              <a:t>1.</a:t>
            </a:r>
          </a:p>
          <a:p>
            <a:pPr marL="59436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</a:t>
            </a:r>
            <a:r>
              <a:rPr lang="ko-KR" altLang="en-US" dirty="0" smtClean="0">
                <a:solidFill>
                  <a:srgbClr val="FF0000"/>
                </a:solidFill>
              </a:rPr>
              <a:t>목표를 달성하기 위한 명령 </a:t>
            </a:r>
            <a:r>
              <a:rPr lang="en-US" altLang="ko-KR" dirty="0" smtClean="0">
                <a:solidFill>
                  <a:srgbClr val="FF0000"/>
                </a:solidFill>
              </a:rPr>
              <a:t>2.</a:t>
            </a:r>
          </a:p>
          <a:p>
            <a:pPr lvl="1"/>
            <a:r>
              <a:rPr lang="ko-KR" altLang="en-US" dirty="0" smtClean="0"/>
              <a:t>명령어의 시작은 </a:t>
            </a:r>
            <a:r>
              <a:rPr lang="ko-KR" altLang="en-US" dirty="0" smtClean="0">
                <a:solidFill>
                  <a:srgbClr val="FF0000"/>
                </a:solidFill>
              </a:rPr>
              <a:t>반드시 탭으로 </a:t>
            </a:r>
            <a:r>
              <a:rPr lang="ko-KR" altLang="en-US" dirty="0" smtClean="0"/>
              <a:t>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비어있는 행은 무시한다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행이 길어지면 </a:t>
            </a:r>
            <a:r>
              <a:rPr lang="en-US" altLang="ko-KR" dirty="0" smtClean="0"/>
              <a:t>‘\’</a:t>
            </a:r>
            <a:r>
              <a:rPr lang="ko-KR" altLang="en-US" dirty="0" smtClean="0"/>
              <a:t>를 사용해서 이어 쓸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주석은 </a:t>
            </a:r>
            <a:r>
              <a:rPr lang="en-US" altLang="ko-KR" dirty="0" smtClean="0"/>
              <a:t>‘#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Dependency</a:t>
            </a:r>
            <a:r>
              <a:rPr lang="ko-KR" altLang="en-US" dirty="0" smtClean="0"/>
              <a:t>가없는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도 사용 가능하다</a:t>
            </a:r>
            <a:r>
              <a:rPr lang="en-US" altLang="ko-KR" dirty="0" smtClean="0"/>
              <a:t>.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이수연\Desktop\11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834" y="1546032"/>
            <a:ext cx="5041776" cy="1598389"/>
          </a:xfrm>
          <a:prstGeom prst="rect">
            <a:avLst/>
          </a:prstGeom>
          <a:noFill/>
        </p:spPr>
      </p:pic>
      <p:sp>
        <p:nvSpPr>
          <p:cNvPr id="7" name="설명선 1 6"/>
          <p:cNvSpPr/>
          <p:nvPr/>
        </p:nvSpPr>
        <p:spPr>
          <a:xfrm>
            <a:off x="5561622" y="1259812"/>
            <a:ext cx="1500198" cy="285752"/>
          </a:xfrm>
          <a:prstGeom prst="borderCallout1">
            <a:avLst>
              <a:gd name="adj1" fmla="val 18750"/>
              <a:gd name="adj2" fmla="val -8333"/>
              <a:gd name="adj3" fmla="val 111328"/>
              <a:gd name="adj4" fmla="val -2561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매크로 정의</a:t>
            </a:r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5561622" y="1617002"/>
            <a:ext cx="1500198" cy="285752"/>
          </a:xfrm>
          <a:prstGeom prst="borderCallout1">
            <a:avLst>
              <a:gd name="adj1" fmla="val 18750"/>
              <a:gd name="adj2" fmla="val -8333"/>
              <a:gd name="adj3" fmla="val 111328"/>
              <a:gd name="adj4" fmla="val -1000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타겟절</a:t>
            </a:r>
            <a:endParaRPr lang="ko-KR" altLang="en-US" dirty="0"/>
          </a:p>
        </p:txBody>
      </p:sp>
      <p:sp>
        <p:nvSpPr>
          <p:cNvPr id="9" name="설명선 1 8"/>
          <p:cNvSpPr/>
          <p:nvPr/>
        </p:nvSpPr>
        <p:spPr>
          <a:xfrm>
            <a:off x="5561622" y="1974192"/>
            <a:ext cx="1500198" cy="285752"/>
          </a:xfrm>
          <a:prstGeom prst="borderCallout1">
            <a:avLst>
              <a:gd name="adj1" fmla="val 18750"/>
              <a:gd name="adj2" fmla="val -8333"/>
              <a:gd name="adj3" fmla="val 79680"/>
              <a:gd name="adj4" fmla="val -2326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10" name="설명선 1 9"/>
          <p:cNvSpPr/>
          <p:nvPr/>
        </p:nvSpPr>
        <p:spPr>
          <a:xfrm>
            <a:off x="5561622" y="2545696"/>
            <a:ext cx="1500198" cy="285752"/>
          </a:xfrm>
          <a:prstGeom prst="borderCallout1">
            <a:avLst>
              <a:gd name="adj1" fmla="val 18750"/>
              <a:gd name="adj2" fmla="val -8333"/>
              <a:gd name="adj3" fmla="val 33966"/>
              <a:gd name="adj4" fmla="val -1007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타겟절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8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를 사용한 컴파일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작성하면 컴파일이 용이하다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6768751" cy="19354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026" y="5394236"/>
            <a:ext cx="7776864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8840" y="3354240"/>
            <a:ext cx="438893" cy="132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4544318" y="3475936"/>
            <a:ext cx="144016" cy="52277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0099" y="355265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Log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" y="1586093"/>
            <a:ext cx="4026222" cy="17255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54746" y="1889274"/>
            <a:ext cx="557785" cy="162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99581" y="2204864"/>
            <a:ext cx="557785" cy="162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2420" y="2499246"/>
            <a:ext cx="557785" cy="162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3635896" y="1954644"/>
            <a:ext cx="288032" cy="68226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91983" y="2101330"/>
            <a:ext cx="34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헤더파일 소스 변경 시 </a:t>
            </a:r>
            <a:r>
              <a:rPr lang="en-US" altLang="ko-KR" dirty="0" smtClean="0">
                <a:solidFill>
                  <a:srgbClr val="FF0000"/>
                </a:solidFill>
              </a:rPr>
              <a:t>rebuild all.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매크로의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작성규칙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 </a:t>
            </a:r>
            <a:r>
              <a:rPr lang="ko-KR" altLang="en-US" dirty="0" smtClean="0"/>
              <a:t>좌측엔 매크로이름 우측엔 정의 문자열이 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매크로를 참조 할 때는 소괄호나 중괄호 둘러싸고 앞에 </a:t>
            </a:r>
            <a:r>
              <a:rPr lang="en-US" altLang="ko-KR" dirty="0" smtClean="0"/>
              <a:t>‘$’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정의되지 않으면 </a:t>
            </a:r>
            <a:r>
              <a:rPr lang="en-US" altLang="ko-KR" dirty="0" smtClean="0"/>
              <a:t>null, </a:t>
            </a:r>
            <a:r>
              <a:rPr lang="ko-KR" altLang="en-US" dirty="0" smtClean="0"/>
              <a:t>중복된 정의는 최후 정의된 값을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탭으로 시작해서는 안되고 </a:t>
            </a:r>
            <a:r>
              <a:rPr lang="en-US" altLang="ko-KR" dirty="0" smtClean="0"/>
              <a:t>, :,=,#,”” </a:t>
            </a:r>
            <a:r>
              <a:rPr lang="ko-KR" altLang="en-US" dirty="0" smtClean="0"/>
              <a:t>등은 매크로 이름에 사용할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매크로는 반드시 치환될 위치보다 먼저 정의 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632220"/>
            <a:ext cx="8505112" cy="2846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  CC		=  arm-linux-gcc</a:t>
            </a:r>
            <a:endParaRPr lang="ko-KR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988840"/>
            <a:ext cx="8505112" cy="1140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NAME	= string</a:t>
            </a:r>
          </a:p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${NAME}		# string</a:t>
            </a:r>
          </a:p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$(NAME)		# string</a:t>
            </a:r>
          </a:p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${NAME}.c		# string.c</a:t>
            </a:r>
          </a:p>
          <a:p>
            <a:r>
              <a:rPr lang="en-US" altLang="ko-KR" sz="1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latin typeface="+mn-ea"/>
              </a:rPr>
              <a:t>     macro_${NAME}	# macro_string</a:t>
            </a:r>
            <a:endParaRPr lang="ko-KR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9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</a:t>
            </a:r>
            <a:r>
              <a:rPr lang="ko-KR" altLang="en-US" dirty="0" smtClean="0"/>
              <a:t>의 기본동작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매크로 사용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4968552" cy="2952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9959" y="2132856"/>
            <a:ext cx="1421112" cy="561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95670" y="2786261"/>
            <a:ext cx="812498" cy="232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데이터베이스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데이터베이스</Template>
  <TotalTime>1571</TotalTime>
  <Words>435</Words>
  <Application>Microsoft Office PowerPoint</Application>
  <PresentationFormat>화면 슬라이드 쇼(4:3)</PresentationFormat>
  <Paragraphs>170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데이터베이스</vt:lpstr>
      <vt:lpstr>시스템프로그래밍</vt:lpstr>
      <vt:lpstr>Definition</vt:lpstr>
      <vt:lpstr>Setting</vt:lpstr>
      <vt:lpstr>GCC를 이용한 컴파일(1)</vt:lpstr>
      <vt:lpstr>GCC를 이용한 컴파일(2)</vt:lpstr>
      <vt:lpstr>Makefile</vt:lpstr>
      <vt:lpstr>Make의 기본동작(1)</vt:lpstr>
      <vt:lpstr>Make의 기본동작(2)</vt:lpstr>
      <vt:lpstr>Make의 기본동작(3)</vt:lpstr>
      <vt:lpstr>Make의 기본동작(4)</vt:lpstr>
      <vt:lpstr>Make의 기본동작(5)</vt:lpstr>
      <vt:lpstr>Make의 기본동작(6)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시스템프로그래밍</dc:title>
  <dc:creator>DB_JSS</dc:creator>
  <cp:lastModifiedBy>DB_JSS</cp:lastModifiedBy>
  <cp:revision>46</cp:revision>
  <dcterms:created xsi:type="dcterms:W3CDTF">2013-08-18T08:36:27Z</dcterms:created>
  <dcterms:modified xsi:type="dcterms:W3CDTF">2013-09-04T11:01:48Z</dcterms:modified>
</cp:coreProperties>
</file>