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2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6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6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2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AA43-3A15-463F-823E-836CEC9954C2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63C9-F578-49FF-8F9B-362BC03E9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 프로그래밍 강의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차재혁</a:t>
            </a:r>
            <a:endParaRPr lang="en-US" altLang="ko-KR" dirty="0" smtClean="0"/>
          </a:p>
          <a:p>
            <a:r>
              <a:rPr lang="en-US" altLang="ko-KR" dirty="0" smtClean="0"/>
              <a:t>chajh@hanyang.ac.kr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en-US" altLang="ko-KR" dirty="0"/>
          </a:p>
          <a:p>
            <a:pPr lvl="1"/>
            <a:r>
              <a:rPr lang="en-US" altLang="ko-KR" dirty="0" smtClean="0"/>
              <a:t>W. Richard Stevens and Stephen A. </a:t>
            </a:r>
            <a:r>
              <a:rPr lang="en-US" altLang="ko-KR" dirty="0" err="1" smtClean="0"/>
              <a:t>Rago</a:t>
            </a:r>
            <a:r>
              <a:rPr lang="en-US" altLang="ko-KR" dirty="0" smtClean="0"/>
              <a:t>, Advanced Programming in the UNIX Environment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ed., Addison-Wesley </a:t>
            </a:r>
          </a:p>
          <a:p>
            <a:pPr lvl="1"/>
            <a:r>
              <a:rPr lang="en-US" altLang="ko-KR" dirty="0" smtClean="0"/>
              <a:t>Kay A. Robbins and Steven Robbins, UNIX Systems Programming, Prentice Hall</a:t>
            </a:r>
          </a:p>
          <a:p>
            <a:r>
              <a:rPr lang="ko-KR" altLang="en-US" dirty="0"/>
              <a:t>평가방법</a:t>
            </a:r>
            <a:endParaRPr lang="en-US" altLang="ko-KR" dirty="0"/>
          </a:p>
          <a:p>
            <a:pPr lvl="1"/>
            <a:r>
              <a:rPr lang="ko-KR" altLang="en-US" dirty="0"/>
              <a:t>중간고사 </a:t>
            </a:r>
            <a:r>
              <a:rPr lang="en-US" altLang="ko-KR" dirty="0"/>
              <a:t>20%, </a:t>
            </a:r>
            <a:r>
              <a:rPr lang="ko-KR" altLang="en-US" dirty="0"/>
              <a:t>기말고사 </a:t>
            </a:r>
            <a:r>
              <a:rPr lang="en-US" altLang="ko-KR" dirty="0"/>
              <a:t>20%, </a:t>
            </a:r>
            <a:r>
              <a:rPr lang="ko-KR" altLang="en-US" dirty="0"/>
              <a:t>출석</a:t>
            </a:r>
            <a:r>
              <a:rPr lang="en-US" altLang="ko-KR" dirty="0"/>
              <a:t>(Quiz, Q&amp;A </a:t>
            </a:r>
            <a:r>
              <a:rPr lang="ko-KR" altLang="en-US" dirty="0"/>
              <a:t>포함</a:t>
            </a:r>
            <a:r>
              <a:rPr lang="en-US" altLang="ko-KR" dirty="0"/>
              <a:t>) 10%, </a:t>
            </a:r>
            <a:r>
              <a:rPr lang="ko-KR" altLang="en-US" dirty="0"/>
              <a:t>과제 </a:t>
            </a:r>
            <a:r>
              <a:rPr lang="en-US" altLang="ko-KR" dirty="0"/>
              <a:t>40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4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주별</a:t>
            </a:r>
            <a:r>
              <a:rPr lang="ko-KR" altLang="en-US" dirty="0" smtClean="0"/>
              <a:t>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Unix System Overview(1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), UNIX standardization and Implementations(2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: Editor, Compiler, Build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Process Environment(7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: Debugger, Version Control,</a:t>
            </a:r>
          </a:p>
          <a:p>
            <a:pPr lvl="1"/>
            <a:r>
              <a:rPr lang="ko-KR" altLang="en-US" dirty="0" smtClean="0"/>
              <a:t>과제</a:t>
            </a:r>
            <a:r>
              <a:rPr lang="en-US" altLang="ko-KR" dirty="0" smtClean="0"/>
              <a:t>: web browser</a:t>
            </a:r>
            <a:r>
              <a:rPr lang="ko-KR" altLang="en-US" dirty="0" smtClean="0"/>
              <a:t>로 접속하면 시스템 변수 내용을 출력하는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File I/O(3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Files and Directories(4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과제</a:t>
            </a:r>
            <a:r>
              <a:rPr lang="en-US" altLang="ko-KR" dirty="0" smtClean="0"/>
              <a:t>: web browser</a:t>
            </a:r>
            <a:r>
              <a:rPr lang="ko-KR" altLang="en-US" dirty="0" smtClean="0"/>
              <a:t>로 접속하면 주어진 파일 내용을 출력하는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Process Control(8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Inter-process Communication(15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), Network IPC: Sockets(16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과제</a:t>
            </a:r>
            <a:r>
              <a:rPr lang="en-US" altLang="ko-KR" dirty="0" smtClean="0"/>
              <a:t>: web browser</a:t>
            </a:r>
            <a:r>
              <a:rPr lang="ko-KR" altLang="en-US" dirty="0" smtClean="0"/>
              <a:t>로 접속하면 로그를 남기고 주어진 파일의 실행결과를 출력하는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Signals(10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중간고사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System Data Files and Information(6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Threads(11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Thread Control(12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Daemon Process(13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과제</a:t>
            </a:r>
            <a:r>
              <a:rPr lang="en-US" altLang="ko-KR" dirty="0" smtClean="0"/>
              <a:t>: Thread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재구축</a:t>
            </a:r>
            <a:endParaRPr lang="en-US" altLang="ko-KR" dirty="0" smtClean="0"/>
          </a:p>
          <a:p>
            <a:r>
              <a:rPr lang="en-US" altLang="ko-KR" dirty="0" smtClean="0"/>
              <a:t>13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Standard I/O Library(5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Relationship(9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15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Advanced I/O(14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기말고사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4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241</Words>
  <Application>Microsoft Office PowerPoint</Application>
  <PresentationFormat>화면 슬라이드 쇼(4:3)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시스템 프로그래밍 강의 소개</vt:lpstr>
      <vt:lpstr>PowerPoint 프레젠테이션</vt:lpstr>
      <vt:lpstr>주별 계획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차재혁</dc:creator>
  <cp:lastModifiedBy>차재혁</cp:lastModifiedBy>
  <cp:revision>19</cp:revision>
  <dcterms:created xsi:type="dcterms:W3CDTF">2013-08-08T07:05:00Z</dcterms:created>
  <dcterms:modified xsi:type="dcterms:W3CDTF">2013-09-02T05:59:34Z</dcterms:modified>
</cp:coreProperties>
</file>