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68" r:id="rId2"/>
  </p:sldMasterIdLst>
  <p:notesMasterIdLst>
    <p:notesMasterId r:id="rId38"/>
  </p:notesMasterIdLst>
  <p:sldIdLst>
    <p:sldId id="256" r:id="rId3"/>
    <p:sldId id="258" r:id="rId4"/>
    <p:sldId id="264" r:id="rId5"/>
    <p:sldId id="302" r:id="rId6"/>
    <p:sldId id="263" r:id="rId7"/>
    <p:sldId id="314" r:id="rId8"/>
    <p:sldId id="303" r:id="rId9"/>
    <p:sldId id="304" r:id="rId10"/>
    <p:sldId id="305" r:id="rId11"/>
    <p:sldId id="306" r:id="rId12"/>
    <p:sldId id="307" r:id="rId13"/>
    <p:sldId id="308" r:id="rId14"/>
    <p:sldId id="326" r:id="rId15"/>
    <p:sldId id="318" r:id="rId16"/>
    <p:sldId id="295" r:id="rId17"/>
    <p:sldId id="280" r:id="rId18"/>
    <p:sldId id="268" r:id="rId19"/>
    <p:sldId id="309" r:id="rId20"/>
    <p:sldId id="319" r:id="rId21"/>
    <p:sldId id="310" r:id="rId22"/>
    <p:sldId id="315" r:id="rId23"/>
    <p:sldId id="320" r:id="rId24"/>
    <p:sldId id="311" r:id="rId25"/>
    <p:sldId id="316" r:id="rId26"/>
    <p:sldId id="312" r:id="rId27"/>
    <p:sldId id="321" r:id="rId28"/>
    <p:sldId id="322" r:id="rId29"/>
    <p:sldId id="327" r:id="rId30"/>
    <p:sldId id="323" r:id="rId31"/>
    <p:sldId id="328" r:id="rId32"/>
    <p:sldId id="329" r:id="rId33"/>
    <p:sldId id="330" r:id="rId34"/>
    <p:sldId id="313" r:id="rId35"/>
    <p:sldId id="325" r:id="rId36"/>
    <p:sldId id="317" r:id="rId37"/>
  </p:sldIdLst>
  <p:sldSz cx="9144000" cy="6858000" type="screen4x3"/>
  <p:notesSz cx="6858000" cy="9144000"/>
  <p:defaultTextStyle>
    <a:defPPr>
      <a:defRPr lang="en-US"/>
    </a:defPPr>
    <a:lvl1pPr algn="l" rtl="0" fontAlgn="base" latinLnBrk="1">
      <a:spcBef>
        <a:spcPct val="0"/>
      </a:spcBef>
      <a:spcAft>
        <a:spcPct val="0"/>
      </a:spcAft>
      <a:defRPr kumimoji="1" sz="1400" kern="1200">
        <a:solidFill>
          <a:schemeClr val="tx1"/>
        </a:solidFill>
        <a:latin typeface="Times New Roman" pitchFamily="18" charset="0"/>
        <a:ea typeface="맑은 고딕" pitchFamily="50" charset="-127"/>
        <a:cs typeface="+mn-cs"/>
      </a:defRPr>
    </a:lvl1pPr>
    <a:lvl2pPr marL="457200" algn="l" rtl="0" fontAlgn="base" latinLnBrk="1">
      <a:spcBef>
        <a:spcPct val="0"/>
      </a:spcBef>
      <a:spcAft>
        <a:spcPct val="0"/>
      </a:spcAft>
      <a:defRPr kumimoji="1" sz="1400" kern="1200">
        <a:solidFill>
          <a:schemeClr val="tx1"/>
        </a:solidFill>
        <a:latin typeface="Times New Roman" pitchFamily="18" charset="0"/>
        <a:ea typeface="맑은 고딕" pitchFamily="50" charset="-127"/>
        <a:cs typeface="+mn-cs"/>
      </a:defRPr>
    </a:lvl2pPr>
    <a:lvl3pPr marL="914400" algn="l" rtl="0" fontAlgn="base" latinLnBrk="1">
      <a:spcBef>
        <a:spcPct val="0"/>
      </a:spcBef>
      <a:spcAft>
        <a:spcPct val="0"/>
      </a:spcAft>
      <a:defRPr kumimoji="1" sz="1400" kern="1200">
        <a:solidFill>
          <a:schemeClr val="tx1"/>
        </a:solidFill>
        <a:latin typeface="Times New Roman" pitchFamily="18" charset="0"/>
        <a:ea typeface="맑은 고딕" pitchFamily="50" charset="-127"/>
        <a:cs typeface="+mn-cs"/>
      </a:defRPr>
    </a:lvl3pPr>
    <a:lvl4pPr marL="1371600" algn="l" rtl="0" fontAlgn="base" latinLnBrk="1">
      <a:spcBef>
        <a:spcPct val="0"/>
      </a:spcBef>
      <a:spcAft>
        <a:spcPct val="0"/>
      </a:spcAft>
      <a:defRPr kumimoji="1" sz="1400" kern="1200">
        <a:solidFill>
          <a:schemeClr val="tx1"/>
        </a:solidFill>
        <a:latin typeface="Times New Roman" pitchFamily="18" charset="0"/>
        <a:ea typeface="맑은 고딕" pitchFamily="50" charset="-127"/>
        <a:cs typeface="+mn-cs"/>
      </a:defRPr>
    </a:lvl4pPr>
    <a:lvl5pPr marL="1828800" algn="l" rtl="0" fontAlgn="base" latinLnBrk="1">
      <a:spcBef>
        <a:spcPct val="0"/>
      </a:spcBef>
      <a:spcAft>
        <a:spcPct val="0"/>
      </a:spcAft>
      <a:defRPr kumimoji="1" sz="1400" kern="1200">
        <a:solidFill>
          <a:schemeClr val="tx1"/>
        </a:solidFill>
        <a:latin typeface="Times New Roman" pitchFamily="18" charset="0"/>
        <a:ea typeface="맑은 고딕" pitchFamily="50" charset="-127"/>
        <a:cs typeface="+mn-cs"/>
      </a:defRPr>
    </a:lvl5pPr>
    <a:lvl6pPr marL="2286000" algn="l" defTabSz="914400" rtl="0" eaLnBrk="1" latinLnBrk="1" hangingPunct="1">
      <a:defRPr kumimoji="1" sz="1400" kern="1200">
        <a:solidFill>
          <a:schemeClr val="tx1"/>
        </a:solidFill>
        <a:latin typeface="Times New Roman" pitchFamily="18" charset="0"/>
        <a:ea typeface="맑은 고딕" pitchFamily="50" charset="-127"/>
        <a:cs typeface="+mn-cs"/>
      </a:defRPr>
    </a:lvl6pPr>
    <a:lvl7pPr marL="2743200" algn="l" defTabSz="914400" rtl="0" eaLnBrk="1" latinLnBrk="1" hangingPunct="1">
      <a:defRPr kumimoji="1" sz="1400" kern="1200">
        <a:solidFill>
          <a:schemeClr val="tx1"/>
        </a:solidFill>
        <a:latin typeface="Times New Roman" pitchFamily="18" charset="0"/>
        <a:ea typeface="맑은 고딕" pitchFamily="50" charset="-127"/>
        <a:cs typeface="+mn-cs"/>
      </a:defRPr>
    </a:lvl7pPr>
    <a:lvl8pPr marL="3200400" algn="l" defTabSz="914400" rtl="0" eaLnBrk="1" latinLnBrk="1" hangingPunct="1">
      <a:defRPr kumimoji="1" sz="1400" kern="1200">
        <a:solidFill>
          <a:schemeClr val="tx1"/>
        </a:solidFill>
        <a:latin typeface="Times New Roman" pitchFamily="18" charset="0"/>
        <a:ea typeface="맑은 고딕" pitchFamily="50" charset="-127"/>
        <a:cs typeface="+mn-cs"/>
      </a:defRPr>
    </a:lvl8pPr>
    <a:lvl9pPr marL="3657600" algn="l" defTabSz="914400" rtl="0" eaLnBrk="1" latinLnBrk="1" hangingPunct="1">
      <a:defRPr kumimoji="1" sz="1400" kern="1200">
        <a:solidFill>
          <a:schemeClr val="tx1"/>
        </a:solidFill>
        <a:latin typeface="Times New Roman" pitchFamily="18" charset="0"/>
        <a:ea typeface="맑은 고딕" pitchFamily="50"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80808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56" autoAdjust="0"/>
    <p:restoredTop sz="84707" autoAdjust="0"/>
  </p:normalViewPr>
  <p:slideViewPr>
    <p:cSldViewPr>
      <p:cViewPr varScale="1">
        <p:scale>
          <a:sx n="77" d="100"/>
          <a:sy n="77" d="100"/>
        </p:scale>
        <p:origin x="-150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0" hangingPunct="1">
              <a:defRPr kumimoji="0" sz="1200">
                <a:latin typeface="Arial" charset="0"/>
                <a:ea typeface="굴림" charset="-127"/>
              </a:defRPr>
            </a:lvl1pPr>
          </a:lstStyle>
          <a:p>
            <a:pPr>
              <a:defRPr/>
            </a:pPr>
            <a:endParaRPr lang="en-US" altLang="ko-KR"/>
          </a:p>
        </p:txBody>
      </p:sp>
      <p:sp>
        <p:nvSpPr>
          <p:cNvPr id="174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0" hangingPunct="1">
              <a:defRPr kumimoji="0" sz="1200">
                <a:latin typeface="Arial" charset="0"/>
                <a:ea typeface="굴림" charset="-127"/>
              </a:defRPr>
            </a:lvl1pPr>
          </a:lstStyle>
          <a:p>
            <a:pPr>
              <a:defRPr/>
            </a:pPr>
            <a:endParaRPr lang="en-US" altLang="ko-KR"/>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74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ko-KR" noProof="0" smtClean="0"/>
              <a:t>Click to edit Master text styles</a:t>
            </a:r>
          </a:p>
          <a:p>
            <a:pPr lvl="1"/>
            <a:r>
              <a:rPr lang="en-US" altLang="ko-KR" noProof="0" smtClean="0"/>
              <a:t>Second level</a:t>
            </a:r>
          </a:p>
          <a:p>
            <a:pPr lvl="2"/>
            <a:r>
              <a:rPr lang="en-US" altLang="ko-KR" noProof="0" smtClean="0"/>
              <a:t>Third level</a:t>
            </a:r>
          </a:p>
          <a:p>
            <a:pPr lvl="3"/>
            <a:r>
              <a:rPr lang="en-US" altLang="ko-KR" noProof="0" smtClean="0"/>
              <a:t>Fourth level</a:t>
            </a:r>
          </a:p>
          <a:p>
            <a:pPr lvl="4"/>
            <a:r>
              <a:rPr lang="en-US" altLang="ko-KR" noProof="0" smtClean="0"/>
              <a:t>Fifth level</a:t>
            </a:r>
          </a:p>
        </p:txBody>
      </p:sp>
      <p:sp>
        <p:nvSpPr>
          <p:cNvPr id="174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latinLnBrk="0" hangingPunct="1">
              <a:defRPr kumimoji="0" sz="1200">
                <a:latin typeface="Arial" charset="0"/>
                <a:ea typeface="굴림" charset="-127"/>
              </a:defRPr>
            </a:lvl1pPr>
          </a:lstStyle>
          <a:p>
            <a:pPr>
              <a:defRPr/>
            </a:pPr>
            <a:endParaRPr lang="en-US" altLang="ko-KR"/>
          </a:p>
        </p:txBody>
      </p:sp>
      <p:sp>
        <p:nvSpPr>
          <p:cNvPr id="174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latinLnBrk="0" hangingPunct="1">
              <a:defRPr kumimoji="0" sz="1200">
                <a:latin typeface="Arial" charset="0"/>
                <a:ea typeface="굴림" charset="-127"/>
              </a:defRPr>
            </a:lvl1pPr>
          </a:lstStyle>
          <a:p>
            <a:pPr>
              <a:defRPr/>
            </a:pPr>
            <a:fld id="{6C15C5D9-8A87-4761-9ABF-AD8E0849434B}" type="slidenum">
              <a:rPr lang="ko-KR" altLang="en-US"/>
              <a:pPr>
                <a:defRPr/>
              </a:pPr>
              <a:t>‹#›</a:t>
            </a:fld>
            <a:endParaRPr lang="en-US" altLang="ko-KR"/>
          </a:p>
        </p:txBody>
      </p:sp>
    </p:spTree>
    <p:extLst>
      <p:ext uri="{BB962C8B-B14F-4D97-AF65-F5344CB8AC3E}">
        <p14:creationId xmlns:p14="http://schemas.microsoft.com/office/powerpoint/2010/main" val="24970722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8300791F-1643-45A2-AEA2-BF4A7849C739}" type="slidenum">
              <a:rPr lang="ko-KR" altLang="en-US" smtClean="0"/>
              <a:pPr/>
              <a:t>1</a:t>
            </a:fld>
            <a:endParaRPr lang="en-US" altLang="ko-KR" smtClean="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pPr eaLnBrk="1" hangingPunct="1"/>
            <a:endParaRPr lang="ko-KR" altLang="en-US" smtClean="0">
              <a:ea typeface="굴림" charset="-12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686D82C9-045D-4121-A18F-D2D43A6F31A8}" type="slidenum">
              <a:rPr lang="ko-KR" altLang="en-US" smtClean="0"/>
              <a:pPr/>
              <a:t>10</a:t>
            </a:fld>
            <a:endParaRPr lang="en-US" altLang="ko-KR" smtClean="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eaLnBrk="1" hangingPunct="1"/>
            <a:r>
              <a:rPr lang="en-US" altLang="ko-KR" smtClean="0">
                <a:ea typeface="굴림" charset="-127"/>
              </a:rPr>
              <a:t>In_port_t defined to be a uint16_t</a:t>
            </a:r>
          </a:p>
          <a:p>
            <a:pPr eaLnBrk="1" hangingPunct="1"/>
            <a:r>
              <a:rPr lang="en-US" altLang="ko-KR" smtClean="0">
                <a:ea typeface="굴림" charset="-127"/>
              </a:rPr>
              <a:t>In_addr_t defined to be a uint32_t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2804101C-5D57-499A-909D-4F0F94F3B73F}" type="slidenum">
              <a:rPr lang="ko-KR" altLang="en-US" smtClean="0"/>
              <a:pPr/>
              <a:t>11</a:t>
            </a:fld>
            <a:endParaRPr lang="en-US" altLang="ko-KR" smtClean="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eaLnBrk="1" hangingPunct="1"/>
            <a:r>
              <a:rPr lang="en-US" altLang="ko-KR" smtClean="0">
                <a:ea typeface="굴림" charset="-127"/>
              </a:rPr>
              <a:t>We can supply an optional </a:t>
            </a:r>
            <a:r>
              <a:rPr lang="en-US" altLang="ko-KR" i="1" smtClean="0">
                <a:ea typeface="굴림" charset="-127"/>
              </a:rPr>
              <a:t>hint</a:t>
            </a:r>
            <a:r>
              <a:rPr lang="en-US" altLang="ko-KR" smtClean="0">
                <a:ea typeface="굴림" charset="-127"/>
              </a:rPr>
              <a:t> to select addresses that meet certain criteria. The hint is a template used for filtering addresses and uses only the ai_familiy, ai_flags, ai_protocol, and ai_socktype fields.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95CD1CAC-56BB-4095-B89C-2C230A845194}" type="slidenum">
              <a:rPr lang="ko-KR" altLang="en-US" smtClean="0"/>
              <a:pPr/>
              <a:t>12</a:t>
            </a:fld>
            <a:endParaRPr lang="en-US" altLang="ko-KR" smtClean="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pPr eaLnBrk="1" hangingPunct="1"/>
            <a:endParaRPr lang="en-US" altLang="ko-KR" smtClean="0">
              <a:ea typeface="굴림" charset="-127"/>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07EB16EA-A696-4BC2-AB59-97CE4601357D}" type="slidenum">
              <a:rPr lang="ko-KR" altLang="en-US" smtClean="0"/>
              <a:pPr/>
              <a:t>13</a:t>
            </a:fld>
            <a:endParaRPr lang="en-US" altLang="ko-KR" smtClean="0"/>
          </a:p>
        </p:txBody>
      </p:sp>
      <p:sp>
        <p:nvSpPr>
          <p:cNvPr id="53250" name="Rectangle 2"/>
          <p:cNvSpPr>
            <a:spLocks noGrp="1" noRot="1" noChangeAspect="1" noTextEdit="1"/>
          </p:cNvSpPr>
          <p:nvPr>
            <p:ph type="sldImg"/>
          </p:nvPr>
        </p:nvSpPr>
        <p:spPr>
          <a:ln/>
        </p:spPr>
      </p:sp>
      <p:sp>
        <p:nvSpPr>
          <p:cNvPr id="53251" name="Rectangle 3"/>
          <p:cNvSpPr>
            <a:spLocks noGrp="1"/>
          </p:cNvSpPr>
          <p:nvPr>
            <p:ph type="body" idx="1"/>
          </p:nvPr>
        </p:nvSpPr>
        <p:spPr>
          <a:noFill/>
          <a:ln/>
        </p:spPr>
        <p:txBody>
          <a:bodyPr/>
          <a:lstStyle/>
          <a:p>
            <a:pPr eaLnBrk="1" hangingPunct="1"/>
            <a:r>
              <a:rPr lang="en-US" altLang="ko-KR" sz="1000" smtClean="0">
                <a:latin typeface="Courier New" pitchFamily="49" charset="0"/>
                <a:ea typeface="굴림" charset="-127"/>
              </a:rPr>
              <a:t>write</a:t>
            </a:r>
            <a:r>
              <a:rPr lang="en-US" altLang="ko-KR" sz="1000" smtClean="0">
                <a:ea typeface="굴림" charset="-127"/>
              </a:rPr>
              <a:t> to a file opened with O_APPEND flag: atomic since it causes the kernel to position the file to its current EOF before each </a:t>
            </a:r>
            <a:r>
              <a:rPr lang="en-US" altLang="ko-KR" sz="1000" smtClean="0">
                <a:latin typeface="Courier New" pitchFamily="49" charset="0"/>
                <a:ea typeface="굴림" charset="-127"/>
              </a:rPr>
              <a:t>write</a:t>
            </a:r>
            <a:r>
              <a:rPr lang="en-US" altLang="ko-KR" sz="1000" smtClean="0">
                <a:ea typeface="굴림" charset="-127"/>
              </a:rPr>
              <a:t>.</a:t>
            </a:r>
          </a:p>
          <a:p>
            <a:pPr eaLnBrk="1" hangingPunct="1"/>
            <a:endParaRPr lang="ko-KR" altLang="en-US" smtClean="0">
              <a:ea typeface="굴림" charset="-127"/>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90020D81-BFAD-45CD-AAF7-C32982C76C85}" type="slidenum">
              <a:rPr lang="ko-KR" altLang="en-US" smtClean="0"/>
              <a:pPr/>
              <a:t>14</a:t>
            </a:fld>
            <a:endParaRPr lang="en-US" altLang="ko-KR" smtClean="0"/>
          </a:p>
        </p:txBody>
      </p:sp>
      <p:sp>
        <p:nvSpPr>
          <p:cNvPr id="55298" name="Rectangle 2"/>
          <p:cNvSpPr>
            <a:spLocks noGrp="1" noRot="1" noChangeAspect="1" noTextEdit="1"/>
          </p:cNvSpPr>
          <p:nvPr>
            <p:ph type="sldImg"/>
          </p:nvPr>
        </p:nvSpPr>
        <p:spPr>
          <a:ln/>
        </p:spPr>
      </p:sp>
      <p:sp>
        <p:nvSpPr>
          <p:cNvPr id="55299" name="Rectangle 3"/>
          <p:cNvSpPr>
            <a:spLocks noGrp="1"/>
          </p:cNvSpPr>
          <p:nvPr>
            <p:ph type="body" idx="1"/>
          </p:nvPr>
        </p:nvSpPr>
        <p:spPr>
          <a:noFill/>
          <a:ln/>
        </p:spPr>
        <p:txBody>
          <a:bodyPr/>
          <a:lstStyle/>
          <a:p>
            <a:pPr eaLnBrk="1" hangingPunct="1"/>
            <a:r>
              <a:rPr lang="en-US" altLang="ko-KR" sz="1000" smtClean="0">
                <a:latin typeface="Courier New" pitchFamily="49" charset="0"/>
                <a:ea typeface="굴림" charset="-127"/>
              </a:rPr>
              <a:t>write</a:t>
            </a:r>
            <a:r>
              <a:rPr lang="en-US" altLang="ko-KR" sz="1000" smtClean="0">
                <a:ea typeface="굴림" charset="-127"/>
              </a:rPr>
              <a:t> to a file opened with O_APPEND flag: atomic since it causes the kernel to position the file to its current EOF before each </a:t>
            </a:r>
            <a:r>
              <a:rPr lang="en-US" altLang="ko-KR" sz="1000" smtClean="0">
                <a:latin typeface="Courier New" pitchFamily="49" charset="0"/>
                <a:ea typeface="굴림" charset="-127"/>
              </a:rPr>
              <a:t>write</a:t>
            </a:r>
            <a:r>
              <a:rPr lang="en-US" altLang="ko-KR" sz="1000" smtClean="0">
                <a:ea typeface="굴림" charset="-127"/>
              </a:rPr>
              <a:t>.</a:t>
            </a:r>
          </a:p>
          <a:p>
            <a:pPr eaLnBrk="1" hangingPunct="1"/>
            <a:endParaRPr lang="ko-KR" altLang="en-US" smtClean="0">
              <a:ea typeface="굴림" charset="-127"/>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2BBA7CD1-1214-4D29-81DB-A42751CE846C}" type="slidenum">
              <a:rPr lang="ko-KR" altLang="en-US" smtClean="0"/>
              <a:pPr/>
              <a:t>15</a:t>
            </a:fld>
            <a:endParaRPr lang="en-US" altLang="ko-KR" smtClean="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endParaRPr lang="ko-KR" altLang="en-US" smtClean="0">
              <a:ea typeface="굴림" charset="-127"/>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p:spPr>
        <p:txBody>
          <a:bodyPr/>
          <a:lstStyle/>
          <a:p>
            <a:fld id="{75071549-850D-4920-90F6-6A4200F87576}" type="slidenum">
              <a:rPr lang="ko-KR" altLang="en-US" smtClean="0"/>
              <a:pPr/>
              <a:t>16</a:t>
            </a:fld>
            <a:endParaRPr lang="en-US" altLang="ko-KR" smtClean="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eaLnBrk="1" hangingPunct="1"/>
            <a:endParaRPr lang="en-US" altLang="ko-KR" smtClean="0">
              <a:ea typeface="굴림" charset="-127"/>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2BE0721D-891B-468B-B580-E3D3378CA277}" type="slidenum">
              <a:rPr lang="ko-KR" altLang="en-US" smtClean="0"/>
              <a:pPr/>
              <a:t>17</a:t>
            </a:fld>
            <a:endParaRPr lang="en-US" altLang="ko-KR" smtClean="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eaLnBrk="1" hangingPunct="1"/>
            <a:endParaRPr lang="ko-KR" altLang="en-US" smtClean="0">
              <a:ea typeface="굴림" charset="-127"/>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p:spPr>
        <p:txBody>
          <a:bodyPr/>
          <a:lstStyle/>
          <a:p>
            <a:fld id="{9D422234-C1FC-42EE-B82A-AA40A0810F9B}" type="slidenum">
              <a:rPr lang="ko-KR" altLang="en-US" smtClean="0"/>
              <a:pPr/>
              <a:t>18</a:t>
            </a:fld>
            <a:endParaRPr lang="en-US" altLang="ko-KR" smtClean="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endParaRPr lang="ko-KR" altLang="en-US" smtClean="0">
              <a:ea typeface="굴림" charset="-127"/>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p:spPr>
        <p:txBody>
          <a:bodyPr/>
          <a:lstStyle/>
          <a:p>
            <a:fld id="{984817B0-2C88-400E-AE31-1C1F1B88A816}" type="slidenum">
              <a:rPr lang="ko-KR" altLang="en-US" smtClean="0"/>
              <a:pPr/>
              <a:t>19</a:t>
            </a:fld>
            <a:endParaRPr lang="en-US" altLang="ko-KR" smtClean="0"/>
          </a:p>
        </p:txBody>
      </p:sp>
      <p:sp>
        <p:nvSpPr>
          <p:cNvPr id="65538" name="Rectangle 2"/>
          <p:cNvSpPr>
            <a:spLocks noGrp="1" noRot="1" noChangeAspect="1" noTextEdit="1"/>
          </p:cNvSpPr>
          <p:nvPr>
            <p:ph type="sldImg"/>
          </p:nvPr>
        </p:nvSpPr>
        <p:spPr>
          <a:ln/>
        </p:spPr>
      </p:sp>
      <p:sp>
        <p:nvSpPr>
          <p:cNvPr id="65539" name="Rectangle 3"/>
          <p:cNvSpPr>
            <a:spLocks noGrp="1"/>
          </p:cNvSpPr>
          <p:nvPr>
            <p:ph type="body" idx="1"/>
          </p:nvPr>
        </p:nvSpPr>
        <p:spPr>
          <a:noFill/>
          <a:ln/>
        </p:spPr>
        <p:txBody>
          <a:bodyPr/>
          <a:lstStyle/>
          <a:p>
            <a:pPr eaLnBrk="1" hangingPunct="1"/>
            <a:r>
              <a:rPr lang="en-US" altLang="ko-KR" sz="1000" smtClean="0">
                <a:latin typeface="Courier New" pitchFamily="49" charset="0"/>
                <a:ea typeface="굴림" charset="-127"/>
              </a:rPr>
              <a:t>write</a:t>
            </a:r>
            <a:r>
              <a:rPr lang="en-US" altLang="ko-KR" sz="1000" smtClean="0">
                <a:ea typeface="굴림" charset="-127"/>
              </a:rPr>
              <a:t> to a file opened with O_APPEND flag: atomic since it causes the kernel to position the file to its current EOF before each </a:t>
            </a:r>
            <a:r>
              <a:rPr lang="en-US" altLang="ko-KR" sz="1000" smtClean="0">
                <a:latin typeface="Courier New" pitchFamily="49" charset="0"/>
                <a:ea typeface="굴림" charset="-127"/>
              </a:rPr>
              <a:t>write</a:t>
            </a:r>
            <a:r>
              <a:rPr lang="en-US" altLang="ko-KR" sz="1000" smtClean="0">
                <a:ea typeface="굴림" charset="-127"/>
              </a:rPr>
              <a:t>.</a:t>
            </a:r>
          </a:p>
          <a:p>
            <a:pPr eaLnBrk="1" hangingPunct="1"/>
            <a:endParaRPr lang="ko-KR" altLang="en-US" smtClean="0">
              <a:ea typeface="굴림"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B5A36922-22A7-4617-B5AE-FD2515C77476}" type="slidenum">
              <a:rPr lang="ko-KR" altLang="en-US" smtClean="0"/>
              <a:pPr/>
              <a:t>2</a:t>
            </a:fld>
            <a:endParaRPr lang="en-US" altLang="ko-KR" smtClean="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pPr eaLnBrk="1" hangingPunct="1"/>
            <a:endParaRPr lang="ko-KR" altLang="en-US" smtClean="0">
              <a:ea typeface="굴림" charset="-127"/>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p:spPr>
        <p:txBody>
          <a:bodyPr/>
          <a:lstStyle/>
          <a:p>
            <a:fld id="{E4554122-432A-40C9-B7C6-CB82B0B8777B}" type="slidenum">
              <a:rPr lang="ko-KR" altLang="en-US" smtClean="0"/>
              <a:pPr/>
              <a:t>20</a:t>
            </a:fld>
            <a:endParaRPr lang="en-US" altLang="ko-KR" smtClean="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endParaRPr lang="ko-KR" altLang="en-US" smtClean="0">
              <a:ea typeface="굴림" charset="-127"/>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p:spPr>
        <p:txBody>
          <a:bodyPr/>
          <a:lstStyle/>
          <a:p>
            <a:fld id="{94B0F00C-926B-4DC9-8FCB-12D054049394}" type="slidenum">
              <a:rPr lang="ko-KR" altLang="en-US" smtClean="0"/>
              <a:pPr/>
              <a:t>21</a:t>
            </a:fld>
            <a:endParaRPr lang="en-US" altLang="ko-KR" smtClean="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r>
              <a:rPr lang="en-US" altLang="ko-KR" smtClean="0">
                <a:ea typeface="굴림" charset="-127"/>
              </a:rPr>
              <a:t>Once a server has called </a:t>
            </a:r>
            <a:r>
              <a:rPr lang="en-US" altLang="ko-KR" smtClean="0">
                <a:latin typeface="Courier New" pitchFamily="49" charset="0"/>
                <a:ea typeface="굴림" charset="-127"/>
              </a:rPr>
              <a:t>listen</a:t>
            </a:r>
            <a:r>
              <a:rPr lang="en-US" altLang="ko-KR" smtClean="0">
                <a:ea typeface="굴림" charset="-127"/>
              </a:rPr>
              <a:t>, it uses the </a:t>
            </a:r>
            <a:r>
              <a:rPr lang="en-US" altLang="ko-KR" smtClean="0">
                <a:latin typeface="Courier New" pitchFamily="49" charset="0"/>
                <a:ea typeface="굴림" charset="-127"/>
              </a:rPr>
              <a:t>accept</a:t>
            </a:r>
            <a:r>
              <a:rPr lang="en-US" altLang="ko-KR" smtClean="0">
                <a:ea typeface="굴림" charset="-127"/>
              </a:rPr>
              <a:t> function to retrieve a connect request and convert that into a connection.</a:t>
            </a:r>
            <a:endParaRPr lang="ko-KR" altLang="en-US" smtClean="0">
              <a:ea typeface="굴림" charset="-127"/>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p:spPr>
        <p:txBody>
          <a:bodyPr/>
          <a:lstStyle/>
          <a:p>
            <a:fld id="{F573EB23-6783-4D6D-A15F-D135BF0678AE}" type="slidenum">
              <a:rPr lang="ko-KR" altLang="en-US" smtClean="0"/>
              <a:pPr/>
              <a:t>22</a:t>
            </a:fld>
            <a:endParaRPr lang="en-US" altLang="ko-KR" smtClean="0"/>
          </a:p>
        </p:txBody>
      </p:sp>
      <p:sp>
        <p:nvSpPr>
          <p:cNvPr id="71682" name="Rectangle 2"/>
          <p:cNvSpPr>
            <a:spLocks noGrp="1" noRot="1" noChangeAspect="1" noTextEdit="1"/>
          </p:cNvSpPr>
          <p:nvPr>
            <p:ph type="sldImg"/>
          </p:nvPr>
        </p:nvSpPr>
        <p:spPr>
          <a:ln/>
        </p:spPr>
      </p:sp>
      <p:sp>
        <p:nvSpPr>
          <p:cNvPr id="71683" name="Rectangle 3"/>
          <p:cNvSpPr>
            <a:spLocks noGrp="1"/>
          </p:cNvSpPr>
          <p:nvPr>
            <p:ph type="body" idx="1"/>
          </p:nvPr>
        </p:nvSpPr>
        <p:spPr>
          <a:noFill/>
          <a:ln/>
        </p:spPr>
        <p:txBody>
          <a:bodyPr/>
          <a:lstStyle/>
          <a:p>
            <a:pPr eaLnBrk="1" hangingPunct="1"/>
            <a:r>
              <a:rPr lang="en-US" altLang="ko-KR" sz="1000" smtClean="0">
                <a:latin typeface="Courier New" pitchFamily="49" charset="0"/>
                <a:ea typeface="굴림" charset="-127"/>
              </a:rPr>
              <a:t>write</a:t>
            </a:r>
            <a:r>
              <a:rPr lang="en-US" altLang="ko-KR" sz="1000" smtClean="0">
                <a:ea typeface="굴림" charset="-127"/>
              </a:rPr>
              <a:t> to a file opened with O_APPEND flag: atomic since it causes the kernel to position the file to its current EOF before each </a:t>
            </a:r>
            <a:r>
              <a:rPr lang="en-US" altLang="ko-KR" sz="1000" smtClean="0">
                <a:latin typeface="Courier New" pitchFamily="49" charset="0"/>
                <a:ea typeface="굴림" charset="-127"/>
              </a:rPr>
              <a:t>write</a:t>
            </a:r>
            <a:r>
              <a:rPr lang="en-US" altLang="ko-KR" sz="1000" smtClean="0">
                <a:ea typeface="굴림" charset="-127"/>
              </a:rPr>
              <a:t>.</a:t>
            </a:r>
          </a:p>
          <a:p>
            <a:pPr eaLnBrk="1" hangingPunct="1"/>
            <a:endParaRPr lang="ko-KR" altLang="en-US" smtClean="0">
              <a:ea typeface="굴림" charset="-127"/>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p:spPr>
        <p:txBody>
          <a:bodyPr/>
          <a:lstStyle/>
          <a:p>
            <a:fld id="{C70E2AC7-50B9-4168-B2E8-8A96DE458B89}" type="slidenum">
              <a:rPr lang="ko-KR" altLang="en-US" smtClean="0"/>
              <a:pPr/>
              <a:t>23</a:t>
            </a:fld>
            <a:endParaRPr lang="en-US" altLang="ko-KR" smtClean="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r>
              <a:rPr lang="en-US" altLang="ko-KR" smtClean="0">
                <a:ea typeface="굴림" charset="-127"/>
              </a:rPr>
              <a:t>Flags = MSG_DONTROUTE, MSG_DONTWAIT(enable nonblocking operation = equivalent to using O_NONBLOCK), MSG_EOR, MSG_OOB</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p:spPr>
        <p:txBody>
          <a:bodyPr/>
          <a:lstStyle/>
          <a:p>
            <a:fld id="{20774CB2-C47A-4546-B39F-411D2CFD8756}" type="slidenum">
              <a:rPr lang="ko-KR" altLang="en-US" smtClean="0"/>
              <a:pPr/>
              <a:t>24</a:t>
            </a:fld>
            <a:endParaRPr lang="en-US" altLang="ko-KR" smtClean="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r>
              <a:rPr lang="en-US" altLang="ko-KR" smtClean="0">
                <a:ea typeface="굴림" charset="-127"/>
              </a:rPr>
              <a:t>Because it allows us to retrieve the address of the sender, recvfrom is usually used with connectionless sockets. Otherwise, recvfrom behaves identically to recv.</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p:spPr>
        <p:txBody>
          <a:bodyPr/>
          <a:lstStyle/>
          <a:p>
            <a:fld id="{51C5C6D8-DB21-4344-8025-0BC9418BE1A7}" type="slidenum">
              <a:rPr lang="ko-KR" altLang="en-US" smtClean="0"/>
              <a:pPr/>
              <a:t>25</a:t>
            </a:fld>
            <a:endParaRPr lang="en-US" altLang="ko-KR" smtClean="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r>
              <a:rPr lang="en-US" altLang="ko-KR" smtClean="0">
                <a:ea typeface="굴림" charset="-127"/>
              </a:rPr>
              <a:t>Connectionless ruptime client</a:t>
            </a:r>
          </a:p>
          <a:p>
            <a:pPr eaLnBrk="1" hangingPunct="1"/>
            <a:r>
              <a:rPr lang="en-US" altLang="ko-KR" smtClean="0">
                <a:ea typeface="굴림" charset="-127"/>
              </a:rPr>
              <a:t> - If the server isn’t running, the client will block indefinitely in the call to recvfrom. With the connection-oriented example, the connect call will fail if the server isn’t running. To avoid blocking indefinitely, we set an alarm clock before calling recvfrom.</a:t>
            </a:r>
          </a:p>
          <a:p>
            <a:pPr eaLnBrk="1" hangingPunct="1"/>
            <a:endParaRPr lang="en-US" altLang="ko-KR" smtClean="0">
              <a:ea typeface="굴림" charset="-127"/>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p:spPr>
        <p:txBody>
          <a:bodyPr/>
          <a:lstStyle/>
          <a:p>
            <a:fld id="{7BF8CB45-078C-4650-9A3C-28E6E1A584D6}" type="slidenum">
              <a:rPr lang="ko-KR" altLang="en-US" smtClean="0"/>
              <a:pPr/>
              <a:t>26</a:t>
            </a:fld>
            <a:endParaRPr lang="en-US" altLang="ko-KR" smtClean="0"/>
          </a:p>
        </p:txBody>
      </p:sp>
      <p:sp>
        <p:nvSpPr>
          <p:cNvPr id="79874" name="Rectangle 2"/>
          <p:cNvSpPr>
            <a:spLocks noGrp="1" noRot="1" noChangeAspect="1" noTextEdit="1"/>
          </p:cNvSpPr>
          <p:nvPr>
            <p:ph type="sldImg"/>
          </p:nvPr>
        </p:nvSpPr>
        <p:spPr>
          <a:ln/>
        </p:spPr>
      </p:sp>
      <p:sp>
        <p:nvSpPr>
          <p:cNvPr id="79875" name="Rectangle 3"/>
          <p:cNvSpPr>
            <a:spLocks noGrp="1"/>
          </p:cNvSpPr>
          <p:nvPr>
            <p:ph type="body" idx="1"/>
          </p:nvPr>
        </p:nvSpPr>
        <p:spPr>
          <a:noFill/>
          <a:ln/>
        </p:spPr>
        <p:txBody>
          <a:bodyPr/>
          <a:lstStyle/>
          <a:p>
            <a:pPr eaLnBrk="1" hangingPunct="1"/>
            <a:r>
              <a:rPr lang="en-US" altLang="ko-KR" sz="1000" smtClean="0">
                <a:latin typeface="Courier New" pitchFamily="49" charset="0"/>
                <a:ea typeface="굴림" charset="-127"/>
              </a:rPr>
              <a:t>write</a:t>
            </a:r>
            <a:r>
              <a:rPr lang="en-US" altLang="ko-KR" sz="1000" smtClean="0">
                <a:ea typeface="굴림" charset="-127"/>
              </a:rPr>
              <a:t> to a file opened with O_APPEND flag: atomic since it causes the kernel to position the file to its current EOF before each </a:t>
            </a:r>
            <a:r>
              <a:rPr lang="en-US" altLang="ko-KR" sz="1000" smtClean="0">
                <a:latin typeface="Courier New" pitchFamily="49" charset="0"/>
                <a:ea typeface="굴림" charset="-127"/>
              </a:rPr>
              <a:t>write</a:t>
            </a:r>
            <a:r>
              <a:rPr lang="en-US" altLang="ko-KR" sz="1000" smtClean="0">
                <a:ea typeface="굴림" charset="-127"/>
              </a:rPr>
              <a:t>.</a:t>
            </a:r>
          </a:p>
          <a:p>
            <a:pPr eaLnBrk="1" hangingPunct="1"/>
            <a:endParaRPr lang="ko-KR" altLang="en-US" smtClean="0">
              <a:ea typeface="굴림" charset="-127"/>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p:spPr>
        <p:txBody>
          <a:bodyPr/>
          <a:lstStyle/>
          <a:p>
            <a:fld id="{92309C07-42EC-4091-9F69-DC812BD92B1D}" type="slidenum">
              <a:rPr lang="ko-KR" altLang="en-US" smtClean="0"/>
              <a:pPr/>
              <a:t>27</a:t>
            </a:fld>
            <a:endParaRPr lang="en-US" altLang="ko-KR" smtClean="0"/>
          </a:p>
        </p:txBody>
      </p:sp>
      <p:sp>
        <p:nvSpPr>
          <p:cNvPr id="81922" name="Rectangle 2"/>
          <p:cNvSpPr>
            <a:spLocks noGrp="1" noRot="1" noChangeAspect="1" noTextEdit="1"/>
          </p:cNvSpPr>
          <p:nvPr>
            <p:ph type="sldImg"/>
          </p:nvPr>
        </p:nvSpPr>
        <p:spPr>
          <a:ln/>
        </p:spPr>
      </p:sp>
      <p:sp>
        <p:nvSpPr>
          <p:cNvPr id="81923" name="Rectangle 3"/>
          <p:cNvSpPr>
            <a:spLocks noGrp="1"/>
          </p:cNvSpPr>
          <p:nvPr>
            <p:ph type="body" idx="1"/>
          </p:nvPr>
        </p:nvSpPr>
        <p:spPr>
          <a:noFill/>
          <a:ln/>
        </p:spPr>
        <p:txBody>
          <a:bodyPr/>
          <a:lstStyle/>
          <a:p>
            <a:pPr eaLnBrk="1" hangingPunct="1"/>
            <a:r>
              <a:rPr lang="en-US" altLang="ko-KR" sz="1000" smtClean="0">
                <a:latin typeface="Courier New" pitchFamily="49" charset="0"/>
                <a:ea typeface="굴림" charset="-127"/>
              </a:rPr>
              <a:t>write</a:t>
            </a:r>
            <a:r>
              <a:rPr lang="en-US" altLang="ko-KR" sz="1000" smtClean="0">
                <a:ea typeface="굴림" charset="-127"/>
              </a:rPr>
              <a:t> to a file opened with O_APPEND flag: atomic since it causes the kernel to position the file to its current EOF before each </a:t>
            </a:r>
            <a:r>
              <a:rPr lang="en-US" altLang="ko-KR" sz="1000" smtClean="0">
                <a:latin typeface="Courier New" pitchFamily="49" charset="0"/>
                <a:ea typeface="굴림" charset="-127"/>
              </a:rPr>
              <a:t>write</a:t>
            </a:r>
            <a:r>
              <a:rPr lang="en-US" altLang="ko-KR" sz="1000" smtClean="0">
                <a:ea typeface="굴림" charset="-127"/>
              </a:rPr>
              <a:t>.</a:t>
            </a:r>
          </a:p>
          <a:p>
            <a:pPr eaLnBrk="1" hangingPunct="1"/>
            <a:endParaRPr lang="ko-KR" altLang="en-US" smtClean="0">
              <a:ea typeface="굴림" charset="-127"/>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p:spPr>
        <p:txBody>
          <a:bodyPr/>
          <a:lstStyle/>
          <a:p>
            <a:fld id="{72F8C357-A03F-405F-AEB6-34DAD2EB5885}" type="slidenum">
              <a:rPr lang="ko-KR" altLang="en-US" smtClean="0"/>
              <a:pPr/>
              <a:t>28</a:t>
            </a:fld>
            <a:endParaRPr lang="en-US" altLang="ko-KR" smtClean="0"/>
          </a:p>
        </p:txBody>
      </p:sp>
      <p:sp>
        <p:nvSpPr>
          <p:cNvPr id="83970" name="Rectangle 2"/>
          <p:cNvSpPr>
            <a:spLocks noGrp="1" noRot="1" noChangeAspect="1" noTextEdit="1"/>
          </p:cNvSpPr>
          <p:nvPr>
            <p:ph type="sldImg"/>
          </p:nvPr>
        </p:nvSpPr>
        <p:spPr>
          <a:ln/>
        </p:spPr>
      </p:sp>
      <p:sp>
        <p:nvSpPr>
          <p:cNvPr id="83971" name="Rectangle 3"/>
          <p:cNvSpPr>
            <a:spLocks noGrp="1"/>
          </p:cNvSpPr>
          <p:nvPr>
            <p:ph type="body" idx="1"/>
          </p:nvPr>
        </p:nvSpPr>
        <p:spPr>
          <a:noFill/>
          <a:ln/>
        </p:spPr>
        <p:txBody>
          <a:bodyPr/>
          <a:lstStyle/>
          <a:p>
            <a:pPr eaLnBrk="1" hangingPunct="1"/>
            <a:r>
              <a:rPr lang="en-US" altLang="ko-KR" sz="1000" smtClean="0">
                <a:latin typeface="Courier New" pitchFamily="49" charset="0"/>
                <a:ea typeface="굴림" charset="-127"/>
              </a:rPr>
              <a:t>write</a:t>
            </a:r>
            <a:r>
              <a:rPr lang="en-US" altLang="ko-KR" sz="1000" smtClean="0">
                <a:ea typeface="굴림" charset="-127"/>
              </a:rPr>
              <a:t> to a file opened with O_APPEND flag: atomic since it causes the kernel to position the file to its current EOF before each </a:t>
            </a:r>
            <a:r>
              <a:rPr lang="en-US" altLang="ko-KR" sz="1000" smtClean="0">
                <a:latin typeface="Courier New" pitchFamily="49" charset="0"/>
                <a:ea typeface="굴림" charset="-127"/>
              </a:rPr>
              <a:t>write</a:t>
            </a:r>
            <a:r>
              <a:rPr lang="en-US" altLang="ko-KR" sz="1000" smtClean="0">
                <a:ea typeface="굴림" charset="-127"/>
              </a:rPr>
              <a:t>.</a:t>
            </a:r>
          </a:p>
          <a:p>
            <a:pPr eaLnBrk="1" hangingPunct="1"/>
            <a:endParaRPr lang="ko-KR" altLang="en-US" smtClean="0">
              <a:ea typeface="굴림" charset="-127"/>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p:spPr>
        <p:txBody>
          <a:bodyPr/>
          <a:lstStyle/>
          <a:p>
            <a:fld id="{4C487B34-1A37-484E-9778-9A65286B9602}" type="slidenum">
              <a:rPr lang="ko-KR" altLang="en-US" smtClean="0"/>
              <a:pPr/>
              <a:t>29</a:t>
            </a:fld>
            <a:endParaRPr lang="en-US" altLang="ko-KR" smtClean="0"/>
          </a:p>
        </p:txBody>
      </p:sp>
      <p:sp>
        <p:nvSpPr>
          <p:cNvPr id="86018" name="Rectangle 2"/>
          <p:cNvSpPr>
            <a:spLocks noGrp="1" noRot="1" noChangeAspect="1" noTextEdit="1"/>
          </p:cNvSpPr>
          <p:nvPr>
            <p:ph type="sldImg"/>
          </p:nvPr>
        </p:nvSpPr>
        <p:spPr>
          <a:ln/>
        </p:spPr>
      </p:sp>
      <p:sp>
        <p:nvSpPr>
          <p:cNvPr id="86019" name="Rectangle 3"/>
          <p:cNvSpPr>
            <a:spLocks noGrp="1"/>
          </p:cNvSpPr>
          <p:nvPr>
            <p:ph type="body" idx="1"/>
          </p:nvPr>
        </p:nvSpPr>
        <p:spPr>
          <a:noFill/>
          <a:ln/>
        </p:spPr>
        <p:txBody>
          <a:bodyPr/>
          <a:lstStyle/>
          <a:p>
            <a:pPr eaLnBrk="1" hangingPunct="1"/>
            <a:r>
              <a:rPr lang="en-US" altLang="ko-KR" sz="1000" smtClean="0">
                <a:latin typeface="Courier New" pitchFamily="49" charset="0"/>
                <a:ea typeface="굴림" charset="-127"/>
              </a:rPr>
              <a:t>write</a:t>
            </a:r>
            <a:r>
              <a:rPr lang="en-US" altLang="ko-KR" sz="1000" smtClean="0">
                <a:ea typeface="굴림" charset="-127"/>
              </a:rPr>
              <a:t> to a file opened with O_APPEND flag: atomic since it causes the kernel to position the file to its current EOF before each </a:t>
            </a:r>
            <a:r>
              <a:rPr lang="en-US" altLang="ko-KR" sz="1000" smtClean="0">
                <a:latin typeface="Courier New" pitchFamily="49" charset="0"/>
                <a:ea typeface="굴림" charset="-127"/>
              </a:rPr>
              <a:t>write</a:t>
            </a:r>
            <a:r>
              <a:rPr lang="en-US" altLang="ko-KR" sz="1000" smtClean="0">
                <a:ea typeface="굴림" charset="-127"/>
              </a:rPr>
              <a:t>.</a:t>
            </a:r>
          </a:p>
          <a:p>
            <a:pPr eaLnBrk="1" hangingPunct="1"/>
            <a:endParaRPr lang="ko-KR" altLang="en-US" smtClean="0">
              <a:ea typeface="굴림" charset="-127"/>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E4866A88-7CB6-48A2-8296-10B70FF791C0}" type="slidenum">
              <a:rPr lang="ko-KR" altLang="en-US" smtClean="0"/>
              <a:pPr/>
              <a:t>3</a:t>
            </a:fld>
            <a:endParaRPr lang="en-US" altLang="ko-KR" smtClean="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pPr eaLnBrk="1" hangingPunct="1"/>
            <a:endParaRPr lang="ko-KR" altLang="en-US" smtClean="0">
              <a:ea typeface="굴림" charset="-127"/>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p:spPr>
        <p:txBody>
          <a:bodyPr/>
          <a:lstStyle/>
          <a:p>
            <a:fld id="{57A70E0C-D169-45D3-84C6-F14D0AAA59A1}" type="slidenum">
              <a:rPr lang="ko-KR" altLang="en-US" smtClean="0"/>
              <a:pPr/>
              <a:t>30</a:t>
            </a:fld>
            <a:endParaRPr lang="en-US" altLang="ko-KR" smtClean="0"/>
          </a:p>
        </p:txBody>
      </p:sp>
      <p:sp>
        <p:nvSpPr>
          <p:cNvPr id="88066" name="Rectangle 2"/>
          <p:cNvSpPr>
            <a:spLocks noGrp="1" noRot="1" noChangeAspect="1" noTextEdit="1"/>
          </p:cNvSpPr>
          <p:nvPr>
            <p:ph type="sldImg"/>
          </p:nvPr>
        </p:nvSpPr>
        <p:spPr>
          <a:ln/>
        </p:spPr>
      </p:sp>
      <p:sp>
        <p:nvSpPr>
          <p:cNvPr id="88067" name="Rectangle 3"/>
          <p:cNvSpPr>
            <a:spLocks noGrp="1"/>
          </p:cNvSpPr>
          <p:nvPr>
            <p:ph type="body" idx="1"/>
          </p:nvPr>
        </p:nvSpPr>
        <p:spPr>
          <a:noFill/>
          <a:ln/>
        </p:spPr>
        <p:txBody>
          <a:bodyPr/>
          <a:lstStyle/>
          <a:p>
            <a:pPr eaLnBrk="1" hangingPunct="1"/>
            <a:r>
              <a:rPr lang="en-US" altLang="ko-KR" sz="1000" smtClean="0">
                <a:latin typeface="Courier New" pitchFamily="49" charset="0"/>
                <a:ea typeface="굴림" charset="-127"/>
              </a:rPr>
              <a:t>write</a:t>
            </a:r>
            <a:r>
              <a:rPr lang="en-US" altLang="ko-KR" sz="1000" smtClean="0">
                <a:ea typeface="굴림" charset="-127"/>
              </a:rPr>
              <a:t> to a file opened with O_APPEND flag: atomic since it causes the kernel to position the file to its current EOF before each </a:t>
            </a:r>
            <a:r>
              <a:rPr lang="en-US" altLang="ko-KR" sz="1000" smtClean="0">
                <a:latin typeface="Courier New" pitchFamily="49" charset="0"/>
                <a:ea typeface="굴림" charset="-127"/>
              </a:rPr>
              <a:t>write</a:t>
            </a:r>
            <a:r>
              <a:rPr lang="en-US" altLang="ko-KR" sz="1000" smtClean="0">
                <a:ea typeface="굴림" charset="-127"/>
              </a:rPr>
              <a:t>.</a:t>
            </a:r>
          </a:p>
          <a:p>
            <a:pPr eaLnBrk="1" hangingPunct="1"/>
            <a:endParaRPr lang="ko-KR" altLang="en-US" smtClean="0">
              <a:ea typeface="굴림" charset="-127"/>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p:spPr>
        <p:txBody>
          <a:bodyPr/>
          <a:lstStyle/>
          <a:p>
            <a:fld id="{68E536EF-F247-46E2-88D0-8D93ECB828C2}" type="slidenum">
              <a:rPr lang="ko-KR" altLang="en-US" smtClean="0"/>
              <a:pPr/>
              <a:t>31</a:t>
            </a:fld>
            <a:endParaRPr lang="en-US" altLang="ko-KR" smtClean="0"/>
          </a:p>
        </p:txBody>
      </p:sp>
      <p:sp>
        <p:nvSpPr>
          <p:cNvPr id="90114" name="Rectangle 2"/>
          <p:cNvSpPr>
            <a:spLocks noGrp="1" noRot="1" noChangeAspect="1" noTextEdit="1"/>
          </p:cNvSpPr>
          <p:nvPr>
            <p:ph type="sldImg"/>
          </p:nvPr>
        </p:nvSpPr>
        <p:spPr>
          <a:ln/>
        </p:spPr>
      </p:sp>
      <p:sp>
        <p:nvSpPr>
          <p:cNvPr id="90115" name="Rectangle 3"/>
          <p:cNvSpPr>
            <a:spLocks noGrp="1"/>
          </p:cNvSpPr>
          <p:nvPr>
            <p:ph type="body" idx="1"/>
          </p:nvPr>
        </p:nvSpPr>
        <p:spPr>
          <a:noFill/>
          <a:ln/>
        </p:spPr>
        <p:txBody>
          <a:bodyPr/>
          <a:lstStyle/>
          <a:p>
            <a:pPr eaLnBrk="1" hangingPunct="1"/>
            <a:r>
              <a:rPr lang="en-US" altLang="ko-KR" sz="1000" smtClean="0">
                <a:latin typeface="Courier New" pitchFamily="49" charset="0"/>
                <a:ea typeface="굴림" charset="-127"/>
              </a:rPr>
              <a:t>write</a:t>
            </a:r>
            <a:r>
              <a:rPr lang="en-US" altLang="ko-KR" sz="1000" smtClean="0">
                <a:ea typeface="굴림" charset="-127"/>
              </a:rPr>
              <a:t> to a file opened with O_APPEND flag: atomic since it causes the kernel to position the file to its current EOF before each </a:t>
            </a:r>
            <a:r>
              <a:rPr lang="en-US" altLang="ko-KR" sz="1000" smtClean="0">
                <a:latin typeface="Courier New" pitchFamily="49" charset="0"/>
                <a:ea typeface="굴림" charset="-127"/>
              </a:rPr>
              <a:t>write</a:t>
            </a:r>
            <a:r>
              <a:rPr lang="en-US" altLang="ko-KR" sz="1000" smtClean="0">
                <a:ea typeface="굴림" charset="-127"/>
              </a:rPr>
              <a:t>.</a:t>
            </a:r>
          </a:p>
          <a:p>
            <a:pPr eaLnBrk="1" hangingPunct="1"/>
            <a:endParaRPr lang="ko-KR" altLang="en-US" smtClean="0">
              <a:ea typeface="굴림" charset="-127"/>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p:spPr>
        <p:txBody>
          <a:bodyPr/>
          <a:lstStyle/>
          <a:p>
            <a:fld id="{4DDF35CC-B28D-423E-8DC2-1D3FA4C6E332}" type="slidenum">
              <a:rPr lang="ko-KR" altLang="en-US" smtClean="0"/>
              <a:pPr/>
              <a:t>32</a:t>
            </a:fld>
            <a:endParaRPr lang="en-US" altLang="ko-KR" smtClean="0"/>
          </a:p>
        </p:txBody>
      </p:sp>
      <p:sp>
        <p:nvSpPr>
          <p:cNvPr id="92162" name="Rectangle 2"/>
          <p:cNvSpPr>
            <a:spLocks noGrp="1" noRot="1" noChangeAspect="1" noTextEdit="1"/>
          </p:cNvSpPr>
          <p:nvPr>
            <p:ph type="sldImg"/>
          </p:nvPr>
        </p:nvSpPr>
        <p:spPr>
          <a:ln/>
        </p:spPr>
      </p:sp>
      <p:sp>
        <p:nvSpPr>
          <p:cNvPr id="92163" name="Rectangle 3"/>
          <p:cNvSpPr>
            <a:spLocks noGrp="1"/>
          </p:cNvSpPr>
          <p:nvPr>
            <p:ph type="body" idx="1"/>
          </p:nvPr>
        </p:nvSpPr>
        <p:spPr>
          <a:noFill/>
          <a:ln/>
        </p:spPr>
        <p:txBody>
          <a:bodyPr/>
          <a:lstStyle/>
          <a:p>
            <a:pPr eaLnBrk="1" hangingPunct="1"/>
            <a:r>
              <a:rPr lang="en-US" altLang="ko-KR" sz="1000" smtClean="0">
                <a:latin typeface="Courier New" pitchFamily="49" charset="0"/>
                <a:ea typeface="굴림" charset="-127"/>
              </a:rPr>
              <a:t>write</a:t>
            </a:r>
            <a:r>
              <a:rPr lang="en-US" altLang="ko-KR" sz="1000" smtClean="0">
                <a:ea typeface="굴림" charset="-127"/>
              </a:rPr>
              <a:t> to a file opened with O_APPEND flag: atomic since it causes the kernel to position the file to its current EOF before each </a:t>
            </a:r>
            <a:r>
              <a:rPr lang="en-US" altLang="ko-KR" sz="1000" smtClean="0">
                <a:latin typeface="Courier New" pitchFamily="49" charset="0"/>
                <a:ea typeface="굴림" charset="-127"/>
              </a:rPr>
              <a:t>write</a:t>
            </a:r>
            <a:r>
              <a:rPr lang="en-US" altLang="ko-KR" sz="1000" smtClean="0">
                <a:ea typeface="굴림" charset="-127"/>
              </a:rPr>
              <a:t>.</a:t>
            </a:r>
          </a:p>
          <a:p>
            <a:pPr eaLnBrk="1" hangingPunct="1"/>
            <a:endParaRPr lang="ko-KR" altLang="en-US" smtClean="0">
              <a:ea typeface="굴림" charset="-127"/>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p:spPr>
        <p:txBody>
          <a:bodyPr/>
          <a:lstStyle/>
          <a:p>
            <a:fld id="{47D99A71-9830-409A-955B-E523A0723E26}" type="slidenum">
              <a:rPr lang="ko-KR" altLang="en-US" smtClean="0"/>
              <a:pPr/>
              <a:t>33</a:t>
            </a:fld>
            <a:endParaRPr lang="en-US" altLang="ko-KR" smtClean="0"/>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eaLnBrk="1" hangingPunct="1"/>
            <a:r>
              <a:rPr lang="en-US" altLang="ko-KR" smtClean="0">
                <a:ea typeface="굴림" charset="-127"/>
              </a:rPr>
              <a:t>The level argument identifies the protocol to which the option applies. If the option is a generic socket-level option, then level is set to SOL_SOCKET. Otherwise, level is set to the number of the protocol that controls the option.</a:t>
            </a:r>
          </a:p>
          <a:p>
            <a:pPr eaLnBrk="1" hangingPunct="1"/>
            <a:r>
              <a:rPr lang="en-US" altLang="ko-KR" smtClean="0">
                <a:ea typeface="굴림" charset="-127"/>
              </a:rPr>
              <a:t>Examples are IPPROTO_TCP for TCP options and IPPROTO_IP for IP options.</a:t>
            </a:r>
          </a:p>
          <a:p>
            <a:pPr eaLnBrk="1" hangingPunct="1"/>
            <a:r>
              <a:rPr lang="en-US" altLang="ko-KR" smtClean="0">
                <a:ea typeface="굴림" charset="-127"/>
              </a:rPr>
              <a:t>The val argument points to a data structure or an integer, depending on the option.</a:t>
            </a:r>
          </a:p>
          <a:p>
            <a:pPr eaLnBrk="1" hangingPunct="1"/>
            <a:endParaRPr lang="en-US" altLang="ko-KR" smtClean="0">
              <a:ea typeface="굴림" charset="-127"/>
            </a:endParaRPr>
          </a:p>
          <a:p>
            <a:pPr eaLnBrk="1" hangingPunct="1"/>
            <a:r>
              <a:rPr lang="en-US" altLang="ko-KR" smtClean="0">
                <a:ea typeface="굴림" charset="-127"/>
              </a:rPr>
              <a:t>Figure 16.20</a:t>
            </a:r>
          </a:p>
          <a:p>
            <a:pPr eaLnBrk="1" hangingPunct="1"/>
            <a:r>
              <a:rPr lang="en-US" altLang="ko-KR" smtClean="0">
                <a:ea typeface="굴림" charset="-127"/>
              </a:rPr>
              <a:t>  The function in Figure 6.10 fails to operate properly when the server terminates and we try to restart it immediately. Normally, the implementation of TCP will prevent us from binding the same address</a:t>
            </a:r>
          </a:p>
          <a:p>
            <a:pPr eaLnBrk="1" hangingPunct="1"/>
            <a:r>
              <a:rPr lang="en-US" altLang="ko-KR" smtClean="0">
                <a:ea typeface="굴림" charset="-127"/>
              </a:rPr>
              <a:t>Until a timeout expires, which is usually on the order of several minutes. Luckily, the SO_REUSEADDR socket option allows us to bypass this restriction, as illustrated in Figure 16.20.</a:t>
            </a:r>
          </a:p>
          <a:p>
            <a:pPr eaLnBrk="1" hangingPunct="1"/>
            <a:endParaRPr lang="en-US" altLang="ko-KR" smtClean="0">
              <a:ea typeface="굴림" charset="-127"/>
            </a:endParaRPr>
          </a:p>
          <a:p>
            <a:pPr eaLnBrk="1" hangingPunct="1"/>
            <a:endParaRPr lang="en-US" altLang="ko-KR" smtClean="0">
              <a:ea typeface="굴림" charset="-127"/>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p:spPr>
        <p:txBody>
          <a:bodyPr/>
          <a:lstStyle/>
          <a:p>
            <a:fld id="{E7E7D90B-69AE-4E69-A5B3-C90AA004983A}" type="slidenum">
              <a:rPr lang="ko-KR" altLang="en-US" smtClean="0"/>
              <a:pPr/>
              <a:t>34</a:t>
            </a:fld>
            <a:endParaRPr lang="en-US" altLang="ko-KR" smtClean="0"/>
          </a:p>
        </p:txBody>
      </p:sp>
      <p:sp>
        <p:nvSpPr>
          <p:cNvPr id="96258" name="Rectangle 2"/>
          <p:cNvSpPr>
            <a:spLocks noGrp="1" noRot="1" noChangeAspect="1" noTextEdit="1"/>
          </p:cNvSpPr>
          <p:nvPr>
            <p:ph type="sldImg"/>
          </p:nvPr>
        </p:nvSpPr>
        <p:spPr>
          <a:ln/>
        </p:spPr>
      </p:sp>
      <p:sp>
        <p:nvSpPr>
          <p:cNvPr id="96259" name="Rectangle 3"/>
          <p:cNvSpPr>
            <a:spLocks noGrp="1"/>
          </p:cNvSpPr>
          <p:nvPr>
            <p:ph type="body" idx="1"/>
          </p:nvPr>
        </p:nvSpPr>
        <p:spPr>
          <a:noFill/>
          <a:ln/>
        </p:spPr>
        <p:txBody>
          <a:bodyPr/>
          <a:lstStyle/>
          <a:p>
            <a:pPr eaLnBrk="1" hangingPunct="1"/>
            <a:r>
              <a:rPr lang="en-US" altLang="ko-KR" sz="1000" smtClean="0">
                <a:latin typeface="Courier New" pitchFamily="49" charset="0"/>
                <a:ea typeface="굴림" charset="-127"/>
              </a:rPr>
              <a:t>write</a:t>
            </a:r>
            <a:r>
              <a:rPr lang="en-US" altLang="ko-KR" sz="1000" smtClean="0">
                <a:ea typeface="굴림" charset="-127"/>
              </a:rPr>
              <a:t> to a file opened with O_APPEND flag: atomic since it causes the kernel to position the file to its current EOF before each </a:t>
            </a:r>
            <a:r>
              <a:rPr lang="en-US" altLang="ko-KR" sz="1000" smtClean="0">
                <a:latin typeface="Courier New" pitchFamily="49" charset="0"/>
                <a:ea typeface="굴림" charset="-127"/>
              </a:rPr>
              <a:t>write</a:t>
            </a:r>
            <a:r>
              <a:rPr lang="en-US" altLang="ko-KR" sz="1000" smtClean="0">
                <a:ea typeface="굴림" charset="-127"/>
              </a:rPr>
              <a:t>.</a:t>
            </a:r>
          </a:p>
          <a:p>
            <a:pPr eaLnBrk="1" hangingPunct="1"/>
            <a:endParaRPr lang="ko-KR" altLang="en-US" smtClean="0">
              <a:ea typeface="굴림" charset="-127"/>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p:spPr>
        <p:txBody>
          <a:bodyPr/>
          <a:lstStyle/>
          <a:p>
            <a:fld id="{1FC39994-A9EB-4453-9BFE-55483CBC3B09}" type="slidenum">
              <a:rPr lang="ko-KR" altLang="en-US" smtClean="0"/>
              <a:pPr/>
              <a:t>35</a:t>
            </a:fld>
            <a:endParaRPr lang="en-US" altLang="ko-KR" smtClean="0"/>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pPr eaLnBrk="1" hangingPunct="1"/>
            <a:endParaRPr lang="en-US" altLang="ko-KR" smtClean="0">
              <a:ea typeface="굴림" charset="-127"/>
            </a:endParaRPr>
          </a:p>
          <a:p>
            <a:pPr eaLnBrk="1" hangingPunct="1"/>
            <a:endParaRPr lang="en-US" altLang="ko-KR" smtClean="0">
              <a:ea typeface="굴림"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D1A47246-BC7E-4E6E-A072-BEBB0366CF04}" type="slidenum">
              <a:rPr lang="ko-KR" altLang="en-US" smtClean="0"/>
              <a:pPr/>
              <a:t>4</a:t>
            </a:fld>
            <a:endParaRPr lang="en-US" altLang="ko-KR" smtClean="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pPr eaLnBrk="1" hangingPunct="1"/>
            <a:endParaRPr lang="ko-KR" altLang="en-US" smtClean="0">
              <a:ea typeface="굴림"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F44BC949-EAEC-45D6-822F-FE6C88932F7B}" type="slidenum">
              <a:rPr lang="ko-KR" altLang="en-US" smtClean="0"/>
              <a:pPr/>
              <a:t>5</a:t>
            </a:fld>
            <a:endParaRPr lang="en-US" altLang="ko-KR" smtClean="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r>
              <a:rPr lang="en-US" altLang="ko-KR" smtClean="0">
                <a:ea typeface="굴림" charset="-127"/>
              </a:rPr>
              <a:t>A SOCK_SEQPACKET socket is just like a SOCK_STREAM socket except that we get a message-based service instead of a byte-stream service.</a:t>
            </a:r>
          </a:p>
          <a:p>
            <a:pPr eaLnBrk="1" hangingPunct="1"/>
            <a:r>
              <a:rPr lang="en-US" altLang="ko-KR" smtClean="0">
                <a:ea typeface="굴림" charset="-127"/>
              </a:rPr>
              <a:t>A SOCK_RAW socket provides a datagram interface directly to the underlying network layer (which means IP in the Internet domain.) Applications are responsible for building their own protocol headers when using this interface, because the transport protocols (TCP and UDP, for example) are bypassed.</a:t>
            </a:r>
          </a:p>
          <a:p>
            <a:pPr eaLnBrk="1" hangingPunct="1"/>
            <a:endParaRPr lang="en-US" altLang="ko-KR" smtClean="0">
              <a:ea typeface="굴림"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6574BE5F-7C9B-47E9-AF5E-E59BC57C4986}" type="slidenum">
              <a:rPr lang="ko-KR" altLang="en-US" smtClean="0"/>
              <a:pPr/>
              <a:t>6</a:t>
            </a:fld>
            <a:endParaRPr lang="en-US" altLang="ko-KR" smtClean="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eaLnBrk="1" hangingPunct="1"/>
            <a:r>
              <a:rPr lang="en-US" altLang="ko-KR" smtClean="0">
                <a:ea typeface="굴림" charset="-127"/>
              </a:rPr>
              <a:t>A SOCK_SEQPACKET socket is just like a SOCK_STREAM socket except that we get a message-based service instead of a byte-stream service.</a:t>
            </a:r>
          </a:p>
          <a:p>
            <a:pPr eaLnBrk="1" hangingPunct="1"/>
            <a:r>
              <a:rPr lang="en-US" altLang="ko-KR" smtClean="0">
                <a:ea typeface="굴림" charset="-127"/>
              </a:rPr>
              <a:t>A SOCK_RAW socket provides a datagram interface directly to the underlying network layer (which means IP in the Internet domain.) Applications are responsible for building their own protocol headers when using this interface, because the transport protocols (TCP and UDP, for example) are bypassed.</a:t>
            </a:r>
          </a:p>
          <a:p>
            <a:pPr eaLnBrk="1" hangingPunct="1"/>
            <a:endParaRPr lang="en-US" altLang="ko-KR" smtClean="0">
              <a:ea typeface="굴림" charset="-12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9725E00E-3E38-475D-89CC-B06B91F56FF9}" type="slidenum">
              <a:rPr lang="ko-KR" altLang="en-US" smtClean="0"/>
              <a:pPr/>
              <a:t>7</a:t>
            </a:fld>
            <a:endParaRPr lang="en-US" altLang="ko-KR" smtClean="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r>
              <a:rPr lang="en-US" altLang="ko-KR" smtClean="0">
                <a:ea typeface="굴림" charset="-127"/>
              </a:rPr>
              <a:t>Addressing : To identify the process that we want to communicate with</a:t>
            </a:r>
          </a:p>
          <a:p>
            <a:pPr lvl="1" eaLnBrk="1" hangingPunct="1"/>
            <a:r>
              <a:rPr lang="en-US" altLang="ko-KR" smtClean="0">
                <a:ea typeface="굴림" charset="-127"/>
              </a:rPr>
              <a:t>The machine’s network address and service on the machine</a:t>
            </a:r>
          </a:p>
          <a:p>
            <a:pPr eaLnBrk="1" hangingPunct="1"/>
            <a:endParaRPr lang="en-US" altLang="ko-KR" smtClean="0">
              <a:ea typeface="굴림" charset="-127"/>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6AF26585-E934-4CAD-88AF-D0580C35D629}" type="slidenum">
              <a:rPr lang="ko-KR" altLang="en-US" smtClean="0"/>
              <a:pPr/>
              <a:t>8</a:t>
            </a:fld>
            <a:endParaRPr lang="en-US" altLang="ko-KR" smtClean="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eaLnBrk="1" hangingPunct="1"/>
            <a:r>
              <a:rPr lang="en-US" altLang="ko-KR" smtClean="0">
                <a:ea typeface="굴림" charset="-127"/>
              </a:rPr>
              <a:t>In_port_t defined to be a uint16_t</a:t>
            </a:r>
          </a:p>
          <a:p>
            <a:pPr eaLnBrk="1" hangingPunct="1"/>
            <a:r>
              <a:rPr lang="en-US" altLang="ko-KR" smtClean="0">
                <a:ea typeface="굴림" charset="-127"/>
              </a:rPr>
              <a:t>In_addr_t defined to be a uint32_t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EA45203F-CF9C-4A6C-92DF-69EF646D26CD}" type="slidenum">
              <a:rPr lang="ko-KR" altLang="en-US" smtClean="0"/>
              <a:pPr/>
              <a:t>9</a:t>
            </a:fld>
            <a:endParaRPr lang="en-US" altLang="ko-KR" smtClean="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eaLnBrk="1" hangingPunct="1"/>
            <a:r>
              <a:rPr lang="en-US" altLang="ko-KR" smtClean="0">
                <a:ea typeface="굴림" charset="-127"/>
              </a:rPr>
              <a:t>In_port_t defined to be a uint16_t</a:t>
            </a:r>
          </a:p>
          <a:p>
            <a:pPr eaLnBrk="1" hangingPunct="1"/>
            <a:r>
              <a:rPr lang="en-US" altLang="ko-KR" smtClean="0">
                <a:ea typeface="굴림" charset="-127"/>
              </a:rPr>
              <a:t>In_addr_t defined to be a uint32_t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ko-KR"/>
              <a:t>Click to edit Master title style</a:t>
            </a:r>
            <a:endParaRPr lang="ko-KR"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ko-KR"/>
              <a:t>Click to edit Master subtitle style</a:t>
            </a:r>
            <a:endParaRPr lang="ko-KR" altLang="en-US"/>
          </a:p>
        </p:txBody>
      </p:sp>
      <p:sp>
        <p:nvSpPr>
          <p:cNvPr id="4" name="Rectangle 14"/>
          <p:cNvSpPr>
            <a:spLocks noGrp="1" noChangeArrowheads="1"/>
          </p:cNvSpPr>
          <p:nvPr>
            <p:ph type="dt" sz="half" idx="10"/>
          </p:nvPr>
        </p:nvSpPr>
        <p:spPr>
          <a:ln/>
        </p:spPr>
        <p:txBody>
          <a:bodyPr/>
          <a:lstStyle>
            <a:lvl1pPr>
              <a:defRPr/>
            </a:lvl1pPr>
          </a:lstStyle>
          <a:p>
            <a:pPr>
              <a:defRPr/>
            </a:pPr>
            <a:endParaRPr lang="ko-KR" altLang="en-US"/>
          </a:p>
        </p:txBody>
      </p:sp>
      <p:sp>
        <p:nvSpPr>
          <p:cNvPr id="5" name="Rectangle 1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ko-KR" altLang="en-US"/>
          </a:p>
        </p:txBody>
      </p:sp>
      <p:sp>
        <p:nvSpPr>
          <p:cNvPr id="6" name="Rectangle 16"/>
          <p:cNvSpPr>
            <a:spLocks noGrp="1" noChangeArrowheads="1"/>
          </p:cNvSpPr>
          <p:nvPr>
            <p:ph type="sldNum" sz="quarter" idx="12"/>
          </p:nvPr>
        </p:nvSpPr>
        <p:spPr>
          <a:ln/>
        </p:spPr>
        <p:txBody>
          <a:bodyPr/>
          <a:lstStyle>
            <a:lvl1pPr>
              <a:defRPr/>
            </a:lvl1pPr>
          </a:lstStyle>
          <a:p>
            <a:pPr>
              <a:defRPr/>
            </a:pPr>
            <a:fld id="{36F62681-A633-4B66-B1BE-106AA6FD8C71}" type="slidenum">
              <a:rPr lang="ko-KR" altLang="en-US"/>
              <a:pPr>
                <a:defRPr/>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Vertical Text Placeholder 2"/>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Rectangle 14"/>
          <p:cNvSpPr>
            <a:spLocks noGrp="1" noChangeArrowheads="1"/>
          </p:cNvSpPr>
          <p:nvPr>
            <p:ph type="dt" sz="half" idx="10"/>
          </p:nvPr>
        </p:nvSpPr>
        <p:spPr>
          <a:ln/>
        </p:spPr>
        <p:txBody>
          <a:bodyPr/>
          <a:lstStyle>
            <a:lvl1pPr>
              <a:defRPr/>
            </a:lvl1pPr>
          </a:lstStyle>
          <a:p>
            <a:pPr>
              <a:defRPr/>
            </a:pPr>
            <a:endParaRPr lang="ko-KR" altLang="en-US"/>
          </a:p>
        </p:txBody>
      </p:sp>
      <p:sp>
        <p:nvSpPr>
          <p:cNvPr id="5" name="Rectangle 1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ko-KR" altLang="en-US"/>
          </a:p>
        </p:txBody>
      </p:sp>
      <p:sp>
        <p:nvSpPr>
          <p:cNvPr id="6" name="Rectangle 16"/>
          <p:cNvSpPr>
            <a:spLocks noGrp="1" noChangeArrowheads="1"/>
          </p:cNvSpPr>
          <p:nvPr>
            <p:ph type="sldNum" sz="quarter" idx="12"/>
          </p:nvPr>
        </p:nvSpPr>
        <p:spPr>
          <a:ln/>
        </p:spPr>
        <p:txBody>
          <a:bodyPr/>
          <a:lstStyle>
            <a:lvl1pPr>
              <a:defRPr/>
            </a:lvl1pPr>
          </a:lstStyle>
          <a:p>
            <a:pPr>
              <a:defRPr/>
            </a:pPr>
            <a:fld id="{AB8BCBCB-7D93-4E10-9AA8-E2FEE253582C}" type="slidenum">
              <a:rPr lang="ko-KR" altLang="en-US"/>
              <a:pPr>
                <a:defRPr/>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ltLang="ko-KR"/>
              <a:t>Click to edit Master title style</a:t>
            </a:r>
            <a:endParaRPr lang="ko-KR" alt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Rectangle 14"/>
          <p:cNvSpPr>
            <a:spLocks noGrp="1" noChangeArrowheads="1"/>
          </p:cNvSpPr>
          <p:nvPr>
            <p:ph type="dt" sz="half" idx="10"/>
          </p:nvPr>
        </p:nvSpPr>
        <p:spPr>
          <a:ln/>
        </p:spPr>
        <p:txBody>
          <a:bodyPr/>
          <a:lstStyle>
            <a:lvl1pPr>
              <a:defRPr/>
            </a:lvl1pPr>
          </a:lstStyle>
          <a:p>
            <a:pPr>
              <a:defRPr/>
            </a:pPr>
            <a:endParaRPr lang="ko-KR" altLang="en-US"/>
          </a:p>
        </p:txBody>
      </p:sp>
      <p:sp>
        <p:nvSpPr>
          <p:cNvPr id="5" name="Rectangle 1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ko-KR" altLang="en-US"/>
          </a:p>
        </p:txBody>
      </p:sp>
      <p:sp>
        <p:nvSpPr>
          <p:cNvPr id="6" name="Rectangle 16"/>
          <p:cNvSpPr>
            <a:spLocks noGrp="1" noChangeArrowheads="1"/>
          </p:cNvSpPr>
          <p:nvPr>
            <p:ph type="sldNum" sz="quarter" idx="12"/>
          </p:nvPr>
        </p:nvSpPr>
        <p:spPr>
          <a:ln/>
        </p:spPr>
        <p:txBody>
          <a:bodyPr/>
          <a:lstStyle>
            <a:lvl1pPr>
              <a:defRPr/>
            </a:lvl1pPr>
          </a:lstStyle>
          <a:p>
            <a:pPr>
              <a:defRPr/>
            </a:pPr>
            <a:fld id="{27AE6D77-BFB0-4460-97F4-8A23628F01A9}" type="slidenum">
              <a:rPr lang="ko-KR" altLang="en-US"/>
              <a:pPr>
                <a:defRPr/>
              </a:pPr>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ko-KR"/>
              <a:t>Click to edit Master title style</a:t>
            </a:r>
            <a:endParaRPr lang="ko-KR"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ko-KR"/>
              <a:t>Click to edit Master subtitle style</a:t>
            </a:r>
            <a:endParaRPr lang="ko-KR" altLang="en-US"/>
          </a:p>
        </p:txBody>
      </p:sp>
      <p:sp>
        <p:nvSpPr>
          <p:cNvPr id="4" name="바닥글 개체 틀 3"/>
          <p:cNvSpPr>
            <a:spLocks noGrp="1"/>
          </p:cNvSpPr>
          <p:nvPr>
            <p:ph type="ftr" sz="quarter" idx="10"/>
          </p:nvPr>
        </p:nvSpPr>
        <p:spPr>
          <a:ln/>
        </p:spPr>
        <p:txBody>
          <a:bodyPr/>
          <a:lstStyle>
            <a:lvl1pPr>
              <a:defRPr/>
            </a:lvl1pPr>
          </a:lstStyle>
          <a:p>
            <a:pPr>
              <a:defRPr/>
            </a:pPr>
            <a:r>
              <a:rPr lang="de-DE" altLang="ko-KR"/>
              <a:t>©2007 Im, Lee, and Park</a:t>
            </a:r>
            <a:r>
              <a:rPr lang="en-US" altLang="ko-KR"/>
              <a:t>, Hanyang University</a:t>
            </a:r>
            <a:endParaRPr lang="ko-KR" altLang="en-US"/>
          </a:p>
        </p:txBody>
      </p:sp>
      <p:sp>
        <p:nvSpPr>
          <p:cNvPr id="5" name="슬라이드 번호 개체 틀 4"/>
          <p:cNvSpPr>
            <a:spLocks noGrp="1"/>
          </p:cNvSpPr>
          <p:nvPr>
            <p:ph type="sldNum" sz="quarter" idx="11"/>
          </p:nvPr>
        </p:nvSpPr>
        <p:spPr>
          <a:ln/>
        </p:spPr>
        <p:txBody>
          <a:bodyPr/>
          <a:lstStyle>
            <a:lvl1pPr>
              <a:defRPr/>
            </a:lvl1pPr>
          </a:lstStyle>
          <a:p>
            <a:pPr>
              <a:defRPr/>
            </a:pPr>
            <a:fld id="{CC5D5B7D-2F20-4A4C-86E6-4E4D5616D9FC}" type="slidenum">
              <a:rPr lang="ko-KR" altLang="en-US"/>
              <a:pPr>
                <a:defRPr/>
              </a:pPr>
              <a:t>‹#›</a:t>
            </a:fld>
            <a:endParaRPr lang="en-US" alt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Content Placeholder 2"/>
          <p:cNvSpPr>
            <a:spLocks noGrp="1"/>
          </p:cNvSpPr>
          <p:nvPr>
            <p:ph idx="1"/>
          </p:nvPr>
        </p:nvSpPr>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바닥글 개체 틀 3"/>
          <p:cNvSpPr>
            <a:spLocks noGrp="1"/>
          </p:cNvSpPr>
          <p:nvPr>
            <p:ph type="ftr" sz="quarter" idx="10"/>
          </p:nvPr>
        </p:nvSpPr>
        <p:spPr>
          <a:ln/>
        </p:spPr>
        <p:txBody>
          <a:bodyPr/>
          <a:lstStyle>
            <a:lvl1pPr>
              <a:defRPr/>
            </a:lvl1pPr>
          </a:lstStyle>
          <a:p>
            <a:pPr>
              <a:defRPr/>
            </a:pPr>
            <a:r>
              <a:rPr lang="de-DE" altLang="ko-KR"/>
              <a:t>©2007 Im, Lee, and Park</a:t>
            </a:r>
            <a:r>
              <a:rPr lang="en-US" altLang="ko-KR"/>
              <a:t>, Hanyang University</a:t>
            </a:r>
            <a:endParaRPr lang="ko-KR" altLang="en-US"/>
          </a:p>
        </p:txBody>
      </p:sp>
      <p:sp>
        <p:nvSpPr>
          <p:cNvPr id="5" name="슬라이드 번호 개체 틀 4"/>
          <p:cNvSpPr>
            <a:spLocks noGrp="1"/>
          </p:cNvSpPr>
          <p:nvPr>
            <p:ph type="sldNum" sz="quarter" idx="11"/>
          </p:nvPr>
        </p:nvSpPr>
        <p:spPr>
          <a:ln/>
        </p:spPr>
        <p:txBody>
          <a:bodyPr/>
          <a:lstStyle>
            <a:lvl1pPr>
              <a:defRPr/>
            </a:lvl1pPr>
          </a:lstStyle>
          <a:p>
            <a:pPr>
              <a:defRPr/>
            </a:pPr>
            <a:fld id="{31CF656E-59D5-40B1-9B4A-7D21450ABECF}" type="slidenum">
              <a:rPr lang="ko-KR" altLang="en-US"/>
              <a:pPr>
                <a:defRPr/>
              </a:pPr>
              <a:t>‹#›</a:t>
            </a:fld>
            <a:endParaRPr lang="en-US" alt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ko-KR"/>
              <a:t>Click to edit Master title style</a:t>
            </a:r>
            <a:endParaRPr lang="ko-KR"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ko-KR"/>
              <a:t>Click to edit Master text styles</a:t>
            </a:r>
          </a:p>
        </p:txBody>
      </p:sp>
      <p:sp>
        <p:nvSpPr>
          <p:cNvPr id="4" name="바닥글 개체 틀 3"/>
          <p:cNvSpPr>
            <a:spLocks noGrp="1"/>
          </p:cNvSpPr>
          <p:nvPr>
            <p:ph type="ftr" sz="quarter" idx="10"/>
          </p:nvPr>
        </p:nvSpPr>
        <p:spPr>
          <a:ln/>
        </p:spPr>
        <p:txBody>
          <a:bodyPr/>
          <a:lstStyle>
            <a:lvl1pPr>
              <a:defRPr/>
            </a:lvl1pPr>
          </a:lstStyle>
          <a:p>
            <a:pPr>
              <a:defRPr/>
            </a:pPr>
            <a:r>
              <a:rPr lang="de-DE" altLang="ko-KR"/>
              <a:t>©2007 Im, Lee, and Park</a:t>
            </a:r>
            <a:r>
              <a:rPr lang="en-US" altLang="ko-KR"/>
              <a:t>, Hanyang University</a:t>
            </a:r>
            <a:endParaRPr lang="ko-KR" altLang="en-US"/>
          </a:p>
        </p:txBody>
      </p:sp>
      <p:sp>
        <p:nvSpPr>
          <p:cNvPr id="5" name="슬라이드 번호 개체 틀 4"/>
          <p:cNvSpPr>
            <a:spLocks noGrp="1"/>
          </p:cNvSpPr>
          <p:nvPr>
            <p:ph type="sldNum" sz="quarter" idx="11"/>
          </p:nvPr>
        </p:nvSpPr>
        <p:spPr>
          <a:ln/>
        </p:spPr>
        <p:txBody>
          <a:bodyPr/>
          <a:lstStyle>
            <a:lvl1pPr>
              <a:defRPr/>
            </a:lvl1pPr>
          </a:lstStyle>
          <a:p>
            <a:pPr>
              <a:defRPr/>
            </a:pPr>
            <a:fld id="{463B8005-C048-4B7B-9AF6-18F51609DAAD}" type="slidenum">
              <a:rPr lang="ko-KR" altLang="en-US"/>
              <a:pPr>
                <a:defRPr/>
              </a:pPr>
              <a:t>‹#›</a:t>
            </a:fld>
            <a:endParaRPr lang="en-US" altLang="ko-K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Content Placeholder 2"/>
          <p:cNvSpPr>
            <a:spLocks noGrp="1"/>
          </p:cNvSpPr>
          <p:nvPr>
            <p:ph sz="half" idx="1"/>
          </p:nvPr>
        </p:nvSpPr>
        <p:spPr>
          <a:xfrm>
            <a:off x="1182688" y="1371600"/>
            <a:ext cx="3810000"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p:cNvSpPr>
            <a:spLocks noGrp="1"/>
          </p:cNvSpPr>
          <p:nvPr>
            <p:ph sz="half" idx="2"/>
          </p:nvPr>
        </p:nvSpPr>
        <p:spPr>
          <a:xfrm>
            <a:off x="5145088" y="1371600"/>
            <a:ext cx="3810000"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바닥글 개체 틀 3"/>
          <p:cNvSpPr>
            <a:spLocks noGrp="1"/>
          </p:cNvSpPr>
          <p:nvPr>
            <p:ph type="ftr" sz="quarter" idx="10"/>
          </p:nvPr>
        </p:nvSpPr>
        <p:spPr>
          <a:ln/>
        </p:spPr>
        <p:txBody>
          <a:bodyPr/>
          <a:lstStyle>
            <a:lvl1pPr>
              <a:defRPr/>
            </a:lvl1pPr>
          </a:lstStyle>
          <a:p>
            <a:pPr>
              <a:defRPr/>
            </a:pPr>
            <a:r>
              <a:rPr lang="de-DE" altLang="ko-KR"/>
              <a:t>©2007 Im, Lee, and Park</a:t>
            </a:r>
            <a:r>
              <a:rPr lang="en-US" altLang="ko-KR"/>
              <a:t>, Hanyang University</a:t>
            </a:r>
            <a:endParaRPr lang="ko-KR" altLang="en-US"/>
          </a:p>
        </p:txBody>
      </p:sp>
      <p:sp>
        <p:nvSpPr>
          <p:cNvPr id="6" name="슬라이드 번호 개체 틀 4"/>
          <p:cNvSpPr>
            <a:spLocks noGrp="1"/>
          </p:cNvSpPr>
          <p:nvPr>
            <p:ph type="sldNum" sz="quarter" idx="11"/>
          </p:nvPr>
        </p:nvSpPr>
        <p:spPr>
          <a:ln/>
        </p:spPr>
        <p:txBody>
          <a:bodyPr/>
          <a:lstStyle>
            <a:lvl1pPr>
              <a:defRPr/>
            </a:lvl1pPr>
          </a:lstStyle>
          <a:p>
            <a:pPr>
              <a:defRPr/>
            </a:pPr>
            <a:fld id="{0253AF6F-9EAE-48C6-959F-C21EA349589C}" type="slidenum">
              <a:rPr lang="ko-KR" altLang="en-US"/>
              <a:pPr>
                <a:defRPr/>
              </a:pPr>
              <a:t>‹#›</a:t>
            </a:fld>
            <a:endParaRPr lang="en-US" altLang="ko-K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ko-KR"/>
              <a:t>Click to edit Master title style</a:t>
            </a:r>
            <a:endParaRPr lang="ko-KR"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바닥글 개체 틀 3"/>
          <p:cNvSpPr>
            <a:spLocks noGrp="1"/>
          </p:cNvSpPr>
          <p:nvPr>
            <p:ph type="ftr" sz="quarter" idx="10"/>
          </p:nvPr>
        </p:nvSpPr>
        <p:spPr>
          <a:ln/>
        </p:spPr>
        <p:txBody>
          <a:bodyPr/>
          <a:lstStyle>
            <a:lvl1pPr>
              <a:defRPr/>
            </a:lvl1pPr>
          </a:lstStyle>
          <a:p>
            <a:pPr>
              <a:defRPr/>
            </a:pPr>
            <a:r>
              <a:rPr lang="de-DE" altLang="ko-KR"/>
              <a:t>©2007 Im, Lee, and Park</a:t>
            </a:r>
            <a:r>
              <a:rPr lang="en-US" altLang="ko-KR"/>
              <a:t>, Hanyang University</a:t>
            </a:r>
            <a:endParaRPr lang="ko-KR" altLang="en-US"/>
          </a:p>
        </p:txBody>
      </p:sp>
      <p:sp>
        <p:nvSpPr>
          <p:cNvPr id="8" name="슬라이드 번호 개체 틀 4"/>
          <p:cNvSpPr>
            <a:spLocks noGrp="1"/>
          </p:cNvSpPr>
          <p:nvPr>
            <p:ph type="sldNum" sz="quarter" idx="11"/>
          </p:nvPr>
        </p:nvSpPr>
        <p:spPr>
          <a:ln/>
        </p:spPr>
        <p:txBody>
          <a:bodyPr/>
          <a:lstStyle>
            <a:lvl1pPr>
              <a:defRPr/>
            </a:lvl1pPr>
          </a:lstStyle>
          <a:p>
            <a:pPr>
              <a:defRPr/>
            </a:pPr>
            <a:fld id="{21BDE5D9-28BA-48BE-998C-ADF4902FA0B4}" type="slidenum">
              <a:rPr lang="ko-KR" altLang="en-US"/>
              <a:pPr>
                <a:defRPr/>
              </a:pPr>
              <a:t>‹#›</a:t>
            </a:fld>
            <a:endParaRPr lang="en-US" altLang="ko-K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바닥글 개체 틀 3"/>
          <p:cNvSpPr>
            <a:spLocks noGrp="1"/>
          </p:cNvSpPr>
          <p:nvPr>
            <p:ph type="ftr" sz="quarter" idx="10"/>
          </p:nvPr>
        </p:nvSpPr>
        <p:spPr>
          <a:ln/>
        </p:spPr>
        <p:txBody>
          <a:bodyPr/>
          <a:lstStyle>
            <a:lvl1pPr>
              <a:defRPr/>
            </a:lvl1pPr>
          </a:lstStyle>
          <a:p>
            <a:pPr>
              <a:defRPr/>
            </a:pPr>
            <a:r>
              <a:rPr lang="de-DE" altLang="ko-KR"/>
              <a:t>©2007 Im, Lee, and Park</a:t>
            </a:r>
            <a:r>
              <a:rPr lang="en-US" altLang="ko-KR"/>
              <a:t>, Hanyang University</a:t>
            </a:r>
            <a:endParaRPr lang="ko-KR" altLang="en-US"/>
          </a:p>
        </p:txBody>
      </p:sp>
      <p:sp>
        <p:nvSpPr>
          <p:cNvPr id="4" name="슬라이드 번호 개체 틀 4"/>
          <p:cNvSpPr>
            <a:spLocks noGrp="1"/>
          </p:cNvSpPr>
          <p:nvPr>
            <p:ph type="sldNum" sz="quarter" idx="11"/>
          </p:nvPr>
        </p:nvSpPr>
        <p:spPr>
          <a:ln/>
        </p:spPr>
        <p:txBody>
          <a:bodyPr/>
          <a:lstStyle>
            <a:lvl1pPr>
              <a:defRPr/>
            </a:lvl1pPr>
          </a:lstStyle>
          <a:p>
            <a:pPr>
              <a:defRPr/>
            </a:pPr>
            <a:fld id="{600ADE61-6287-4394-8C1D-06233796D67F}" type="slidenum">
              <a:rPr lang="ko-KR" altLang="en-US"/>
              <a:pPr>
                <a:defRPr/>
              </a:pPr>
              <a:t>‹#›</a:t>
            </a:fld>
            <a:endParaRPr lang="en-US" altLang="ko-K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바닥글 개체 틀 3"/>
          <p:cNvSpPr>
            <a:spLocks noGrp="1"/>
          </p:cNvSpPr>
          <p:nvPr>
            <p:ph type="ftr" sz="quarter" idx="10"/>
          </p:nvPr>
        </p:nvSpPr>
        <p:spPr>
          <a:ln/>
        </p:spPr>
        <p:txBody>
          <a:bodyPr/>
          <a:lstStyle>
            <a:lvl1pPr>
              <a:defRPr/>
            </a:lvl1pPr>
          </a:lstStyle>
          <a:p>
            <a:pPr>
              <a:defRPr/>
            </a:pPr>
            <a:r>
              <a:rPr lang="de-DE" altLang="ko-KR"/>
              <a:t>©2007 Im, Lee, and Park</a:t>
            </a:r>
            <a:r>
              <a:rPr lang="en-US" altLang="ko-KR"/>
              <a:t>, Hanyang University</a:t>
            </a:r>
            <a:endParaRPr lang="ko-KR" altLang="en-US"/>
          </a:p>
        </p:txBody>
      </p:sp>
      <p:sp>
        <p:nvSpPr>
          <p:cNvPr id="3" name="슬라이드 번호 개체 틀 4"/>
          <p:cNvSpPr>
            <a:spLocks noGrp="1"/>
          </p:cNvSpPr>
          <p:nvPr>
            <p:ph type="sldNum" sz="quarter" idx="11"/>
          </p:nvPr>
        </p:nvSpPr>
        <p:spPr>
          <a:ln/>
        </p:spPr>
        <p:txBody>
          <a:bodyPr/>
          <a:lstStyle>
            <a:lvl1pPr>
              <a:defRPr/>
            </a:lvl1pPr>
          </a:lstStyle>
          <a:p>
            <a:pPr>
              <a:defRPr/>
            </a:pPr>
            <a:fld id="{F39C3FEE-9D05-44CB-8370-D56747B1289F}" type="slidenum">
              <a:rPr lang="ko-KR" altLang="en-US"/>
              <a:pPr>
                <a:defRPr/>
              </a:pPr>
              <a:t>‹#›</a:t>
            </a:fld>
            <a:endParaRPr lang="en-US" altLang="ko-K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ko-KR"/>
              <a:t>Click to edit Master title style</a:t>
            </a:r>
            <a:endParaRPr lang="ko-KR"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바닥글 개체 틀 3"/>
          <p:cNvSpPr>
            <a:spLocks noGrp="1"/>
          </p:cNvSpPr>
          <p:nvPr>
            <p:ph type="ftr" sz="quarter" idx="10"/>
          </p:nvPr>
        </p:nvSpPr>
        <p:spPr>
          <a:ln/>
        </p:spPr>
        <p:txBody>
          <a:bodyPr/>
          <a:lstStyle>
            <a:lvl1pPr>
              <a:defRPr/>
            </a:lvl1pPr>
          </a:lstStyle>
          <a:p>
            <a:pPr>
              <a:defRPr/>
            </a:pPr>
            <a:r>
              <a:rPr lang="de-DE" altLang="ko-KR"/>
              <a:t>©2007 Im, Lee, and Park</a:t>
            </a:r>
            <a:r>
              <a:rPr lang="en-US" altLang="ko-KR"/>
              <a:t>, Hanyang University</a:t>
            </a:r>
            <a:endParaRPr lang="ko-KR" altLang="en-US"/>
          </a:p>
        </p:txBody>
      </p:sp>
      <p:sp>
        <p:nvSpPr>
          <p:cNvPr id="6" name="슬라이드 번호 개체 틀 4"/>
          <p:cNvSpPr>
            <a:spLocks noGrp="1"/>
          </p:cNvSpPr>
          <p:nvPr>
            <p:ph type="sldNum" sz="quarter" idx="11"/>
          </p:nvPr>
        </p:nvSpPr>
        <p:spPr>
          <a:ln/>
        </p:spPr>
        <p:txBody>
          <a:bodyPr/>
          <a:lstStyle>
            <a:lvl1pPr>
              <a:defRPr/>
            </a:lvl1pPr>
          </a:lstStyle>
          <a:p>
            <a:pPr>
              <a:defRPr/>
            </a:pPr>
            <a:fld id="{26A12AAE-84F5-42DF-B719-C2148D32EA73}" type="slidenum">
              <a:rPr lang="ko-KR" altLang="en-US"/>
              <a:pPr>
                <a:defRP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Content Placeholder 2"/>
          <p:cNvSpPr>
            <a:spLocks noGrp="1"/>
          </p:cNvSpPr>
          <p:nvPr>
            <p:ph idx="1"/>
          </p:nvPr>
        </p:nvSpPr>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Rectangle 14"/>
          <p:cNvSpPr>
            <a:spLocks noGrp="1" noChangeArrowheads="1"/>
          </p:cNvSpPr>
          <p:nvPr>
            <p:ph type="dt" sz="half" idx="10"/>
          </p:nvPr>
        </p:nvSpPr>
        <p:spPr>
          <a:ln/>
        </p:spPr>
        <p:txBody>
          <a:bodyPr/>
          <a:lstStyle>
            <a:lvl1pPr>
              <a:defRPr/>
            </a:lvl1pPr>
          </a:lstStyle>
          <a:p>
            <a:pPr>
              <a:defRPr/>
            </a:pPr>
            <a:endParaRPr lang="ko-KR" altLang="en-US"/>
          </a:p>
        </p:txBody>
      </p:sp>
      <p:sp>
        <p:nvSpPr>
          <p:cNvPr id="5" name="Rectangle 1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ko-KR" altLang="en-US"/>
          </a:p>
        </p:txBody>
      </p:sp>
      <p:sp>
        <p:nvSpPr>
          <p:cNvPr id="6" name="Rectangle 16"/>
          <p:cNvSpPr>
            <a:spLocks noGrp="1" noChangeArrowheads="1"/>
          </p:cNvSpPr>
          <p:nvPr>
            <p:ph type="sldNum" sz="quarter" idx="12"/>
          </p:nvPr>
        </p:nvSpPr>
        <p:spPr>
          <a:ln/>
        </p:spPr>
        <p:txBody>
          <a:bodyPr/>
          <a:lstStyle>
            <a:lvl1pPr>
              <a:defRPr/>
            </a:lvl1pPr>
          </a:lstStyle>
          <a:p>
            <a:pPr>
              <a:defRPr/>
            </a:pPr>
            <a:fld id="{D805F9F8-32AB-4E16-8DDD-033BD5FAB68F}" type="slidenum">
              <a:rPr lang="ko-KR" altLang="en-US"/>
              <a:pPr>
                <a:defRPr/>
              </a:pPr>
              <a:t>‹#›</a:t>
            </a:fld>
            <a:endParaRPr lang="ko-KR"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ko-KR"/>
              <a:t>Click to edit Master title style</a:t>
            </a:r>
            <a:endParaRPr lang="ko-KR"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바닥글 개체 틀 3"/>
          <p:cNvSpPr>
            <a:spLocks noGrp="1"/>
          </p:cNvSpPr>
          <p:nvPr>
            <p:ph type="ftr" sz="quarter" idx="10"/>
          </p:nvPr>
        </p:nvSpPr>
        <p:spPr>
          <a:ln/>
        </p:spPr>
        <p:txBody>
          <a:bodyPr/>
          <a:lstStyle>
            <a:lvl1pPr>
              <a:defRPr/>
            </a:lvl1pPr>
          </a:lstStyle>
          <a:p>
            <a:pPr>
              <a:defRPr/>
            </a:pPr>
            <a:r>
              <a:rPr lang="de-DE" altLang="ko-KR"/>
              <a:t>©2007 Im, Lee, and Park</a:t>
            </a:r>
            <a:r>
              <a:rPr lang="en-US" altLang="ko-KR"/>
              <a:t>, Hanyang University</a:t>
            </a:r>
            <a:endParaRPr lang="ko-KR" altLang="en-US"/>
          </a:p>
        </p:txBody>
      </p:sp>
      <p:sp>
        <p:nvSpPr>
          <p:cNvPr id="6" name="슬라이드 번호 개체 틀 4"/>
          <p:cNvSpPr>
            <a:spLocks noGrp="1"/>
          </p:cNvSpPr>
          <p:nvPr>
            <p:ph type="sldNum" sz="quarter" idx="11"/>
          </p:nvPr>
        </p:nvSpPr>
        <p:spPr>
          <a:ln/>
        </p:spPr>
        <p:txBody>
          <a:bodyPr/>
          <a:lstStyle>
            <a:lvl1pPr>
              <a:defRPr/>
            </a:lvl1pPr>
          </a:lstStyle>
          <a:p>
            <a:pPr>
              <a:defRPr/>
            </a:pPr>
            <a:fld id="{B2B306CE-70C2-4F55-B738-484A782E260F}" type="slidenum">
              <a:rPr lang="ko-KR" altLang="en-US"/>
              <a:pPr>
                <a:defRPr/>
              </a:pPr>
              <a:t>‹#›</a:t>
            </a:fld>
            <a:endParaRPr lang="en-US" altLang="ko-K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Vertical Text Placeholder 2"/>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바닥글 개체 틀 3"/>
          <p:cNvSpPr>
            <a:spLocks noGrp="1"/>
          </p:cNvSpPr>
          <p:nvPr>
            <p:ph type="ftr" sz="quarter" idx="10"/>
          </p:nvPr>
        </p:nvSpPr>
        <p:spPr>
          <a:ln/>
        </p:spPr>
        <p:txBody>
          <a:bodyPr/>
          <a:lstStyle>
            <a:lvl1pPr>
              <a:defRPr/>
            </a:lvl1pPr>
          </a:lstStyle>
          <a:p>
            <a:pPr>
              <a:defRPr/>
            </a:pPr>
            <a:r>
              <a:rPr lang="de-DE" altLang="ko-KR"/>
              <a:t>©2007 Im, Lee, and Park</a:t>
            </a:r>
            <a:r>
              <a:rPr lang="en-US" altLang="ko-KR"/>
              <a:t>, Hanyang University</a:t>
            </a:r>
            <a:endParaRPr lang="ko-KR" altLang="en-US"/>
          </a:p>
        </p:txBody>
      </p:sp>
      <p:sp>
        <p:nvSpPr>
          <p:cNvPr id="5" name="슬라이드 번호 개체 틀 4"/>
          <p:cNvSpPr>
            <a:spLocks noGrp="1"/>
          </p:cNvSpPr>
          <p:nvPr>
            <p:ph type="sldNum" sz="quarter" idx="11"/>
          </p:nvPr>
        </p:nvSpPr>
        <p:spPr>
          <a:ln/>
        </p:spPr>
        <p:txBody>
          <a:bodyPr/>
          <a:lstStyle>
            <a:lvl1pPr>
              <a:defRPr/>
            </a:lvl1pPr>
          </a:lstStyle>
          <a:p>
            <a:pPr>
              <a:defRPr/>
            </a:pPr>
            <a:fld id="{343F439D-7CBE-44DC-A69B-2ED0F9A2296A}" type="slidenum">
              <a:rPr lang="ko-KR" altLang="en-US"/>
              <a:pPr>
                <a:defRPr/>
              </a:pPr>
              <a:t>‹#›</a:t>
            </a:fld>
            <a:endParaRPr lang="en-US" altLang="ko-K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ltLang="ko-KR"/>
              <a:t>Click to edit Master title style</a:t>
            </a:r>
            <a:endParaRPr lang="ko-KR" alt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바닥글 개체 틀 3"/>
          <p:cNvSpPr>
            <a:spLocks noGrp="1"/>
          </p:cNvSpPr>
          <p:nvPr>
            <p:ph type="ftr" sz="quarter" idx="10"/>
          </p:nvPr>
        </p:nvSpPr>
        <p:spPr>
          <a:ln/>
        </p:spPr>
        <p:txBody>
          <a:bodyPr/>
          <a:lstStyle>
            <a:lvl1pPr>
              <a:defRPr/>
            </a:lvl1pPr>
          </a:lstStyle>
          <a:p>
            <a:pPr>
              <a:defRPr/>
            </a:pPr>
            <a:r>
              <a:rPr lang="de-DE" altLang="ko-KR"/>
              <a:t>©2007 Im, Lee, and Park</a:t>
            </a:r>
            <a:r>
              <a:rPr lang="en-US" altLang="ko-KR"/>
              <a:t>, Hanyang University</a:t>
            </a:r>
            <a:endParaRPr lang="ko-KR" altLang="en-US"/>
          </a:p>
        </p:txBody>
      </p:sp>
      <p:sp>
        <p:nvSpPr>
          <p:cNvPr id="5" name="슬라이드 번호 개체 틀 4"/>
          <p:cNvSpPr>
            <a:spLocks noGrp="1"/>
          </p:cNvSpPr>
          <p:nvPr>
            <p:ph type="sldNum" sz="quarter" idx="11"/>
          </p:nvPr>
        </p:nvSpPr>
        <p:spPr>
          <a:ln/>
        </p:spPr>
        <p:txBody>
          <a:bodyPr/>
          <a:lstStyle>
            <a:lvl1pPr>
              <a:defRPr/>
            </a:lvl1pPr>
          </a:lstStyle>
          <a:p>
            <a:pPr>
              <a:defRPr/>
            </a:pPr>
            <a:fld id="{1CC115F5-224B-4811-ADF4-DAADA0611B0E}" type="slidenum">
              <a:rPr lang="ko-KR" altLang="en-US"/>
              <a:pPr>
                <a:defRPr/>
              </a:pPr>
              <a:t>‹#›</a:t>
            </a:fld>
            <a:endParaRPr lang="en-US" altLang="ko-K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928687"/>
          </a:xfrm>
        </p:spPr>
        <p:txBody>
          <a:bodyPr/>
          <a:lstStyle/>
          <a:p>
            <a:r>
              <a:rPr lang="en-US" altLang="ko-KR"/>
              <a:t>Click to edit Master title style</a:t>
            </a:r>
            <a:endParaRPr lang="ko-KR" altLang="en-US"/>
          </a:p>
        </p:txBody>
      </p:sp>
      <p:sp>
        <p:nvSpPr>
          <p:cNvPr id="3" name="Text Placeholder 2"/>
          <p:cNvSpPr>
            <a:spLocks noGrp="1"/>
          </p:cNvSpPr>
          <p:nvPr>
            <p:ph type="body" sz="half" idx="1"/>
          </p:nvPr>
        </p:nvSpPr>
        <p:spPr>
          <a:xfrm>
            <a:off x="1182688" y="1371600"/>
            <a:ext cx="3810000" cy="4760913"/>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p:cNvSpPr>
            <a:spLocks noGrp="1"/>
          </p:cNvSpPr>
          <p:nvPr>
            <p:ph sz="half" idx="2"/>
          </p:nvPr>
        </p:nvSpPr>
        <p:spPr>
          <a:xfrm>
            <a:off x="5145088" y="1371600"/>
            <a:ext cx="3810000" cy="4760913"/>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바닥글 개체 틀 3"/>
          <p:cNvSpPr>
            <a:spLocks noGrp="1"/>
          </p:cNvSpPr>
          <p:nvPr>
            <p:ph type="ftr" sz="quarter" idx="10"/>
          </p:nvPr>
        </p:nvSpPr>
        <p:spPr>
          <a:ln/>
        </p:spPr>
        <p:txBody>
          <a:bodyPr/>
          <a:lstStyle>
            <a:lvl1pPr>
              <a:defRPr/>
            </a:lvl1pPr>
          </a:lstStyle>
          <a:p>
            <a:pPr>
              <a:defRPr/>
            </a:pPr>
            <a:r>
              <a:rPr lang="de-DE" altLang="ko-KR"/>
              <a:t>©2007 Im, Lee, and Park</a:t>
            </a:r>
            <a:r>
              <a:rPr lang="en-US" altLang="ko-KR"/>
              <a:t>, Hanyang University</a:t>
            </a:r>
            <a:endParaRPr lang="ko-KR" altLang="en-US"/>
          </a:p>
        </p:txBody>
      </p:sp>
      <p:sp>
        <p:nvSpPr>
          <p:cNvPr id="6" name="슬라이드 번호 개체 틀 4"/>
          <p:cNvSpPr>
            <a:spLocks noGrp="1"/>
          </p:cNvSpPr>
          <p:nvPr>
            <p:ph type="sldNum" sz="quarter" idx="11"/>
          </p:nvPr>
        </p:nvSpPr>
        <p:spPr>
          <a:ln/>
        </p:spPr>
        <p:txBody>
          <a:bodyPr/>
          <a:lstStyle>
            <a:lvl1pPr>
              <a:defRPr/>
            </a:lvl1pPr>
          </a:lstStyle>
          <a:p>
            <a:pPr>
              <a:defRPr/>
            </a:pPr>
            <a:fld id="{FA987F68-F290-47FE-8092-71FCDEB73437}" type="slidenum">
              <a:rPr lang="ko-KR" altLang="en-US"/>
              <a:pPr>
                <a:defRP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ko-KR"/>
              <a:t>Click to edit Master title style</a:t>
            </a:r>
            <a:endParaRPr lang="ko-KR"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ko-KR"/>
              <a:t>Click to edit Master text styles</a:t>
            </a:r>
          </a:p>
        </p:txBody>
      </p:sp>
      <p:sp>
        <p:nvSpPr>
          <p:cNvPr id="4" name="Rectangle 14"/>
          <p:cNvSpPr>
            <a:spLocks noGrp="1" noChangeArrowheads="1"/>
          </p:cNvSpPr>
          <p:nvPr>
            <p:ph type="dt" sz="half" idx="10"/>
          </p:nvPr>
        </p:nvSpPr>
        <p:spPr>
          <a:ln/>
        </p:spPr>
        <p:txBody>
          <a:bodyPr/>
          <a:lstStyle>
            <a:lvl1pPr>
              <a:defRPr/>
            </a:lvl1pPr>
          </a:lstStyle>
          <a:p>
            <a:pPr>
              <a:defRPr/>
            </a:pPr>
            <a:endParaRPr lang="ko-KR" altLang="en-US"/>
          </a:p>
        </p:txBody>
      </p:sp>
      <p:sp>
        <p:nvSpPr>
          <p:cNvPr id="5" name="Rectangle 1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ko-KR" altLang="en-US"/>
          </a:p>
        </p:txBody>
      </p:sp>
      <p:sp>
        <p:nvSpPr>
          <p:cNvPr id="6" name="Rectangle 16"/>
          <p:cNvSpPr>
            <a:spLocks noGrp="1" noChangeArrowheads="1"/>
          </p:cNvSpPr>
          <p:nvPr>
            <p:ph type="sldNum" sz="quarter" idx="12"/>
          </p:nvPr>
        </p:nvSpPr>
        <p:spPr>
          <a:ln/>
        </p:spPr>
        <p:txBody>
          <a:bodyPr/>
          <a:lstStyle>
            <a:lvl1pPr>
              <a:defRPr/>
            </a:lvl1pPr>
          </a:lstStyle>
          <a:p>
            <a:pPr>
              <a:defRPr/>
            </a:pPr>
            <a:fld id="{6431C19D-47F6-4FE2-B08C-28C0768E46A1}" type="slidenum">
              <a:rPr lang="ko-KR" altLang="en-US"/>
              <a:pPr>
                <a:defRPr/>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Content Placeholder 2"/>
          <p:cNvSpPr>
            <a:spLocks noGrp="1"/>
          </p:cNvSpPr>
          <p:nvPr>
            <p:ph sz="half" idx="1"/>
          </p:nvPr>
        </p:nvSpPr>
        <p:spPr>
          <a:xfrm>
            <a:off x="1182688" y="1371600"/>
            <a:ext cx="3810000"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p:cNvSpPr>
            <a:spLocks noGrp="1"/>
          </p:cNvSpPr>
          <p:nvPr>
            <p:ph sz="half" idx="2"/>
          </p:nvPr>
        </p:nvSpPr>
        <p:spPr>
          <a:xfrm>
            <a:off x="5145088" y="1371600"/>
            <a:ext cx="3810000"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Rectangle 14"/>
          <p:cNvSpPr>
            <a:spLocks noGrp="1" noChangeArrowheads="1"/>
          </p:cNvSpPr>
          <p:nvPr>
            <p:ph type="dt" sz="half" idx="10"/>
          </p:nvPr>
        </p:nvSpPr>
        <p:spPr>
          <a:ln/>
        </p:spPr>
        <p:txBody>
          <a:bodyPr/>
          <a:lstStyle>
            <a:lvl1pPr>
              <a:defRPr/>
            </a:lvl1pPr>
          </a:lstStyle>
          <a:p>
            <a:pPr>
              <a:defRPr/>
            </a:pPr>
            <a:endParaRPr lang="ko-KR" altLang="en-US"/>
          </a:p>
        </p:txBody>
      </p:sp>
      <p:sp>
        <p:nvSpPr>
          <p:cNvPr id="6" name="Rectangle 1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ko-KR" altLang="en-US"/>
          </a:p>
        </p:txBody>
      </p:sp>
      <p:sp>
        <p:nvSpPr>
          <p:cNvPr id="7" name="Rectangle 16"/>
          <p:cNvSpPr>
            <a:spLocks noGrp="1" noChangeArrowheads="1"/>
          </p:cNvSpPr>
          <p:nvPr>
            <p:ph type="sldNum" sz="quarter" idx="12"/>
          </p:nvPr>
        </p:nvSpPr>
        <p:spPr>
          <a:ln/>
        </p:spPr>
        <p:txBody>
          <a:bodyPr/>
          <a:lstStyle>
            <a:lvl1pPr>
              <a:defRPr/>
            </a:lvl1pPr>
          </a:lstStyle>
          <a:p>
            <a:pPr>
              <a:defRPr/>
            </a:pPr>
            <a:fld id="{2F420824-9837-490F-B40B-C4C32673E311}" type="slidenum">
              <a:rPr lang="ko-KR" altLang="en-US"/>
              <a:pPr>
                <a:defRPr/>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ko-KR"/>
              <a:t>Click to edit Master title style</a:t>
            </a:r>
            <a:endParaRPr lang="ko-KR"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Rectangle 14"/>
          <p:cNvSpPr>
            <a:spLocks noGrp="1" noChangeArrowheads="1"/>
          </p:cNvSpPr>
          <p:nvPr>
            <p:ph type="dt" sz="half" idx="10"/>
          </p:nvPr>
        </p:nvSpPr>
        <p:spPr>
          <a:ln/>
        </p:spPr>
        <p:txBody>
          <a:bodyPr/>
          <a:lstStyle>
            <a:lvl1pPr>
              <a:defRPr/>
            </a:lvl1pPr>
          </a:lstStyle>
          <a:p>
            <a:pPr>
              <a:defRPr/>
            </a:pPr>
            <a:endParaRPr lang="ko-KR" altLang="en-US"/>
          </a:p>
        </p:txBody>
      </p:sp>
      <p:sp>
        <p:nvSpPr>
          <p:cNvPr id="8" name="Rectangle 1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ko-KR" altLang="en-US"/>
          </a:p>
        </p:txBody>
      </p:sp>
      <p:sp>
        <p:nvSpPr>
          <p:cNvPr id="9" name="Rectangle 16"/>
          <p:cNvSpPr>
            <a:spLocks noGrp="1" noChangeArrowheads="1"/>
          </p:cNvSpPr>
          <p:nvPr>
            <p:ph type="sldNum" sz="quarter" idx="12"/>
          </p:nvPr>
        </p:nvSpPr>
        <p:spPr>
          <a:ln/>
        </p:spPr>
        <p:txBody>
          <a:bodyPr/>
          <a:lstStyle>
            <a:lvl1pPr>
              <a:defRPr/>
            </a:lvl1pPr>
          </a:lstStyle>
          <a:p>
            <a:pPr>
              <a:defRPr/>
            </a:pPr>
            <a:fld id="{26D707A3-4F41-452B-A601-EAB5CDC2DC82}" type="slidenum">
              <a:rPr lang="ko-KR" altLang="en-US"/>
              <a:pPr>
                <a:defRPr/>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Rectangle 14"/>
          <p:cNvSpPr>
            <a:spLocks noGrp="1" noChangeArrowheads="1"/>
          </p:cNvSpPr>
          <p:nvPr>
            <p:ph type="dt" sz="half" idx="10"/>
          </p:nvPr>
        </p:nvSpPr>
        <p:spPr>
          <a:ln/>
        </p:spPr>
        <p:txBody>
          <a:bodyPr/>
          <a:lstStyle>
            <a:lvl1pPr>
              <a:defRPr/>
            </a:lvl1pPr>
          </a:lstStyle>
          <a:p>
            <a:pPr>
              <a:defRPr/>
            </a:pPr>
            <a:endParaRPr lang="ko-KR" altLang="en-US"/>
          </a:p>
        </p:txBody>
      </p:sp>
      <p:sp>
        <p:nvSpPr>
          <p:cNvPr id="4" name="Rectangle 1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ko-KR" altLang="en-US"/>
          </a:p>
        </p:txBody>
      </p:sp>
      <p:sp>
        <p:nvSpPr>
          <p:cNvPr id="5" name="Rectangle 16"/>
          <p:cNvSpPr>
            <a:spLocks noGrp="1" noChangeArrowheads="1"/>
          </p:cNvSpPr>
          <p:nvPr>
            <p:ph type="sldNum" sz="quarter" idx="12"/>
          </p:nvPr>
        </p:nvSpPr>
        <p:spPr>
          <a:ln/>
        </p:spPr>
        <p:txBody>
          <a:bodyPr/>
          <a:lstStyle>
            <a:lvl1pPr>
              <a:defRPr/>
            </a:lvl1pPr>
          </a:lstStyle>
          <a:p>
            <a:pPr>
              <a:defRPr/>
            </a:pPr>
            <a:fld id="{4502ACF8-354C-44C7-A1F4-CBCB28C9CAEA}" type="slidenum">
              <a:rPr lang="ko-KR" altLang="en-US"/>
              <a:pPr>
                <a:defRPr/>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ln/>
        </p:spPr>
        <p:txBody>
          <a:bodyPr/>
          <a:lstStyle>
            <a:lvl1pPr>
              <a:defRPr/>
            </a:lvl1pPr>
          </a:lstStyle>
          <a:p>
            <a:pPr>
              <a:defRPr/>
            </a:pPr>
            <a:endParaRPr lang="ko-KR" altLang="en-US"/>
          </a:p>
        </p:txBody>
      </p:sp>
      <p:sp>
        <p:nvSpPr>
          <p:cNvPr id="3" name="Rectangle 1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ko-KR" altLang="en-US"/>
          </a:p>
        </p:txBody>
      </p:sp>
      <p:sp>
        <p:nvSpPr>
          <p:cNvPr id="4" name="Rectangle 16"/>
          <p:cNvSpPr>
            <a:spLocks noGrp="1" noChangeArrowheads="1"/>
          </p:cNvSpPr>
          <p:nvPr>
            <p:ph type="sldNum" sz="quarter" idx="12"/>
          </p:nvPr>
        </p:nvSpPr>
        <p:spPr>
          <a:ln/>
        </p:spPr>
        <p:txBody>
          <a:bodyPr/>
          <a:lstStyle>
            <a:lvl1pPr>
              <a:defRPr/>
            </a:lvl1pPr>
          </a:lstStyle>
          <a:p>
            <a:pPr>
              <a:defRPr/>
            </a:pPr>
            <a:fld id="{933B7500-1D79-4F1D-9C64-AA98C4194766}" type="slidenum">
              <a:rPr lang="ko-KR" altLang="en-US"/>
              <a:pPr>
                <a:defRPr/>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ko-KR"/>
              <a:t>Click to edit Master title style</a:t>
            </a:r>
            <a:endParaRPr lang="ko-KR"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ko-KR" altLang="en-US"/>
          </a:p>
        </p:txBody>
      </p:sp>
      <p:sp>
        <p:nvSpPr>
          <p:cNvPr id="6" name="Rectangle 1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ko-KR" altLang="en-US"/>
          </a:p>
        </p:txBody>
      </p:sp>
      <p:sp>
        <p:nvSpPr>
          <p:cNvPr id="7" name="Rectangle 16"/>
          <p:cNvSpPr>
            <a:spLocks noGrp="1" noChangeArrowheads="1"/>
          </p:cNvSpPr>
          <p:nvPr>
            <p:ph type="sldNum" sz="quarter" idx="12"/>
          </p:nvPr>
        </p:nvSpPr>
        <p:spPr>
          <a:ln/>
        </p:spPr>
        <p:txBody>
          <a:bodyPr/>
          <a:lstStyle>
            <a:lvl1pPr>
              <a:defRPr/>
            </a:lvl1pPr>
          </a:lstStyle>
          <a:p>
            <a:pPr>
              <a:defRPr/>
            </a:pPr>
            <a:fld id="{D3B02D48-ADEF-4DDA-A2A8-5A1B31CF4CF9}" type="slidenum">
              <a:rPr lang="ko-KR" altLang="en-US"/>
              <a:pPr>
                <a:defRPr/>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ko-KR"/>
              <a:t>Click to edit Master title style</a:t>
            </a:r>
            <a:endParaRPr lang="ko-KR"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ko-KR" altLang="en-US"/>
          </a:p>
        </p:txBody>
      </p:sp>
      <p:sp>
        <p:nvSpPr>
          <p:cNvPr id="6" name="Rectangle 1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ko-KR" altLang="en-US"/>
          </a:p>
        </p:txBody>
      </p:sp>
      <p:sp>
        <p:nvSpPr>
          <p:cNvPr id="7" name="Rectangle 16"/>
          <p:cNvSpPr>
            <a:spLocks noGrp="1" noChangeArrowheads="1"/>
          </p:cNvSpPr>
          <p:nvPr>
            <p:ph type="sldNum" sz="quarter" idx="12"/>
          </p:nvPr>
        </p:nvSpPr>
        <p:spPr>
          <a:ln/>
        </p:spPr>
        <p:txBody>
          <a:bodyPr/>
          <a:lstStyle>
            <a:lvl1pPr>
              <a:defRPr/>
            </a:lvl1pPr>
          </a:lstStyle>
          <a:p>
            <a:pPr>
              <a:defRPr/>
            </a:pPr>
            <a:fld id="{B91E6183-B5B3-4063-82C6-27575A0D67E8}" type="slidenum">
              <a:rPr lang="ko-KR" altLang="en-US"/>
              <a:pPr>
                <a:defRPr/>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34938" y="1538288"/>
            <a:ext cx="9009062" cy="1052512"/>
            <a:chOff x="0" y="1536"/>
            <a:chExt cx="5675" cy="663"/>
          </a:xfrm>
        </p:grpSpPr>
        <p:grpSp>
          <p:nvGrpSpPr>
            <p:cNvPr id="1032" name="Group 3"/>
            <p:cNvGrpSpPr>
              <a:grpSpLocks/>
            </p:cNvGrpSpPr>
            <p:nvPr/>
          </p:nvGrpSpPr>
          <p:grpSpPr bwMode="auto">
            <a:xfrm>
              <a:off x="185" y="1604"/>
              <a:ext cx="449"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fontAlgn="auto">
                  <a:spcBef>
                    <a:spcPts val="0"/>
                  </a:spcBef>
                  <a:spcAft>
                    <a:spcPts val="0"/>
                  </a:spcAft>
                  <a:defRPr/>
                </a:pPr>
                <a:endParaRPr kumimoji="0" lang="ko-KR" altLang="en-US" sz="1800">
                  <a:latin typeface="+mn-lt"/>
                  <a:ea typeface="+mn-ea"/>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fontAlgn="auto">
                  <a:spcBef>
                    <a:spcPts val="0"/>
                  </a:spcBef>
                  <a:spcAft>
                    <a:spcPts val="0"/>
                  </a:spcAft>
                  <a:defRPr/>
                </a:pPr>
                <a:endParaRPr kumimoji="0" lang="ko-KR" altLang="en-US" sz="1800">
                  <a:latin typeface="+mn-lt"/>
                  <a:ea typeface="+mn-ea"/>
                </a:endParaRPr>
              </a:p>
            </p:txBody>
          </p:sp>
        </p:grpSp>
        <p:grpSp>
          <p:nvGrpSpPr>
            <p:cNvPr id="1033" name="Group 6"/>
            <p:cNvGrpSpPr>
              <a:grpSpLocks/>
            </p:cNvGrpSpPr>
            <p:nvPr/>
          </p:nvGrpSpPr>
          <p:grpSpPr bwMode="auto">
            <a:xfrm>
              <a:off x="263" y="1870"/>
              <a:ext cx="466"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fontAlgn="auto">
                  <a:spcBef>
                    <a:spcPts val="0"/>
                  </a:spcBef>
                  <a:spcAft>
                    <a:spcPts val="0"/>
                  </a:spcAft>
                  <a:defRPr/>
                </a:pPr>
                <a:endParaRPr kumimoji="0" lang="ko-KR" altLang="en-US" sz="1800">
                  <a:latin typeface="+mn-lt"/>
                  <a:ea typeface="+mn-ea"/>
                </a:endParaRPr>
              </a:p>
            </p:txBody>
          </p:sp>
          <p:sp>
            <p:nvSpPr>
              <p:cNvPr id="2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fontAlgn="auto">
                  <a:spcBef>
                    <a:spcPts val="0"/>
                  </a:spcBef>
                  <a:spcAft>
                    <a:spcPts val="0"/>
                  </a:spcAft>
                  <a:defRPr/>
                </a:pPr>
                <a:endParaRPr kumimoji="0" lang="ko-KR" altLang="en-US" sz="1800">
                  <a:latin typeface="+mn-lt"/>
                  <a:ea typeface="+mn-ea"/>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fontAlgn="auto">
                <a:spcBef>
                  <a:spcPts val="0"/>
                </a:spcBef>
                <a:spcAft>
                  <a:spcPts val="0"/>
                </a:spcAft>
                <a:defRPr/>
              </a:pPr>
              <a:endParaRPr kumimoji="0" lang="ko-KR" altLang="en-US" sz="1800">
                <a:latin typeface="+mn-lt"/>
                <a:ea typeface="+mn-ea"/>
              </a:endParaRPr>
            </a:p>
          </p:txBody>
        </p:sp>
        <p:sp>
          <p:nvSpPr>
            <p:cNvPr id="1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kumimoji="0" lang="ko-KR" altLang="en-US" sz="1800">
                <a:latin typeface="+mn-lt"/>
                <a:ea typeface="+mn-ea"/>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fontAlgn="auto">
                <a:spcBef>
                  <a:spcPts val="0"/>
                </a:spcBef>
                <a:spcAft>
                  <a:spcPts val="0"/>
                </a:spcAft>
                <a:defRPr/>
              </a:pPr>
              <a:endParaRPr kumimoji="0" lang="ko-KR" altLang="en-US" sz="1800">
                <a:latin typeface="+mn-lt"/>
                <a:ea typeface="+mn-ea"/>
              </a:endParaRPr>
            </a:p>
          </p:txBody>
        </p:sp>
      </p:grpSp>
      <p:sp>
        <p:nvSpPr>
          <p:cNvPr id="1027" name="Rectangle 9"/>
          <p:cNvSpPr>
            <a:spLocks noGrp="1" noChangeArrowheads="1"/>
          </p:cNvSpPr>
          <p:nvPr>
            <p:ph type="title"/>
          </p:nvPr>
        </p:nvSpPr>
        <p:spPr bwMode="auto">
          <a:xfrm>
            <a:off x="1150938" y="214313"/>
            <a:ext cx="7793037" cy="9286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ko-KR" altLang="en-US" smtClean="0"/>
              <a:t>마스터 제목 스타일 편집</a:t>
            </a:r>
            <a:endParaRPr lang="en-US" altLang="ko-KR" smtClean="0"/>
          </a:p>
        </p:txBody>
      </p:sp>
      <p:sp>
        <p:nvSpPr>
          <p:cNvPr id="1028" name="Rectangle 10"/>
          <p:cNvSpPr>
            <a:spLocks noGrp="1" noChangeArrowheads="1"/>
          </p:cNvSpPr>
          <p:nvPr>
            <p:ph type="body" idx="1"/>
          </p:nvPr>
        </p:nvSpPr>
        <p:spPr bwMode="auto">
          <a:xfrm>
            <a:off x="1182688" y="1371600"/>
            <a:ext cx="7772400" cy="4760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24" name="Rectangle 14"/>
          <p:cNvSpPr>
            <a:spLocks noGrp="1" noChangeArrowheads="1"/>
          </p:cNvSpPr>
          <p:nvPr>
            <p:ph type="dt" sz="half" idx="2"/>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fontAlgn="auto" latinLnBrk="1" hangingPunct="1">
              <a:spcBef>
                <a:spcPts val="0"/>
              </a:spcBef>
              <a:spcAft>
                <a:spcPts val="0"/>
              </a:spcAft>
              <a:defRPr kumimoji="0" sz="1400">
                <a:solidFill>
                  <a:schemeClr val="bg2"/>
                </a:solidFill>
                <a:latin typeface="+mn-lt"/>
                <a:ea typeface="굴림" charset="-127"/>
              </a:defRPr>
            </a:lvl1pPr>
          </a:lstStyle>
          <a:p>
            <a:pPr>
              <a:defRPr/>
            </a:pPr>
            <a:endParaRPr lang="ko-KR" altLang="en-US"/>
          </a:p>
        </p:txBody>
      </p:sp>
      <p:sp>
        <p:nvSpPr>
          <p:cNvPr id="25" name="Rectangle 15"/>
          <p:cNvSpPr>
            <a:spLocks noGrp="1" noChangeArrowheads="1"/>
          </p:cNvSpPr>
          <p:nvPr>
            <p:ph type="ftr" sz="quarter" idx="3"/>
          </p:nvPr>
        </p:nvSpPr>
        <p:spPr bwMode="auto">
          <a:xfrm>
            <a:off x="2590800" y="6248400"/>
            <a:ext cx="4419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latinLnBrk="1" hangingPunct="1">
              <a:defRPr kumimoji="0">
                <a:latin typeface="+mn-lt"/>
                <a:ea typeface="굴림" charset="-127"/>
              </a:defRPr>
            </a:lvl1pPr>
          </a:lstStyle>
          <a:p>
            <a:pPr>
              <a:defRPr/>
            </a:pPr>
            <a:r>
              <a:rPr lang="de-DE" altLang="ko-KR"/>
              <a:t>©2007 E. Im, C. Lee, and Y. Park</a:t>
            </a:r>
            <a:endParaRPr lang="ko-KR" altLang="en-US"/>
          </a:p>
        </p:txBody>
      </p:sp>
      <p:sp>
        <p:nvSpPr>
          <p:cNvPr id="26" name="Rectangle 16"/>
          <p:cNvSpPr>
            <a:spLocks noGrp="1" noChangeArrowheads="1"/>
          </p:cNvSpPr>
          <p:nvPr>
            <p:ph type="sldNum" sz="quarter" idx="4"/>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fontAlgn="auto" latinLnBrk="1" hangingPunct="1">
              <a:spcBef>
                <a:spcPts val="0"/>
              </a:spcBef>
              <a:spcAft>
                <a:spcPts val="0"/>
              </a:spcAft>
              <a:defRPr kumimoji="0">
                <a:solidFill>
                  <a:schemeClr val="bg2"/>
                </a:solidFill>
                <a:latin typeface="+mn-lt"/>
                <a:ea typeface="굴림" charset="-127"/>
              </a:defRPr>
            </a:lvl1pPr>
          </a:lstStyle>
          <a:p>
            <a:pPr>
              <a:defRPr/>
            </a:pPr>
            <a:fld id="{F67F92CD-24D6-4F31-A3BE-9AF5026CBB9D}"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dt="0"/>
  <p:txStyles>
    <p:titleStyle>
      <a:lvl1pPr algn="l" rtl="0" eaLnBrk="0" fontAlgn="base" latinLnBrk="1" hangingPunct="0">
        <a:spcBef>
          <a:spcPct val="0"/>
        </a:spcBef>
        <a:spcAft>
          <a:spcPct val="0"/>
        </a:spcAft>
        <a:defRPr kumimoji="1" sz="4400">
          <a:solidFill>
            <a:schemeClr val="tx2"/>
          </a:solidFill>
          <a:latin typeface="+mj-lt"/>
          <a:ea typeface="+mj-ea"/>
          <a:cs typeface="+mj-cs"/>
        </a:defRPr>
      </a:lvl1pPr>
      <a:lvl2pPr algn="l" rtl="0" eaLnBrk="0" fontAlgn="base" latinLnBrk="1" hangingPunct="0">
        <a:spcBef>
          <a:spcPct val="0"/>
        </a:spcBef>
        <a:spcAft>
          <a:spcPct val="0"/>
        </a:spcAft>
        <a:defRPr kumimoji="1" sz="4400">
          <a:solidFill>
            <a:schemeClr val="tx2"/>
          </a:solidFill>
          <a:latin typeface="맑은 고딕" pitchFamily="50" charset="-127"/>
          <a:ea typeface="맑은 고딕" pitchFamily="50" charset="-127"/>
        </a:defRPr>
      </a:lvl2pPr>
      <a:lvl3pPr algn="l" rtl="0" eaLnBrk="0" fontAlgn="base" latinLnBrk="1" hangingPunct="0">
        <a:spcBef>
          <a:spcPct val="0"/>
        </a:spcBef>
        <a:spcAft>
          <a:spcPct val="0"/>
        </a:spcAft>
        <a:defRPr kumimoji="1" sz="4400">
          <a:solidFill>
            <a:schemeClr val="tx2"/>
          </a:solidFill>
          <a:latin typeface="맑은 고딕" pitchFamily="50" charset="-127"/>
          <a:ea typeface="맑은 고딕" pitchFamily="50" charset="-127"/>
        </a:defRPr>
      </a:lvl3pPr>
      <a:lvl4pPr algn="l" rtl="0" eaLnBrk="0" fontAlgn="base" latinLnBrk="1" hangingPunct="0">
        <a:spcBef>
          <a:spcPct val="0"/>
        </a:spcBef>
        <a:spcAft>
          <a:spcPct val="0"/>
        </a:spcAft>
        <a:defRPr kumimoji="1" sz="4400">
          <a:solidFill>
            <a:schemeClr val="tx2"/>
          </a:solidFill>
          <a:latin typeface="맑은 고딕" pitchFamily="50" charset="-127"/>
          <a:ea typeface="맑은 고딕" pitchFamily="50" charset="-127"/>
        </a:defRPr>
      </a:lvl4pPr>
      <a:lvl5pPr algn="l" rtl="0" eaLnBrk="0" fontAlgn="base" latinLnBrk="1" hangingPunct="0">
        <a:spcBef>
          <a:spcPct val="0"/>
        </a:spcBef>
        <a:spcAft>
          <a:spcPct val="0"/>
        </a:spcAft>
        <a:defRPr kumimoji="1" sz="4400">
          <a:solidFill>
            <a:schemeClr val="tx2"/>
          </a:solidFill>
          <a:latin typeface="맑은 고딕" pitchFamily="50" charset="-127"/>
          <a:ea typeface="맑은 고딕" pitchFamily="50" charset="-127"/>
        </a:defRPr>
      </a:lvl5pPr>
      <a:lvl6pPr marL="457200" algn="l" rtl="0" fontAlgn="base" latinLnBrk="1">
        <a:spcBef>
          <a:spcPct val="0"/>
        </a:spcBef>
        <a:spcAft>
          <a:spcPct val="0"/>
        </a:spcAft>
        <a:defRPr kumimoji="1" sz="4400">
          <a:solidFill>
            <a:schemeClr val="tx2"/>
          </a:solidFill>
          <a:latin typeface="맑은 고딕" pitchFamily="50" charset="-127"/>
          <a:ea typeface="맑은 고딕" pitchFamily="50" charset="-127"/>
        </a:defRPr>
      </a:lvl6pPr>
      <a:lvl7pPr marL="914400" algn="l" rtl="0" fontAlgn="base" latinLnBrk="1">
        <a:spcBef>
          <a:spcPct val="0"/>
        </a:spcBef>
        <a:spcAft>
          <a:spcPct val="0"/>
        </a:spcAft>
        <a:defRPr kumimoji="1" sz="4400">
          <a:solidFill>
            <a:schemeClr val="tx2"/>
          </a:solidFill>
          <a:latin typeface="맑은 고딕" pitchFamily="50" charset="-127"/>
          <a:ea typeface="맑은 고딕" pitchFamily="50" charset="-127"/>
        </a:defRPr>
      </a:lvl7pPr>
      <a:lvl8pPr marL="1371600" algn="l" rtl="0" fontAlgn="base" latinLnBrk="1">
        <a:spcBef>
          <a:spcPct val="0"/>
        </a:spcBef>
        <a:spcAft>
          <a:spcPct val="0"/>
        </a:spcAft>
        <a:defRPr kumimoji="1" sz="4400">
          <a:solidFill>
            <a:schemeClr val="tx2"/>
          </a:solidFill>
          <a:latin typeface="맑은 고딕" pitchFamily="50" charset="-127"/>
          <a:ea typeface="맑은 고딕" pitchFamily="50" charset="-127"/>
        </a:defRPr>
      </a:lvl8pPr>
      <a:lvl9pPr marL="1828800" algn="l" rtl="0" fontAlgn="base" latinLnBrk="1">
        <a:spcBef>
          <a:spcPct val="0"/>
        </a:spcBef>
        <a:spcAft>
          <a:spcPct val="0"/>
        </a:spcAft>
        <a:defRPr kumimoji="1" sz="4400">
          <a:solidFill>
            <a:schemeClr val="tx2"/>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Clr>
          <a:schemeClr val="folHlink"/>
        </a:buClr>
        <a:buSzPct val="60000"/>
        <a:buFont typeface="Wingdings" pitchFamily="2" charset="2"/>
        <a:buChar char="n"/>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hlink"/>
        </a:buClr>
        <a:buSzPct val="55000"/>
        <a:buFont typeface="Wingdings"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folHlink"/>
        </a:buClr>
        <a:buSzPct val="50000"/>
        <a:buFont typeface="Wingdings" pitchFamily="2" charset="2"/>
        <a:buChar char="n"/>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latinLnBrk="1" hangingPunct="0">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5pPr>
      <a:lvl6pPr marL="2514600" indent="-228600" algn="l" rtl="0" fontAlgn="base" latinLnBrk="1">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6pPr>
      <a:lvl7pPr marL="2971800" indent="-228600" algn="l" rtl="0" fontAlgn="base" latinLnBrk="1">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7pPr>
      <a:lvl8pPr marL="3429000" indent="-228600" algn="l" rtl="0" fontAlgn="base" latinLnBrk="1">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8pPr>
      <a:lvl9pPr marL="3886200" indent="-228600" algn="l" rtl="0" fontAlgn="base" latinLnBrk="1">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ChangeArrowheads="1"/>
          </p:cNvSpPr>
          <p:nvPr/>
        </p:nvSpPr>
        <p:spPr bwMode="ltGray">
          <a:xfrm>
            <a:off x="417513" y="565150"/>
            <a:ext cx="438150" cy="474663"/>
          </a:xfrm>
          <a:prstGeom prst="rect">
            <a:avLst/>
          </a:prstGeom>
          <a:solidFill>
            <a:schemeClr val="accent2"/>
          </a:solidFill>
          <a:ln w="9525">
            <a:noFill/>
            <a:miter lim="800000"/>
            <a:headEnd/>
            <a:tailEnd/>
          </a:ln>
          <a:effectLst/>
        </p:spPr>
        <p:txBody>
          <a:bodyPr wrap="none" anchor="ctr"/>
          <a:lstStyle/>
          <a:p>
            <a:pPr algn="ctr">
              <a:defRPr/>
            </a:pPr>
            <a:endParaRPr lang="ko-KR" altLang="en-US" sz="2400">
              <a:latin typeface="맑은 고딕" pitchFamily="50" charset="-127"/>
            </a:endParaRPr>
          </a:p>
        </p:txBody>
      </p:sp>
      <p:sp>
        <p:nvSpPr>
          <p:cNvPr id="114691" name="Rectangle 3"/>
          <p:cNvSpPr>
            <a:spLocks noChangeArrowheads="1"/>
          </p:cNvSpPr>
          <p:nvPr/>
        </p:nvSpPr>
        <p:spPr bwMode="ltGray">
          <a:xfrm>
            <a:off x="800100" y="5651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ko-KR" altLang="en-US" sz="2400">
              <a:latin typeface="맑은 고딕" pitchFamily="50" charset="-127"/>
            </a:endParaRPr>
          </a:p>
        </p:txBody>
      </p:sp>
      <p:sp>
        <p:nvSpPr>
          <p:cNvPr id="114692" name="Rectangle 4"/>
          <p:cNvSpPr>
            <a:spLocks noChangeArrowheads="1"/>
          </p:cNvSpPr>
          <p:nvPr/>
        </p:nvSpPr>
        <p:spPr bwMode="ltGray">
          <a:xfrm>
            <a:off x="541338" y="987425"/>
            <a:ext cx="422275" cy="474663"/>
          </a:xfrm>
          <a:prstGeom prst="rect">
            <a:avLst/>
          </a:prstGeom>
          <a:solidFill>
            <a:schemeClr val="folHlink"/>
          </a:solidFill>
          <a:ln w="9525">
            <a:noFill/>
            <a:miter lim="800000"/>
            <a:headEnd/>
            <a:tailEnd/>
          </a:ln>
          <a:effectLst/>
        </p:spPr>
        <p:txBody>
          <a:bodyPr wrap="none" anchor="ctr"/>
          <a:lstStyle/>
          <a:p>
            <a:pPr algn="ctr">
              <a:defRPr/>
            </a:pPr>
            <a:endParaRPr lang="ko-KR" altLang="en-US" sz="2400">
              <a:latin typeface="맑은 고딕" pitchFamily="50" charset="-127"/>
            </a:endParaRPr>
          </a:p>
        </p:txBody>
      </p:sp>
      <p:sp>
        <p:nvSpPr>
          <p:cNvPr id="114693" name="Rectangle 5"/>
          <p:cNvSpPr>
            <a:spLocks noChangeArrowheads="1"/>
          </p:cNvSpPr>
          <p:nvPr/>
        </p:nvSpPr>
        <p:spPr bwMode="ltGray">
          <a:xfrm>
            <a:off x="911225" y="9874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ko-KR" altLang="en-US" sz="2400">
              <a:latin typeface="맑은 고딕" pitchFamily="50" charset="-127"/>
            </a:endParaRPr>
          </a:p>
        </p:txBody>
      </p:sp>
      <p:sp>
        <p:nvSpPr>
          <p:cNvPr id="114694" name="Rectangle 6"/>
          <p:cNvSpPr>
            <a:spLocks noChangeArrowheads="1"/>
          </p:cNvSpPr>
          <p:nvPr/>
        </p:nvSpPr>
        <p:spPr bwMode="ltGray">
          <a:xfrm>
            <a:off x="127000" y="9144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a typeface="굴림" charset="-127"/>
            </a:endParaRPr>
          </a:p>
        </p:txBody>
      </p:sp>
      <p:sp>
        <p:nvSpPr>
          <p:cNvPr id="114695" name="Rectangle 7"/>
          <p:cNvSpPr>
            <a:spLocks noChangeArrowheads="1"/>
          </p:cNvSpPr>
          <p:nvPr/>
        </p:nvSpPr>
        <p:spPr bwMode="gray">
          <a:xfrm>
            <a:off x="762000" y="457200"/>
            <a:ext cx="31750" cy="1052513"/>
          </a:xfrm>
          <a:prstGeom prst="rect">
            <a:avLst/>
          </a:prstGeom>
          <a:solidFill>
            <a:schemeClr val="bg2"/>
          </a:solidFill>
          <a:ln w="9525">
            <a:noFill/>
            <a:miter lim="800000"/>
            <a:headEnd/>
            <a:tailEnd/>
          </a:ln>
          <a:effectLst/>
        </p:spPr>
        <p:txBody>
          <a:bodyPr wrap="none" anchor="ctr"/>
          <a:lstStyle/>
          <a:p>
            <a:pPr algn="ctr">
              <a:defRPr/>
            </a:pPr>
            <a:endParaRPr lang="ko-KR" altLang="en-US" sz="2400">
              <a:latin typeface="맑은 고딕" pitchFamily="50" charset="-127"/>
            </a:endParaRPr>
          </a:p>
        </p:txBody>
      </p:sp>
      <p:sp>
        <p:nvSpPr>
          <p:cNvPr id="114696" name="Rectangle 8"/>
          <p:cNvSpPr>
            <a:spLocks noChangeArrowheads="1"/>
          </p:cNvSpPr>
          <p:nvPr/>
        </p:nvSpPr>
        <p:spPr bwMode="gray">
          <a:xfrm>
            <a:off x="442913" y="12477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ko-KR" altLang="en-US" sz="2400">
              <a:latin typeface="맑은 고딕" pitchFamily="50" charset="-127"/>
            </a:endParaRPr>
          </a:p>
        </p:txBody>
      </p:sp>
      <p:sp>
        <p:nvSpPr>
          <p:cNvPr id="13321" name="Rectangle 9"/>
          <p:cNvSpPr>
            <a:spLocks noGrp="1" noChangeArrowheads="1"/>
          </p:cNvSpPr>
          <p:nvPr>
            <p:ph type="title"/>
          </p:nvPr>
        </p:nvSpPr>
        <p:spPr bwMode="auto">
          <a:xfrm>
            <a:off x="1150938" y="214313"/>
            <a:ext cx="7793037" cy="9286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ko-KR" altLang="en-US" smtClean="0"/>
              <a:t>마스터 제목 스타일 편집</a:t>
            </a:r>
            <a:endParaRPr lang="en-US" altLang="ko-KR" smtClean="0"/>
          </a:p>
        </p:txBody>
      </p:sp>
      <p:sp>
        <p:nvSpPr>
          <p:cNvPr id="13322" name="Rectangle 10"/>
          <p:cNvSpPr>
            <a:spLocks noGrp="1" noChangeArrowheads="1"/>
          </p:cNvSpPr>
          <p:nvPr>
            <p:ph type="body" idx="1"/>
          </p:nvPr>
        </p:nvSpPr>
        <p:spPr bwMode="auto">
          <a:xfrm>
            <a:off x="1182688" y="1371600"/>
            <a:ext cx="7772400" cy="4760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4" name="바닥글 개체 틀 3"/>
          <p:cNvSpPr>
            <a:spLocks noGrp="1"/>
          </p:cNvSpPr>
          <p:nvPr>
            <p:ph type="ftr" sz="quarter" idx="3"/>
          </p:nvPr>
        </p:nvSpPr>
        <p:spPr bwMode="auto">
          <a:xfrm>
            <a:off x="2514600" y="6248400"/>
            <a:ext cx="54102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latinLnBrk="1" hangingPunct="1">
              <a:defRPr kumimoji="0">
                <a:latin typeface="+mn-lt"/>
              </a:defRPr>
            </a:lvl1pPr>
          </a:lstStyle>
          <a:p>
            <a:pPr>
              <a:defRPr/>
            </a:pPr>
            <a:r>
              <a:rPr lang="de-DE" altLang="ko-KR"/>
              <a:t>©2007 Im, Lee, and Park</a:t>
            </a:r>
            <a:r>
              <a:rPr lang="en-US" altLang="ko-KR"/>
              <a:t>, Hanyang University</a:t>
            </a:r>
            <a:endParaRPr lang="ko-KR" altLang="en-US"/>
          </a:p>
        </p:txBody>
      </p:sp>
      <p:sp>
        <p:nvSpPr>
          <p:cNvPr id="15" name="슬라이드 번호 개체 틀 4"/>
          <p:cNvSpPr>
            <a:spLocks noGrp="1"/>
          </p:cNvSpPr>
          <p:nvPr>
            <p:ph type="sldNum" sz="quarter" idx="4"/>
          </p:nvPr>
        </p:nvSpPr>
        <p:spPr bwMode="auto">
          <a:xfrm>
            <a:off x="7042150" y="6243638"/>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latinLnBrk="1" hangingPunct="1">
              <a:defRPr kumimoji="0">
                <a:latin typeface="+mn-lt"/>
              </a:defRPr>
            </a:lvl1pPr>
          </a:lstStyle>
          <a:p>
            <a:pPr>
              <a:defRPr/>
            </a:pPr>
            <a:fld id="{5FFF0FBD-341D-4A40-AF59-02531AE714DF}" type="slidenum">
              <a:rPr lang="ko-KR" altLang="en-US"/>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hf hdr="0" dt="0"/>
  <p:txStyles>
    <p:titleStyle>
      <a:lvl1pPr algn="l" rtl="0" eaLnBrk="0" fontAlgn="base" latinLnBrk="1" hangingPunct="0">
        <a:spcBef>
          <a:spcPct val="0"/>
        </a:spcBef>
        <a:spcAft>
          <a:spcPct val="0"/>
        </a:spcAft>
        <a:defRPr kumimoji="1" sz="4400">
          <a:solidFill>
            <a:schemeClr val="tx2"/>
          </a:solidFill>
          <a:latin typeface="+mj-lt"/>
          <a:ea typeface="+mj-ea"/>
          <a:cs typeface="+mj-cs"/>
        </a:defRPr>
      </a:lvl1pPr>
      <a:lvl2pPr algn="l" rtl="0" eaLnBrk="0" fontAlgn="base" latinLnBrk="1" hangingPunct="0">
        <a:spcBef>
          <a:spcPct val="0"/>
        </a:spcBef>
        <a:spcAft>
          <a:spcPct val="0"/>
        </a:spcAft>
        <a:defRPr kumimoji="1" sz="4400">
          <a:solidFill>
            <a:schemeClr val="tx2"/>
          </a:solidFill>
          <a:latin typeface="맑은 고딕" pitchFamily="50" charset="-127"/>
          <a:ea typeface="맑은 고딕" pitchFamily="50" charset="-127"/>
        </a:defRPr>
      </a:lvl2pPr>
      <a:lvl3pPr algn="l" rtl="0" eaLnBrk="0" fontAlgn="base" latinLnBrk="1" hangingPunct="0">
        <a:spcBef>
          <a:spcPct val="0"/>
        </a:spcBef>
        <a:spcAft>
          <a:spcPct val="0"/>
        </a:spcAft>
        <a:defRPr kumimoji="1" sz="4400">
          <a:solidFill>
            <a:schemeClr val="tx2"/>
          </a:solidFill>
          <a:latin typeface="맑은 고딕" pitchFamily="50" charset="-127"/>
          <a:ea typeface="맑은 고딕" pitchFamily="50" charset="-127"/>
        </a:defRPr>
      </a:lvl3pPr>
      <a:lvl4pPr algn="l" rtl="0" eaLnBrk="0" fontAlgn="base" latinLnBrk="1" hangingPunct="0">
        <a:spcBef>
          <a:spcPct val="0"/>
        </a:spcBef>
        <a:spcAft>
          <a:spcPct val="0"/>
        </a:spcAft>
        <a:defRPr kumimoji="1" sz="4400">
          <a:solidFill>
            <a:schemeClr val="tx2"/>
          </a:solidFill>
          <a:latin typeface="맑은 고딕" pitchFamily="50" charset="-127"/>
          <a:ea typeface="맑은 고딕" pitchFamily="50" charset="-127"/>
        </a:defRPr>
      </a:lvl4pPr>
      <a:lvl5pPr algn="l" rtl="0" eaLnBrk="0" fontAlgn="base" latinLnBrk="1" hangingPunct="0">
        <a:spcBef>
          <a:spcPct val="0"/>
        </a:spcBef>
        <a:spcAft>
          <a:spcPct val="0"/>
        </a:spcAft>
        <a:defRPr kumimoji="1" sz="4400">
          <a:solidFill>
            <a:schemeClr val="tx2"/>
          </a:solidFill>
          <a:latin typeface="맑은 고딕" pitchFamily="50" charset="-127"/>
          <a:ea typeface="맑은 고딕" pitchFamily="50" charset="-127"/>
        </a:defRPr>
      </a:lvl5pPr>
      <a:lvl6pPr marL="457200" algn="l" rtl="0" fontAlgn="base" latinLnBrk="1">
        <a:spcBef>
          <a:spcPct val="0"/>
        </a:spcBef>
        <a:spcAft>
          <a:spcPct val="0"/>
        </a:spcAft>
        <a:defRPr kumimoji="1" sz="4400">
          <a:solidFill>
            <a:schemeClr val="tx2"/>
          </a:solidFill>
          <a:latin typeface="맑은 고딕" pitchFamily="50" charset="-127"/>
          <a:ea typeface="맑은 고딕" pitchFamily="50" charset="-127"/>
        </a:defRPr>
      </a:lvl6pPr>
      <a:lvl7pPr marL="914400" algn="l" rtl="0" fontAlgn="base" latinLnBrk="1">
        <a:spcBef>
          <a:spcPct val="0"/>
        </a:spcBef>
        <a:spcAft>
          <a:spcPct val="0"/>
        </a:spcAft>
        <a:defRPr kumimoji="1" sz="4400">
          <a:solidFill>
            <a:schemeClr val="tx2"/>
          </a:solidFill>
          <a:latin typeface="맑은 고딕" pitchFamily="50" charset="-127"/>
          <a:ea typeface="맑은 고딕" pitchFamily="50" charset="-127"/>
        </a:defRPr>
      </a:lvl7pPr>
      <a:lvl8pPr marL="1371600" algn="l" rtl="0" fontAlgn="base" latinLnBrk="1">
        <a:spcBef>
          <a:spcPct val="0"/>
        </a:spcBef>
        <a:spcAft>
          <a:spcPct val="0"/>
        </a:spcAft>
        <a:defRPr kumimoji="1" sz="4400">
          <a:solidFill>
            <a:schemeClr val="tx2"/>
          </a:solidFill>
          <a:latin typeface="맑은 고딕" pitchFamily="50" charset="-127"/>
          <a:ea typeface="맑은 고딕" pitchFamily="50" charset="-127"/>
        </a:defRPr>
      </a:lvl8pPr>
      <a:lvl9pPr marL="1828800" algn="l" rtl="0" fontAlgn="base" latinLnBrk="1">
        <a:spcBef>
          <a:spcPct val="0"/>
        </a:spcBef>
        <a:spcAft>
          <a:spcPct val="0"/>
        </a:spcAft>
        <a:defRPr kumimoji="1" sz="4400">
          <a:solidFill>
            <a:schemeClr val="tx2"/>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Clr>
          <a:schemeClr val="folHlink"/>
        </a:buClr>
        <a:buSzPct val="60000"/>
        <a:buFont typeface="Wingdings" pitchFamily="2" charset="2"/>
        <a:buChar char="n"/>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hlink"/>
        </a:buClr>
        <a:buSzPct val="55000"/>
        <a:buFont typeface="Wingdings"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folHlink"/>
        </a:buClr>
        <a:buSzPct val="50000"/>
        <a:buFont typeface="Wingdings" pitchFamily="2" charset="2"/>
        <a:buChar char="n"/>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latinLnBrk="1" hangingPunct="0">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5pPr>
      <a:lvl6pPr marL="2514600" indent="-228600" algn="l" rtl="0" fontAlgn="base" latinLnBrk="1">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6pPr>
      <a:lvl7pPr marL="2971800" indent="-228600" algn="l" rtl="0" fontAlgn="base" latinLnBrk="1">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7pPr>
      <a:lvl8pPr marL="3429000" indent="-228600" algn="l" rtl="0" fontAlgn="base" latinLnBrk="1">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8pPr>
      <a:lvl9pPr marL="3886200" indent="-228600" algn="l" rtl="0" fontAlgn="base" latinLnBrk="1">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hyperlink" Target="../src.apue.2e/sockets/findsvc.c" TargetMode="External"/><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hyperlink" Target="../src.apue.2e/proc/wait1.c" TargetMode="External"/><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src.apue.2e/proc/wait1.c" TargetMode="External"/><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hyperlink" Target="../src.apue.2e/sockets/clconn.c" TargetMode="External"/><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hyperlink" Target="../src.apue.2e/proc/wait1.c" TargetMode="External"/><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hyperlink" Target="../src.apue.2e/sockets/initsrv1.c" TargetMode="External"/><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hyperlink" Target="../src.apue.2e/proc/wait1.c" TargetMode="External"/><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hyperlink" Target="../src.apue.2e/sockets/ruptime.c" TargetMode="External"/><Relationship Id="rId2" Type="http://schemas.openxmlformats.org/officeDocument/2006/relationships/notesSlide" Target="../notesSlides/notesSlide25.xml"/><Relationship Id="rId1" Type="http://schemas.openxmlformats.org/officeDocument/2006/relationships/slideLayout" Target="../slideLayouts/slideLayout23.xml"/><Relationship Id="rId6" Type="http://schemas.openxmlformats.org/officeDocument/2006/relationships/hyperlink" Target="../src.apue.2e/sockets/ruptimed-dg.c" TargetMode="External"/><Relationship Id="rId5" Type="http://schemas.openxmlformats.org/officeDocument/2006/relationships/hyperlink" Target="../src.apue.2e/sockets/ruptime-dg.c" TargetMode="External"/><Relationship Id="rId4" Type="http://schemas.openxmlformats.org/officeDocument/2006/relationships/hyperlink" Target="../src.apue.2e/sockets/ruptimed-fd.c"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src.apue.2e/proc/wait1.c" TargetMode="External"/><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hyperlink" Target="../src.apue.2e/proc/wait1.c" TargetMode="External"/><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hyperlink" Target="../src.apue.2e/proc/wait1.c" TargetMode="External"/><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hyperlink" Target="../src.apue.2e/proc/wait1.c" TargetMode="External"/><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src.apue.2e/proc/wait1.c" TargetMode="External"/><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hyperlink" Target="../src.apue.2e/proc/wait1.c" TargetMode="External"/><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hyperlink" Target="../src.apue.2e/proc/wait1.c" TargetMode="External"/><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hyperlink" Target="../src.apue.2e/sockets/initsrv2.c" TargetMode="External"/><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3" Type="http://schemas.openxmlformats.org/officeDocument/2006/relationships/hyperlink" Target="../src.apue.2e/proc/wait1.c" TargetMode="External"/><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de-DE" altLang="ko-KR"/>
              <a:t>©2007 E. Im, C. Lee, and Y. Park</a:t>
            </a:r>
            <a:endParaRPr lang="ko-KR" altLang="en-US"/>
          </a:p>
        </p:txBody>
      </p:sp>
      <p:sp>
        <p:nvSpPr>
          <p:cNvPr id="27650" name="Rectangle 2"/>
          <p:cNvSpPr>
            <a:spLocks noGrp="1" noChangeArrowheads="1"/>
          </p:cNvSpPr>
          <p:nvPr>
            <p:ph type="ctrTitle"/>
          </p:nvPr>
        </p:nvSpPr>
        <p:spPr>
          <a:xfrm>
            <a:off x="1828800" y="1281113"/>
            <a:ext cx="6400800" cy="852487"/>
          </a:xfrm>
        </p:spPr>
        <p:txBody>
          <a:bodyPr/>
          <a:lstStyle/>
          <a:p>
            <a:pPr eaLnBrk="1" hangingPunct="1"/>
            <a:r>
              <a:rPr lang="en-US" altLang="ko-KR" smtClean="0"/>
              <a:t>Network IPC: Sockets</a:t>
            </a:r>
          </a:p>
        </p:txBody>
      </p:sp>
      <p:sp>
        <p:nvSpPr>
          <p:cNvPr id="27651" name="Rectangle 5"/>
          <p:cNvSpPr>
            <a:spLocks noGrp="1" noChangeArrowheads="1"/>
          </p:cNvSpPr>
          <p:nvPr>
            <p:ph type="subTitle" idx="1"/>
          </p:nvPr>
        </p:nvSpPr>
        <p:spPr>
          <a:xfrm>
            <a:off x="1143000" y="3048000"/>
            <a:ext cx="6858000" cy="2971800"/>
          </a:xfrm>
        </p:spPr>
        <p:txBody>
          <a:bodyPr/>
          <a:lstStyle/>
          <a:p>
            <a:pPr eaLnBrk="1" hangingPunct="1"/>
            <a:r>
              <a:rPr lang="ko-KR" altLang="en-US" sz="2000" dirty="0" smtClean="0"/>
              <a:t>시스템 프로그래밍</a:t>
            </a:r>
          </a:p>
          <a:p>
            <a:pPr eaLnBrk="1" hangingPunct="1"/>
            <a:endParaRPr lang="ko-KR" altLang="en-US" sz="2000" dirty="0" smtClean="0"/>
          </a:p>
          <a:p>
            <a:pPr eaLnBrk="1" hangingPunct="1"/>
            <a:r>
              <a:rPr lang="en-US" altLang="ko-KR" sz="2000" dirty="0" smtClean="0"/>
              <a:t>Fall </a:t>
            </a:r>
            <a:r>
              <a:rPr lang="en-US" altLang="ko-KR" sz="2000" dirty="0" smtClean="0"/>
              <a:t>2013</a:t>
            </a:r>
            <a:endParaRPr lang="ko-KR" altLang="en-US" sz="2000" dirty="0" smtClean="0"/>
          </a:p>
          <a:p>
            <a:pPr eaLnBrk="1" hangingPunct="1"/>
            <a:endParaRPr lang="en-US" altLang="ko-KR" sz="2000" dirty="0" smtClean="0"/>
          </a:p>
          <a:p>
            <a:pPr eaLnBrk="1" hangingPunct="1"/>
            <a:r>
              <a:rPr lang="en-US" altLang="ko-KR" sz="2000" dirty="0" smtClean="0"/>
              <a:t>Div. of Computer Science &amp; Engineering</a:t>
            </a:r>
            <a:endParaRPr lang="en-US" altLang="ko-KR"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46082" name="Rectangle 2"/>
          <p:cNvSpPr>
            <a:spLocks noGrp="1" noChangeArrowheads="1"/>
          </p:cNvSpPr>
          <p:nvPr>
            <p:ph type="title"/>
          </p:nvPr>
        </p:nvSpPr>
        <p:spPr/>
        <p:txBody>
          <a:bodyPr/>
          <a:lstStyle/>
          <a:p>
            <a:pPr eaLnBrk="1" hangingPunct="1"/>
            <a:r>
              <a:rPr lang="en-US" altLang="ko-KR" smtClean="0">
                <a:ea typeface="굴림" charset="-127"/>
              </a:rPr>
              <a:t>Address Lookup</a:t>
            </a:r>
          </a:p>
        </p:txBody>
      </p:sp>
      <p:sp>
        <p:nvSpPr>
          <p:cNvPr id="46083" name="Rectangle 3"/>
          <p:cNvSpPr>
            <a:spLocks noGrp="1" noChangeArrowheads="1"/>
          </p:cNvSpPr>
          <p:nvPr>
            <p:ph type="body" sz="half" idx="1"/>
          </p:nvPr>
        </p:nvSpPr>
        <p:spPr>
          <a:xfrm>
            <a:off x="990600" y="1600200"/>
            <a:ext cx="8001000" cy="4495800"/>
          </a:xfrm>
        </p:spPr>
        <p:txBody>
          <a:bodyPr/>
          <a:lstStyle/>
          <a:p>
            <a:pPr eaLnBrk="1" hangingPunct="1">
              <a:lnSpc>
                <a:spcPct val="80000"/>
              </a:lnSpc>
              <a:buFont typeface="Wingdings" pitchFamily="2" charset="2"/>
              <a:buNone/>
            </a:pPr>
            <a:r>
              <a:rPr lang="en-US" altLang="ko-KR" sz="1800" smtClean="0">
                <a:latin typeface="Courier New" pitchFamily="49" charset="0"/>
                <a:ea typeface="굴림" charset="-127"/>
              </a:rPr>
              <a:t>#include &lt;netdb.h&gt;</a:t>
            </a:r>
          </a:p>
          <a:p>
            <a:pPr eaLnBrk="1" hangingPunct="1">
              <a:lnSpc>
                <a:spcPct val="80000"/>
              </a:lnSpc>
              <a:buFont typeface="Wingdings" pitchFamily="2" charset="2"/>
              <a:buNone/>
            </a:pPr>
            <a:r>
              <a:rPr lang="en-US" altLang="ko-KR" sz="1800" smtClean="0">
                <a:latin typeface="Courier New" pitchFamily="49" charset="0"/>
                <a:ea typeface="굴림" charset="-127"/>
              </a:rPr>
              <a:t>struct hostent *gethostent(void);</a:t>
            </a:r>
          </a:p>
          <a:p>
            <a:pPr eaLnBrk="1" hangingPunct="1">
              <a:lnSpc>
                <a:spcPct val="80000"/>
              </a:lnSpc>
              <a:buFont typeface="Wingdings" pitchFamily="2" charset="2"/>
              <a:buNone/>
            </a:pPr>
            <a:r>
              <a:rPr lang="en-US" altLang="ko-KR" sz="1800" smtClean="0">
                <a:latin typeface="Courier New" pitchFamily="49" charset="0"/>
                <a:ea typeface="굴림" charset="-127"/>
              </a:rPr>
              <a:t>void sethostent(int </a:t>
            </a:r>
            <a:r>
              <a:rPr lang="en-US" altLang="ko-KR" sz="1800" i="1" smtClean="0">
                <a:ea typeface="굴림" charset="-127"/>
              </a:rPr>
              <a:t>stayopen</a:t>
            </a:r>
            <a:r>
              <a:rPr lang="en-US" altLang="ko-KR" sz="1800" smtClean="0">
                <a:latin typeface="Courier New" pitchFamily="49" charset="0"/>
                <a:ea typeface="굴림" charset="-127"/>
              </a:rPr>
              <a:t>);</a:t>
            </a:r>
          </a:p>
          <a:p>
            <a:pPr eaLnBrk="1" hangingPunct="1">
              <a:lnSpc>
                <a:spcPct val="80000"/>
              </a:lnSpc>
              <a:buFont typeface="Wingdings" pitchFamily="2" charset="2"/>
              <a:buNone/>
            </a:pPr>
            <a:r>
              <a:rPr lang="en-US" altLang="ko-KR" sz="1800" smtClean="0">
                <a:latin typeface="Courier New" pitchFamily="49" charset="0"/>
                <a:ea typeface="굴림" charset="-127"/>
              </a:rPr>
              <a:t>void endhostent(void);</a:t>
            </a:r>
          </a:p>
          <a:p>
            <a:pPr eaLnBrk="1" hangingPunct="1">
              <a:lnSpc>
                <a:spcPct val="80000"/>
              </a:lnSpc>
              <a:buFont typeface="Wingdings" pitchFamily="2" charset="2"/>
              <a:buNone/>
            </a:pPr>
            <a:endParaRPr lang="en-US" altLang="ko-KR" sz="800" smtClean="0">
              <a:latin typeface="Courier New" pitchFamily="49" charset="0"/>
              <a:ea typeface="굴림" charset="-127"/>
            </a:endParaRPr>
          </a:p>
          <a:p>
            <a:pPr eaLnBrk="1" hangingPunct="1">
              <a:lnSpc>
                <a:spcPct val="80000"/>
              </a:lnSpc>
              <a:buFont typeface="Wingdings" pitchFamily="2" charset="2"/>
              <a:buNone/>
            </a:pPr>
            <a:r>
              <a:rPr lang="en-US" altLang="ko-KR" sz="1800" smtClean="0">
                <a:latin typeface="Courier New" pitchFamily="49" charset="0"/>
                <a:ea typeface="굴림" charset="-127"/>
              </a:rPr>
              <a:t>struct hostent {</a:t>
            </a:r>
          </a:p>
          <a:p>
            <a:pPr eaLnBrk="1" hangingPunct="1">
              <a:lnSpc>
                <a:spcPct val="80000"/>
              </a:lnSpc>
              <a:buFont typeface="Wingdings" pitchFamily="2" charset="2"/>
              <a:buNone/>
            </a:pPr>
            <a:r>
              <a:rPr lang="en-US" altLang="ko-KR" sz="1800" smtClean="0">
                <a:latin typeface="Courier New" pitchFamily="49" charset="0"/>
                <a:ea typeface="굴림" charset="-127"/>
              </a:rPr>
              <a:t>	char *h_name;       </a:t>
            </a:r>
            <a:r>
              <a:rPr lang="en-US" altLang="ko-KR" sz="1800" smtClean="0">
                <a:ea typeface="굴림" charset="-127"/>
              </a:rPr>
              <a:t>/* name of host */</a:t>
            </a:r>
          </a:p>
          <a:p>
            <a:pPr eaLnBrk="1" hangingPunct="1">
              <a:lnSpc>
                <a:spcPct val="80000"/>
              </a:lnSpc>
              <a:buFont typeface="Wingdings" pitchFamily="2" charset="2"/>
              <a:buNone/>
            </a:pPr>
            <a:r>
              <a:rPr lang="en-US" altLang="ko-KR" sz="1800" smtClean="0">
                <a:latin typeface="Courier New" pitchFamily="49" charset="0"/>
                <a:ea typeface="굴림" charset="-127"/>
              </a:rPr>
              <a:t> 	char **h_alias;     </a:t>
            </a:r>
            <a:r>
              <a:rPr lang="en-US" altLang="ko-KR" sz="1800" smtClean="0">
                <a:ea typeface="굴림" charset="-127"/>
              </a:rPr>
              <a:t>/* pointer to alternate host name array */</a:t>
            </a:r>
          </a:p>
          <a:p>
            <a:pPr eaLnBrk="1" hangingPunct="1">
              <a:lnSpc>
                <a:spcPct val="80000"/>
              </a:lnSpc>
              <a:buFont typeface="Wingdings" pitchFamily="2" charset="2"/>
              <a:buNone/>
            </a:pPr>
            <a:r>
              <a:rPr lang="en-US" altLang="ko-KR" sz="1800" smtClean="0">
                <a:latin typeface="Courier New" pitchFamily="49" charset="0"/>
                <a:ea typeface="굴림" charset="-127"/>
              </a:rPr>
              <a:t>	int h_addrtype;     </a:t>
            </a:r>
            <a:r>
              <a:rPr lang="en-US" altLang="ko-KR" sz="1800" smtClean="0">
                <a:ea typeface="굴림" charset="-127"/>
              </a:rPr>
              <a:t>/* address type */</a:t>
            </a:r>
          </a:p>
          <a:p>
            <a:pPr eaLnBrk="1" hangingPunct="1">
              <a:lnSpc>
                <a:spcPct val="80000"/>
              </a:lnSpc>
              <a:buFont typeface="Wingdings" pitchFamily="2" charset="2"/>
              <a:buNone/>
            </a:pPr>
            <a:r>
              <a:rPr lang="en-US" altLang="ko-KR" sz="1800" smtClean="0">
                <a:latin typeface="Courier New" pitchFamily="49" charset="0"/>
                <a:ea typeface="굴림" charset="-127"/>
              </a:rPr>
              <a:t>	int h_length;       </a:t>
            </a:r>
            <a:r>
              <a:rPr lang="en-US" altLang="ko-KR" sz="1800" smtClean="0">
                <a:ea typeface="굴림" charset="-127"/>
              </a:rPr>
              <a:t>/* length in bytes of address */</a:t>
            </a:r>
          </a:p>
          <a:p>
            <a:pPr eaLnBrk="1" hangingPunct="1">
              <a:lnSpc>
                <a:spcPct val="80000"/>
              </a:lnSpc>
              <a:buFont typeface="Wingdings" pitchFamily="2" charset="2"/>
              <a:buNone/>
            </a:pPr>
            <a:r>
              <a:rPr lang="en-US" altLang="ko-KR" sz="1800" smtClean="0">
                <a:latin typeface="Courier New" pitchFamily="49" charset="0"/>
                <a:ea typeface="굴림" charset="-127"/>
              </a:rPr>
              <a:t>	char **h_addr_list; </a:t>
            </a:r>
            <a:r>
              <a:rPr lang="en-US" altLang="ko-KR" sz="1800" smtClean="0">
                <a:ea typeface="굴림" charset="-127"/>
              </a:rPr>
              <a:t>/* pointer to array of network addresses */</a:t>
            </a:r>
          </a:p>
          <a:p>
            <a:pPr eaLnBrk="1" hangingPunct="1">
              <a:lnSpc>
                <a:spcPct val="80000"/>
              </a:lnSpc>
              <a:buFont typeface="Wingdings" pitchFamily="2" charset="2"/>
              <a:buNone/>
            </a:pPr>
            <a:r>
              <a:rPr lang="en-US" altLang="ko-KR" sz="1800" smtClean="0">
                <a:latin typeface="Courier New" pitchFamily="49" charset="0"/>
                <a:ea typeface="굴림" charset="-127"/>
              </a:rPr>
              <a:t>}</a:t>
            </a:r>
          </a:p>
          <a:p>
            <a:pPr eaLnBrk="1" hangingPunct="1">
              <a:lnSpc>
                <a:spcPct val="80000"/>
              </a:lnSpc>
              <a:buFont typeface="Wingdings" pitchFamily="2" charset="2"/>
              <a:buNone/>
            </a:pPr>
            <a:endParaRPr lang="en-US" altLang="ko-KR" sz="1800" smtClean="0">
              <a:latin typeface="Courier New" pitchFamily="49" charset="0"/>
              <a:ea typeface="굴림" charset="-127"/>
            </a:endParaRPr>
          </a:p>
          <a:p>
            <a:pPr eaLnBrk="1" hangingPunct="1">
              <a:lnSpc>
                <a:spcPct val="80000"/>
              </a:lnSpc>
              <a:buFont typeface="Wingdings" pitchFamily="2" charset="2"/>
              <a:buNone/>
            </a:pPr>
            <a:r>
              <a:rPr lang="en-US" altLang="ko-KR" sz="1800" smtClean="0">
                <a:latin typeface="Courier New" pitchFamily="49" charset="0"/>
                <a:ea typeface="굴림" charset="-127"/>
              </a:rPr>
              <a:t>struct netent *getnetent(void);</a:t>
            </a:r>
          </a:p>
          <a:p>
            <a:pPr eaLnBrk="1" hangingPunct="1">
              <a:lnSpc>
                <a:spcPct val="80000"/>
              </a:lnSpc>
              <a:buFont typeface="Wingdings" pitchFamily="2" charset="2"/>
              <a:buNone/>
            </a:pPr>
            <a:r>
              <a:rPr lang="en-US" altLang="ko-KR" sz="1800" smtClean="0">
                <a:latin typeface="Courier New" pitchFamily="49" charset="0"/>
                <a:ea typeface="굴림" charset="-127"/>
              </a:rPr>
              <a:t>struct protoent *getprotoent(void);</a:t>
            </a:r>
          </a:p>
          <a:p>
            <a:pPr eaLnBrk="1" hangingPunct="1">
              <a:lnSpc>
                <a:spcPct val="80000"/>
              </a:lnSpc>
              <a:buFont typeface="Wingdings" pitchFamily="2" charset="2"/>
              <a:buNone/>
            </a:pPr>
            <a:r>
              <a:rPr lang="en-US" altLang="ko-KR" sz="1800" smtClean="0">
                <a:latin typeface="Courier New" pitchFamily="49" charset="0"/>
                <a:ea typeface="굴림" charset="-127"/>
              </a:rPr>
              <a:t>strcut servent *getservent(void);</a:t>
            </a:r>
          </a:p>
          <a:p>
            <a:pPr lvl="1" eaLnBrk="1" hangingPunct="1">
              <a:lnSpc>
                <a:spcPct val="80000"/>
              </a:lnSpc>
              <a:buFont typeface="Wingdings" pitchFamily="2" charset="2"/>
              <a:buNone/>
            </a:pPr>
            <a:r>
              <a:rPr lang="en-US" altLang="ko-KR" sz="1600" smtClean="0">
                <a:latin typeface="Courier New" pitchFamily="49" charset="0"/>
                <a:ea typeface="굴림" charset="-127"/>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48130" name="Rectangle 2"/>
          <p:cNvSpPr>
            <a:spLocks noGrp="1" noChangeArrowheads="1"/>
          </p:cNvSpPr>
          <p:nvPr>
            <p:ph type="title"/>
          </p:nvPr>
        </p:nvSpPr>
        <p:spPr/>
        <p:txBody>
          <a:bodyPr/>
          <a:lstStyle/>
          <a:p>
            <a:pPr eaLnBrk="1" hangingPunct="1"/>
            <a:r>
              <a:rPr lang="en-US" altLang="ko-KR" smtClean="0">
                <a:ea typeface="굴림" charset="-127"/>
              </a:rPr>
              <a:t>Address Lookup</a:t>
            </a:r>
          </a:p>
        </p:txBody>
      </p:sp>
      <p:sp>
        <p:nvSpPr>
          <p:cNvPr id="48131" name="Rectangle 3"/>
          <p:cNvSpPr>
            <a:spLocks noGrp="1" noChangeArrowheads="1"/>
          </p:cNvSpPr>
          <p:nvPr>
            <p:ph type="body" sz="half" idx="1"/>
          </p:nvPr>
        </p:nvSpPr>
        <p:spPr>
          <a:xfrm>
            <a:off x="1143000" y="1371600"/>
            <a:ext cx="7391400" cy="4953000"/>
          </a:xfrm>
        </p:spPr>
        <p:txBody>
          <a:bodyPr/>
          <a:lstStyle/>
          <a:p>
            <a:pPr eaLnBrk="1" hangingPunct="1">
              <a:lnSpc>
                <a:spcPct val="85000"/>
              </a:lnSpc>
            </a:pPr>
            <a:r>
              <a:rPr lang="en-US" altLang="ko-KR" sz="2400" smtClean="0">
                <a:ea typeface="굴림" charset="-127"/>
              </a:rPr>
              <a:t>Mapping from a host name and a service name to an address</a:t>
            </a:r>
          </a:p>
          <a:p>
            <a:pPr eaLnBrk="1" hangingPunct="1">
              <a:lnSpc>
                <a:spcPct val="85000"/>
              </a:lnSpc>
            </a:pPr>
            <a:endParaRPr lang="en-US" altLang="ko-KR" sz="800" smtClean="0">
              <a:ea typeface="굴림" charset="-127"/>
            </a:endParaRPr>
          </a:p>
          <a:p>
            <a:pPr eaLnBrk="1" hangingPunct="1">
              <a:lnSpc>
                <a:spcPct val="80000"/>
              </a:lnSpc>
              <a:buFont typeface="Wingdings" pitchFamily="2" charset="2"/>
              <a:buNone/>
            </a:pPr>
            <a:r>
              <a:rPr lang="en-US" altLang="ko-KR" sz="1600" smtClean="0">
                <a:latin typeface="Courier New" pitchFamily="49" charset="0"/>
                <a:ea typeface="굴림" charset="-127"/>
              </a:rPr>
              <a:t>#include &lt;sys/sock.h&gt;</a:t>
            </a:r>
          </a:p>
          <a:p>
            <a:pPr eaLnBrk="1" hangingPunct="1">
              <a:lnSpc>
                <a:spcPct val="80000"/>
              </a:lnSpc>
              <a:buFont typeface="Wingdings" pitchFamily="2" charset="2"/>
              <a:buNone/>
            </a:pPr>
            <a:r>
              <a:rPr lang="en-US" altLang="ko-KR" sz="1600" smtClean="0">
                <a:latin typeface="Courier New" pitchFamily="49" charset="0"/>
                <a:ea typeface="굴림" charset="-127"/>
              </a:rPr>
              <a:t>#include &lt;netdb.h&gt;</a:t>
            </a:r>
          </a:p>
          <a:p>
            <a:pPr eaLnBrk="1" hangingPunct="1">
              <a:lnSpc>
                <a:spcPct val="80000"/>
              </a:lnSpc>
              <a:buFont typeface="Wingdings" pitchFamily="2" charset="2"/>
              <a:buNone/>
            </a:pPr>
            <a:endParaRPr lang="en-US" altLang="ko-KR" sz="800" smtClean="0">
              <a:latin typeface="Courier New" pitchFamily="49" charset="0"/>
              <a:ea typeface="굴림" charset="-127"/>
            </a:endParaRPr>
          </a:p>
          <a:p>
            <a:pPr eaLnBrk="1" hangingPunct="1">
              <a:lnSpc>
                <a:spcPct val="80000"/>
              </a:lnSpc>
              <a:buFont typeface="Wingdings" pitchFamily="2" charset="2"/>
              <a:buNone/>
            </a:pPr>
            <a:r>
              <a:rPr lang="en-US" altLang="ko-KR" sz="1600" smtClean="0">
                <a:latin typeface="Courier New" pitchFamily="49" charset="0"/>
                <a:ea typeface="굴림" charset="-127"/>
              </a:rPr>
              <a:t>int getaddrinfo(const char *</a:t>
            </a:r>
            <a:r>
              <a:rPr lang="en-US" altLang="ko-KR" sz="1600" i="1" smtClean="0">
                <a:ea typeface="굴림" charset="-127"/>
              </a:rPr>
              <a:t>host</a:t>
            </a:r>
            <a:r>
              <a:rPr lang="en-US" altLang="ko-KR" sz="1600" smtClean="0">
                <a:latin typeface="Courier New" pitchFamily="49" charset="0"/>
                <a:ea typeface="굴림" charset="-127"/>
              </a:rPr>
              <a:t>, const char *</a:t>
            </a:r>
            <a:r>
              <a:rPr lang="en-US" altLang="ko-KR" sz="1600" i="1" smtClean="0">
                <a:ea typeface="굴림" charset="-127"/>
              </a:rPr>
              <a:t>service</a:t>
            </a:r>
            <a:r>
              <a:rPr lang="en-US" altLang="ko-KR" sz="1600" smtClean="0">
                <a:latin typeface="Courier New" pitchFamily="49" charset="0"/>
                <a:ea typeface="굴림" charset="-127"/>
              </a:rPr>
              <a:t>, const struct addrinfo *</a:t>
            </a:r>
            <a:r>
              <a:rPr lang="en-US" altLang="ko-KR" sz="1600" i="1" smtClean="0">
                <a:ea typeface="굴림" charset="-127"/>
              </a:rPr>
              <a:t>hint</a:t>
            </a:r>
            <a:r>
              <a:rPr lang="en-US" altLang="ko-KR" sz="1600" smtClean="0">
                <a:latin typeface="Courier New" pitchFamily="49" charset="0"/>
                <a:ea typeface="굴림" charset="-127"/>
              </a:rPr>
              <a:t>, struct addrinfo **</a:t>
            </a:r>
            <a:r>
              <a:rPr lang="en-US" altLang="ko-KR" sz="1600" i="1" smtClean="0">
                <a:ea typeface="굴림" charset="-127"/>
              </a:rPr>
              <a:t>res</a:t>
            </a:r>
            <a:r>
              <a:rPr lang="en-US" altLang="ko-KR" sz="1600" smtClean="0">
                <a:latin typeface="Courier New" pitchFamily="49" charset="0"/>
                <a:ea typeface="굴림" charset="-127"/>
              </a:rPr>
              <a:t>);</a:t>
            </a:r>
          </a:p>
          <a:p>
            <a:pPr eaLnBrk="1" hangingPunct="1">
              <a:lnSpc>
                <a:spcPct val="80000"/>
              </a:lnSpc>
              <a:buFont typeface="Wingdings" pitchFamily="2" charset="2"/>
              <a:buNone/>
            </a:pPr>
            <a:r>
              <a:rPr lang="en-US" altLang="ko-KR" sz="1600" smtClean="0">
                <a:latin typeface="Courier New" pitchFamily="49" charset="0"/>
                <a:ea typeface="굴림" charset="-127"/>
              </a:rPr>
              <a:t>void freeaddrinfo(struct addrinfo *</a:t>
            </a:r>
            <a:r>
              <a:rPr lang="en-US" altLang="ko-KR" sz="1600" i="1" smtClean="0">
                <a:ea typeface="굴림" charset="-127"/>
              </a:rPr>
              <a:t>ai</a:t>
            </a:r>
            <a:r>
              <a:rPr lang="en-US" altLang="ko-KR" sz="1600" smtClean="0">
                <a:latin typeface="Courier New" pitchFamily="49" charset="0"/>
                <a:ea typeface="굴림" charset="-127"/>
              </a:rPr>
              <a:t>);</a:t>
            </a:r>
          </a:p>
          <a:p>
            <a:pPr eaLnBrk="1" hangingPunct="1">
              <a:lnSpc>
                <a:spcPct val="80000"/>
              </a:lnSpc>
              <a:buFont typeface="Wingdings" pitchFamily="2" charset="2"/>
              <a:buNone/>
            </a:pPr>
            <a:endParaRPr lang="en-US" altLang="ko-KR" sz="800" smtClean="0">
              <a:latin typeface="Courier New" pitchFamily="49" charset="0"/>
              <a:ea typeface="굴림" charset="-127"/>
            </a:endParaRPr>
          </a:p>
          <a:p>
            <a:pPr eaLnBrk="1" hangingPunct="1">
              <a:lnSpc>
                <a:spcPct val="80000"/>
              </a:lnSpc>
              <a:buFont typeface="Wingdings" pitchFamily="2" charset="2"/>
              <a:buNone/>
            </a:pPr>
            <a:r>
              <a:rPr lang="en-US" altLang="ko-KR" sz="1600" smtClean="0">
                <a:latin typeface="Courier New" pitchFamily="49" charset="0"/>
                <a:ea typeface="굴림" charset="-127"/>
              </a:rPr>
              <a:t>struct addrinfo</a:t>
            </a:r>
            <a:r>
              <a:rPr lang="ko-KR" altLang="en-US" sz="1600" smtClean="0">
                <a:latin typeface="Courier New" pitchFamily="49" charset="0"/>
                <a:ea typeface="굴림" charset="-127"/>
              </a:rPr>
              <a:t> </a:t>
            </a:r>
            <a:r>
              <a:rPr lang="en-US" altLang="ko-KR" sz="1600" smtClean="0">
                <a:latin typeface="Courier New" pitchFamily="49" charset="0"/>
                <a:ea typeface="굴림" charset="-127"/>
              </a:rPr>
              <a:t>{</a:t>
            </a:r>
          </a:p>
          <a:p>
            <a:pPr eaLnBrk="1" hangingPunct="1">
              <a:lnSpc>
                <a:spcPct val="80000"/>
              </a:lnSpc>
              <a:buFont typeface="Wingdings" pitchFamily="2" charset="2"/>
              <a:buNone/>
            </a:pPr>
            <a:r>
              <a:rPr lang="en-US" altLang="ko-KR" sz="1600" smtClean="0">
                <a:latin typeface="Courier New" pitchFamily="49" charset="0"/>
                <a:ea typeface="굴림" charset="-127"/>
              </a:rPr>
              <a:t>	int 			</a:t>
            </a:r>
            <a:r>
              <a:rPr lang="en-US" altLang="ko-KR" sz="1600" b="1" smtClean="0">
                <a:latin typeface="Courier New" pitchFamily="49" charset="0"/>
                <a:ea typeface="굴림" charset="-127"/>
              </a:rPr>
              <a:t>ai_flags</a:t>
            </a:r>
            <a:r>
              <a:rPr lang="en-US" altLang="ko-KR" sz="1600" smtClean="0">
                <a:latin typeface="Courier New" pitchFamily="49" charset="0"/>
                <a:ea typeface="굴림" charset="-127"/>
              </a:rPr>
              <a:t>;</a:t>
            </a:r>
          </a:p>
          <a:p>
            <a:pPr eaLnBrk="1" hangingPunct="1">
              <a:lnSpc>
                <a:spcPct val="80000"/>
              </a:lnSpc>
              <a:buFont typeface="Wingdings" pitchFamily="2" charset="2"/>
              <a:buNone/>
            </a:pPr>
            <a:r>
              <a:rPr lang="en-US" altLang="ko-KR" sz="1600" smtClean="0">
                <a:latin typeface="Courier New" pitchFamily="49" charset="0"/>
                <a:ea typeface="굴림" charset="-127"/>
              </a:rPr>
              <a:t>	int			</a:t>
            </a:r>
            <a:r>
              <a:rPr lang="en-US" altLang="ko-KR" sz="1600" b="1" smtClean="0">
                <a:latin typeface="Courier New" pitchFamily="49" charset="0"/>
                <a:ea typeface="굴림" charset="-127"/>
              </a:rPr>
              <a:t>ai_family</a:t>
            </a:r>
            <a:r>
              <a:rPr lang="en-US" altLang="ko-KR" sz="1600" smtClean="0">
                <a:latin typeface="Courier New" pitchFamily="49" charset="0"/>
                <a:ea typeface="굴림" charset="-127"/>
              </a:rPr>
              <a:t>;</a:t>
            </a:r>
          </a:p>
          <a:p>
            <a:pPr eaLnBrk="1" hangingPunct="1">
              <a:lnSpc>
                <a:spcPct val="80000"/>
              </a:lnSpc>
              <a:buFont typeface="Wingdings" pitchFamily="2" charset="2"/>
              <a:buNone/>
            </a:pPr>
            <a:r>
              <a:rPr lang="en-US" altLang="ko-KR" sz="1600" smtClean="0">
                <a:latin typeface="Courier New" pitchFamily="49" charset="0"/>
                <a:ea typeface="굴림" charset="-127"/>
              </a:rPr>
              <a:t>	int			</a:t>
            </a:r>
            <a:r>
              <a:rPr lang="en-US" altLang="ko-KR" sz="1600" b="1" smtClean="0">
                <a:latin typeface="Courier New" pitchFamily="49" charset="0"/>
                <a:ea typeface="굴림" charset="-127"/>
              </a:rPr>
              <a:t>ai_socktype</a:t>
            </a:r>
            <a:r>
              <a:rPr lang="en-US" altLang="ko-KR" sz="1600" smtClean="0">
                <a:latin typeface="Courier New" pitchFamily="49" charset="0"/>
                <a:ea typeface="굴림" charset="-127"/>
              </a:rPr>
              <a:t>;</a:t>
            </a:r>
          </a:p>
          <a:p>
            <a:pPr eaLnBrk="1" hangingPunct="1">
              <a:lnSpc>
                <a:spcPct val="80000"/>
              </a:lnSpc>
              <a:buFont typeface="Wingdings" pitchFamily="2" charset="2"/>
              <a:buNone/>
            </a:pPr>
            <a:r>
              <a:rPr lang="en-US" altLang="ko-KR" sz="1600" smtClean="0">
                <a:latin typeface="Courier New" pitchFamily="49" charset="0"/>
                <a:ea typeface="굴림" charset="-127"/>
              </a:rPr>
              <a:t>	int			</a:t>
            </a:r>
            <a:r>
              <a:rPr lang="en-US" altLang="ko-KR" sz="1600" b="1" smtClean="0">
                <a:latin typeface="Courier New" pitchFamily="49" charset="0"/>
                <a:ea typeface="굴림" charset="-127"/>
              </a:rPr>
              <a:t>ai_protocol</a:t>
            </a:r>
            <a:r>
              <a:rPr lang="en-US" altLang="ko-KR" sz="1600" smtClean="0">
                <a:latin typeface="Courier New" pitchFamily="49" charset="0"/>
                <a:ea typeface="굴림" charset="-127"/>
              </a:rPr>
              <a:t>;</a:t>
            </a:r>
          </a:p>
          <a:p>
            <a:pPr eaLnBrk="1" hangingPunct="1">
              <a:lnSpc>
                <a:spcPct val="80000"/>
              </a:lnSpc>
              <a:buFont typeface="Wingdings" pitchFamily="2" charset="2"/>
              <a:buNone/>
            </a:pPr>
            <a:r>
              <a:rPr lang="en-US" altLang="ko-KR" sz="1600" smtClean="0">
                <a:latin typeface="Courier New" pitchFamily="49" charset="0"/>
                <a:ea typeface="굴림" charset="-127"/>
              </a:rPr>
              <a:t>	socklen_t		ai_addrlen;</a:t>
            </a:r>
          </a:p>
          <a:p>
            <a:pPr eaLnBrk="1" hangingPunct="1">
              <a:lnSpc>
                <a:spcPct val="80000"/>
              </a:lnSpc>
              <a:buFont typeface="Wingdings" pitchFamily="2" charset="2"/>
              <a:buNone/>
            </a:pPr>
            <a:r>
              <a:rPr lang="en-US" altLang="ko-KR" sz="1600" smtClean="0">
                <a:latin typeface="Courier New" pitchFamily="49" charset="0"/>
                <a:ea typeface="굴림" charset="-127"/>
              </a:rPr>
              <a:t>	struct sockaddr	*ai_addr;</a:t>
            </a:r>
          </a:p>
          <a:p>
            <a:pPr eaLnBrk="1" hangingPunct="1">
              <a:lnSpc>
                <a:spcPct val="80000"/>
              </a:lnSpc>
              <a:buFont typeface="Wingdings" pitchFamily="2" charset="2"/>
              <a:buNone/>
            </a:pPr>
            <a:r>
              <a:rPr lang="en-US" altLang="ko-KR" sz="1600" smtClean="0">
                <a:latin typeface="Courier New" pitchFamily="49" charset="0"/>
                <a:ea typeface="굴림" charset="-127"/>
              </a:rPr>
              <a:t>	char			*ai_canonname;</a:t>
            </a:r>
          </a:p>
          <a:p>
            <a:pPr eaLnBrk="1" hangingPunct="1">
              <a:lnSpc>
                <a:spcPct val="80000"/>
              </a:lnSpc>
              <a:buFont typeface="Wingdings" pitchFamily="2" charset="2"/>
              <a:buNone/>
            </a:pPr>
            <a:r>
              <a:rPr lang="en-US" altLang="ko-KR" sz="1600" smtClean="0">
                <a:latin typeface="Courier New" pitchFamily="49" charset="0"/>
                <a:ea typeface="굴림" charset="-127"/>
              </a:rPr>
              <a:t>	struct addrinfo	*ai_next;</a:t>
            </a:r>
          </a:p>
          <a:p>
            <a:pPr eaLnBrk="1" hangingPunct="1">
              <a:lnSpc>
                <a:spcPct val="50000"/>
              </a:lnSpc>
              <a:buFont typeface="Wingdings" pitchFamily="2" charset="2"/>
              <a:buNone/>
            </a:pPr>
            <a:r>
              <a:rPr lang="en-US" altLang="ko-KR" sz="1600" smtClean="0">
                <a:latin typeface="Courier New" pitchFamily="49" charset="0"/>
                <a:ea typeface="굴림" charset="-127"/>
              </a:rPr>
              <a:t>		.</a:t>
            </a:r>
          </a:p>
          <a:p>
            <a:pPr eaLnBrk="1" hangingPunct="1">
              <a:lnSpc>
                <a:spcPct val="50000"/>
              </a:lnSpc>
              <a:buFont typeface="Wingdings" pitchFamily="2" charset="2"/>
              <a:buNone/>
            </a:pPr>
            <a:r>
              <a:rPr lang="en-US" altLang="ko-KR" sz="1600" smtClean="0">
                <a:latin typeface="Courier New" pitchFamily="49" charset="0"/>
                <a:ea typeface="굴림" charset="-127"/>
              </a:rPr>
              <a:t>		.</a:t>
            </a:r>
          </a:p>
          <a:p>
            <a:pPr eaLnBrk="1" hangingPunct="1">
              <a:lnSpc>
                <a:spcPct val="80000"/>
              </a:lnSpc>
              <a:buFont typeface="Wingdings" pitchFamily="2" charset="2"/>
              <a:buNone/>
            </a:pPr>
            <a:r>
              <a:rPr lang="en-US" altLang="ko-KR" sz="1600" smtClean="0">
                <a:latin typeface="Courier New" pitchFamily="49" charset="0"/>
                <a:ea typeface="굴림" charset="-127"/>
              </a:rPr>
              <a:t>};</a:t>
            </a:r>
            <a:endParaRPr lang="en-US" altLang="ko-KR" sz="2000" smtClean="0">
              <a:latin typeface="Courier New" pitchFamily="49" charset="0"/>
              <a:ea typeface="굴림" charset="-127"/>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50178" name="Rectangle 2"/>
          <p:cNvSpPr>
            <a:spLocks noGrp="1" noChangeArrowheads="1"/>
          </p:cNvSpPr>
          <p:nvPr>
            <p:ph type="title"/>
          </p:nvPr>
        </p:nvSpPr>
        <p:spPr/>
        <p:txBody>
          <a:bodyPr/>
          <a:lstStyle/>
          <a:p>
            <a:pPr eaLnBrk="1" hangingPunct="1"/>
            <a:r>
              <a:rPr lang="en-US" altLang="ko-KR" smtClean="0">
                <a:ea typeface="굴림" charset="-127"/>
              </a:rPr>
              <a:t>Address Lookup</a:t>
            </a:r>
          </a:p>
        </p:txBody>
      </p:sp>
      <p:sp>
        <p:nvSpPr>
          <p:cNvPr id="50179" name="Rectangle 3"/>
          <p:cNvSpPr>
            <a:spLocks noGrp="1" noChangeArrowheads="1"/>
          </p:cNvSpPr>
          <p:nvPr>
            <p:ph type="body" sz="half" idx="1"/>
          </p:nvPr>
        </p:nvSpPr>
        <p:spPr>
          <a:xfrm>
            <a:off x="1143000" y="1371600"/>
            <a:ext cx="7696200" cy="4572000"/>
          </a:xfrm>
        </p:spPr>
        <p:txBody>
          <a:bodyPr/>
          <a:lstStyle/>
          <a:p>
            <a:pPr eaLnBrk="1" hangingPunct="1">
              <a:lnSpc>
                <a:spcPct val="85000"/>
              </a:lnSpc>
            </a:pPr>
            <a:r>
              <a:rPr lang="en-US" altLang="ko-KR" sz="2400" smtClean="0">
                <a:ea typeface="굴림" charset="-127"/>
              </a:rPr>
              <a:t>Mapping from an address to a host name and a service name</a:t>
            </a:r>
          </a:p>
          <a:p>
            <a:pPr eaLnBrk="1" hangingPunct="1">
              <a:lnSpc>
                <a:spcPct val="85000"/>
              </a:lnSpc>
            </a:pPr>
            <a:endParaRPr lang="en-US" altLang="ko-KR" sz="700" smtClean="0">
              <a:latin typeface="Courier New" pitchFamily="49" charset="0"/>
              <a:ea typeface="굴림" charset="-127"/>
            </a:endParaRPr>
          </a:p>
          <a:p>
            <a:pPr eaLnBrk="1" hangingPunct="1">
              <a:lnSpc>
                <a:spcPct val="85000"/>
              </a:lnSpc>
              <a:buFont typeface="Wingdings" pitchFamily="2" charset="2"/>
              <a:buNone/>
            </a:pPr>
            <a:r>
              <a:rPr lang="en-US" altLang="ko-KR" sz="1800" smtClean="0">
                <a:latin typeface="Courier New" pitchFamily="49" charset="0"/>
                <a:ea typeface="굴림" charset="-127"/>
              </a:rPr>
              <a:t>#include &lt;sys/sock.h&gt;</a:t>
            </a:r>
          </a:p>
          <a:p>
            <a:pPr eaLnBrk="1" hangingPunct="1">
              <a:lnSpc>
                <a:spcPct val="85000"/>
              </a:lnSpc>
              <a:buFont typeface="Wingdings" pitchFamily="2" charset="2"/>
              <a:buNone/>
            </a:pPr>
            <a:r>
              <a:rPr lang="en-US" altLang="ko-KR" sz="1800" smtClean="0">
                <a:latin typeface="Courier New" pitchFamily="49" charset="0"/>
                <a:ea typeface="굴림" charset="-127"/>
              </a:rPr>
              <a:t>#include &lt;netdb.h&gt;</a:t>
            </a:r>
          </a:p>
          <a:p>
            <a:pPr eaLnBrk="1" hangingPunct="1">
              <a:lnSpc>
                <a:spcPct val="85000"/>
              </a:lnSpc>
              <a:buFont typeface="Wingdings" pitchFamily="2" charset="2"/>
              <a:buNone/>
            </a:pPr>
            <a:endParaRPr lang="en-US" altLang="ko-KR" sz="900" smtClean="0">
              <a:latin typeface="Courier New" pitchFamily="49" charset="0"/>
              <a:ea typeface="굴림" charset="-127"/>
            </a:endParaRPr>
          </a:p>
          <a:p>
            <a:pPr eaLnBrk="1" hangingPunct="1">
              <a:lnSpc>
                <a:spcPct val="85000"/>
              </a:lnSpc>
              <a:buFont typeface="Wingdings" pitchFamily="2" charset="2"/>
              <a:buNone/>
            </a:pPr>
            <a:r>
              <a:rPr lang="en-US" altLang="ko-KR" sz="1800" smtClean="0">
                <a:latin typeface="Courier New" pitchFamily="49" charset="0"/>
                <a:ea typeface="굴림" charset="-127"/>
              </a:rPr>
              <a:t>int getnameinfo(const struct sockaddr *</a:t>
            </a:r>
            <a:r>
              <a:rPr lang="en-US" altLang="ko-KR" sz="1800" i="1" smtClean="0">
                <a:ea typeface="굴림" charset="-127"/>
              </a:rPr>
              <a:t>addr</a:t>
            </a:r>
            <a:r>
              <a:rPr lang="en-US" altLang="ko-KR" sz="1800" smtClean="0">
                <a:latin typeface="Courier New" pitchFamily="49" charset="0"/>
                <a:ea typeface="굴림" charset="-127"/>
              </a:rPr>
              <a:t>, socklen_t </a:t>
            </a:r>
            <a:r>
              <a:rPr lang="en-US" altLang="ko-KR" sz="1800" i="1" smtClean="0">
                <a:ea typeface="굴림" charset="-127"/>
              </a:rPr>
              <a:t>alen</a:t>
            </a:r>
            <a:r>
              <a:rPr lang="en-US" altLang="ko-KR" sz="1800" smtClean="0">
                <a:latin typeface="Courier New" pitchFamily="49" charset="0"/>
                <a:ea typeface="굴림" charset="-127"/>
              </a:rPr>
              <a:t>, char *</a:t>
            </a:r>
            <a:r>
              <a:rPr lang="en-US" altLang="ko-KR" sz="1800" i="1" smtClean="0">
                <a:ea typeface="굴림" charset="-127"/>
              </a:rPr>
              <a:t>host</a:t>
            </a:r>
            <a:r>
              <a:rPr lang="en-US" altLang="ko-KR" sz="1800" smtClean="0">
                <a:latin typeface="Courier New" pitchFamily="49" charset="0"/>
                <a:ea typeface="굴림" charset="-127"/>
              </a:rPr>
              <a:t>, socklen_t </a:t>
            </a:r>
            <a:r>
              <a:rPr lang="en-US" altLang="ko-KR" sz="1800" i="1" smtClean="0">
                <a:ea typeface="굴림" charset="-127"/>
              </a:rPr>
              <a:t>hostlen</a:t>
            </a:r>
            <a:r>
              <a:rPr lang="en-US" altLang="ko-KR" sz="1800" smtClean="0">
                <a:latin typeface="Courier New" pitchFamily="49" charset="0"/>
                <a:ea typeface="굴림" charset="-127"/>
              </a:rPr>
              <a:t>, char *</a:t>
            </a:r>
            <a:r>
              <a:rPr lang="en-US" altLang="ko-KR" sz="1800" i="1" smtClean="0">
                <a:ea typeface="굴림" charset="-127"/>
              </a:rPr>
              <a:t>service</a:t>
            </a:r>
            <a:r>
              <a:rPr lang="en-US" altLang="ko-KR" sz="1800" smtClean="0">
                <a:latin typeface="Courier New" pitchFamily="49" charset="0"/>
                <a:ea typeface="굴림" charset="-127"/>
              </a:rPr>
              <a:t>, socklen_t </a:t>
            </a:r>
            <a:r>
              <a:rPr lang="en-US" altLang="ko-KR" sz="1800" i="1" smtClean="0">
                <a:ea typeface="굴림" charset="-127"/>
              </a:rPr>
              <a:t>servlen</a:t>
            </a:r>
            <a:r>
              <a:rPr lang="en-US" altLang="ko-KR" sz="1800" smtClean="0">
                <a:latin typeface="Courier New" pitchFamily="49" charset="0"/>
                <a:ea typeface="굴림" charset="-127"/>
              </a:rPr>
              <a:t>, unsinged int </a:t>
            </a:r>
            <a:r>
              <a:rPr lang="en-US" altLang="ko-KR" sz="1800" i="1" smtClean="0">
                <a:ea typeface="굴림" charset="-127"/>
              </a:rPr>
              <a:t>flags</a:t>
            </a:r>
            <a:r>
              <a:rPr lang="en-US" altLang="ko-KR" sz="1800" smtClean="0">
                <a:latin typeface="Courier New" pitchFamily="49" charset="0"/>
                <a:ea typeface="굴림" charset="-127"/>
              </a:rPr>
              <a:t>);</a:t>
            </a:r>
          </a:p>
          <a:p>
            <a:pPr eaLnBrk="1" hangingPunct="1">
              <a:lnSpc>
                <a:spcPct val="85000"/>
              </a:lnSpc>
              <a:buFont typeface="Wingdings" pitchFamily="2" charset="2"/>
              <a:buNone/>
            </a:pPr>
            <a:endParaRPr lang="en-US" altLang="ko-KR" sz="1600" smtClean="0">
              <a:latin typeface="Courier New" pitchFamily="49" charset="0"/>
              <a:ea typeface="굴림" charset="-127"/>
            </a:endParaRPr>
          </a:p>
          <a:p>
            <a:pPr eaLnBrk="1" hangingPunct="1">
              <a:lnSpc>
                <a:spcPct val="85000"/>
              </a:lnSpc>
            </a:pPr>
            <a:r>
              <a:rPr lang="en-US" altLang="ko-KR" sz="2000" smtClean="0">
                <a:ea typeface="굴림" charset="-127"/>
                <a:hlinkClick r:id="rId3" action="ppaction://hlinkfile"/>
              </a:rPr>
              <a:t>Figure 16.8</a:t>
            </a:r>
            <a:endParaRPr lang="en-US" altLang="ko-KR" sz="2000" smtClean="0">
              <a:ea typeface="굴림" charset="-127"/>
            </a:endParaRPr>
          </a:p>
          <a:p>
            <a:pPr eaLnBrk="1" hangingPunct="1">
              <a:lnSpc>
                <a:spcPct val="85000"/>
              </a:lnSpc>
            </a:pPr>
            <a:endParaRPr lang="en-US" altLang="ko-KR" sz="900" smtClean="0">
              <a:ea typeface="굴림" charset="-127"/>
            </a:endParaRPr>
          </a:p>
          <a:p>
            <a:pPr eaLnBrk="1" hangingPunct="1">
              <a:lnSpc>
                <a:spcPct val="90000"/>
              </a:lnSpc>
              <a:buFont typeface="Wingdings" pitchFamily="2" charset="2"/>
              <a:buNone/>
            </a:pPr>
            <a:r>
              <a:rPr lang="en-US" altLang="ko-KR" sz="1800" smtClean="0">
                <a:latin typeface="Courier New" pitchFamily="49" charset="0"/>
                <a:ea typeface="굴림" charset="-127"/>
              </a:rPr>
              <a:t>$ </a:t>
            </a:r>
            <a:r>
              <a:rPr lang="en-US" altLang="ko-KR" sz="1800" b="1" smtClean="0">
                <a:latin typeface="Courier New" pitchFamily="49" charset="0"/>
                <a:ea typeface="굴림" charset="-127"/>
              </a:rPr>
              <a:t>./a.out harry nfs</a:t>
            </a:r>
          </a:p>
          <a:p>
            <a:pPr eaLnBrk="1" hangingPunct="1">
              <a:lnSpc>
                <a:spcPct val="90000"/>
              </a:lnSpc>
              <a:buFont typeface="Wingdings" pitchFamily="2" charset="2"/>
              <a:buNone/>
            </a:pPr>
            <a:r>
              <a:rPr lang="en-US" altLang="ko-KR" sz="1800" smtClean="0">
                <a:latin typeface="Courier New" pitchFamily="49" charset="0"/>
                <a:ea typeface="굴림" charset="-127"/>
              </a:rPr>
              <a:t>flags canon family inet type stream protocol TCP</a:t>
            </a:r>
          </a:p>
          <a:p>
            <a:pPr eaLnBrk="1" hangingPunct="1">
              <a:lnSpc>
                <a:spcPct val="90000"/>
              </a:lnSpc>
              <a:buFont typeface="Wingdings" pitchFamily="2" charset="2"/>
              <a:buNone/>
            </a:pPr>
            <a:r>
              <a:rPr lang="en-US" altLang="ko-KR" sz="1800" smtClean="0">
                <a:latin typeface="Courier New" pitchFamily="49" charset="0"/>
                <a:ea typeface="굴림" charset="-127"/>
              </a:rPr>
              <a:t>     host harry address 192.168.1.105 port 2049</a:t>
            </a:r>
          </a:p>
          <a:p>
            <a:pPr eaLnBrk="1" hangingPunct="1">
              <a:lnSpc>
                <a:spcPct val="90000"/>
              </a:lnSpc>
              <a:buFont typeface="Wingdings" pitchFamily="2" charset="2"/>
              <a:buNone/>
            </a:pPr>
            <a:r>
              <a:rPr lang="en-US" altLang="ko-KR" sz="1800" smtClean="0">
                <a:latin typeface="Courier New" pitchFamily="49" charset="0"/>
                <a:ea typeface="굴림" charset="-127"/>
              </a:rPr>
              <a:t>flags canon family inet type stream protocol UDP</a:t>
            </a:r>
          </a:p>
          <a:p>
            <a:pPr eaLnBrk="1" hangingPunct="1">
              <a:lnSpc>
                <a:spcPct val="90000"/>
              </a:lnSpc>
              <a:buFont typeface="Wingdings" pitchFamily="2" charset="2"/>
              <a:buNone/>
            </a:pPr>
            <a:r>
              <a:rPr lang="en-US" altLang="ko-KR" sz="1800" smtClean="0">
                <a:latin typeface="Courier New" pitchFamily="49" charset="0"/>
                <a:ea typeface="굴림" charset="-127"/>
              </a:rPr>
              <a:t>     host harry address 192.168.1.105 port 2049</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52226" name="Rectangle 2"/>
          <p:cNvSpPr>
            <a:spLocks noGrp="1" noChangeArrowheads="1"/>
          </p:cNvSpPr>
          <p:nvPr>
            <p:ph type="title" idx="4294967295"/>
          </p:nvPr>
        </p:nvSpPr>
        <p:spPr/>
        <p:txBody>
          <a:bodyPr/>
          <a:lstStyle/>
          <a:p>
            <a:pPr eaLnBrk="1" hangingPunct="1"/>
            <a:r>
              <a:rPr lang="en-US" altLang="ko-KR" smtClean="0">
                <a:ea typeface="굴림" charset="-127"/>
              </a:rPr>
              <a:t>Address Lookup</a:t>
            </a:r>
          </a:p>
        </p:txBody>
      </p:sp>
      <p:sp>
        <p:nvSpPr>
          <p:cNvPr id="52227" name="Rectangle 3"/>
          <p:cNvSpPr>
            <a:spLocks noChangeArrowheads="1"/>
          </p:cNvSpPr>
          <p:nvPr/>
        </p:nvSpPr>
        <p:spPr bwMode="auto">
          <a:xfrm>
            <a:off x="304800" y="1295400"/>
            <a:ext cx="3652838" cy="5546725"/>
          </a:xfrm>
          <a:prstGeom prst="rect">
            <a:avLst/>
          </a:prstGeom>
          <a:solidFill>
            <a:schemeClr val="bg1"/>
          </a:solidFill>
          <a:ln w="9525">
            <a:solidFill>
              <a:schemeClr val="tx1"/>
            </a:solidFill>
            <a:miter lim="800000"/>
            <a:headEnd/>
            <a:tailEnd/>
          </a:ln>
        </p:spPr>
        <p:txBody>
          <a:bodyPr>
            <a:spAutoFit/>
          </a:bodyPr>
          <a:lstStyle/>
          <a:p>
            <a:pPr eaLnBrk="0" latinLnBrk="0" hangingPunct="0">
              <a:lnSpc>
                <a:spcPct val="85000"/>
              </a:lnSpc>
            </a:pPr>
            <a:r>
              <a:rPr lang="en-US" altLang="ko-KR" sz="1200">
                <a:latin typeface="맑은 고딕" pitchFamily="50" charset="-127"/>
              </a:rPr>
              <a:t>…</a:t>
            </a:r>
            <a:endParaRPr lang="en-US" altLang="ko-KR" sz="1200"/>
          </a:p>
          <a:p>
            <a:pPr eaLnBrk="0" latinLnBrk="0" hangingPunct="0">
              <a:lnSpc>
                <a:spcPct val="85000"/>
              </a:lnSpc>
            </a:pPr>
            <a:endParaRPr lang="en-US" altLang="ko-KR" sz="1200"/>
          </a:p>
          <a:p>
            <a:pPr eaLnBrk="0" latinLnBrk="0" hangingPunct="0">
              <a:lnSpc>
                <a:spcPct val="85000"/>
              </a:lnSpc>
            </a:pPr>
            <a:r>
              <a:rPr lang="en-US" altLang="ko-KR" sz="1200"/>
              <a:t>void print_family(struct addrinfo *aip)</a:t>
            </a:r>
          </a:p>
          <a:p>
            <a:pPr eaLnBrk="0" latinLnBrk="0" hangingPunct="0">
              <a:lnSpc>
                <a:spcPct val="85000"/>
              </a:lnSpc>
            </a:pPr>
            <a:r>
              <a:rPr lang="en-US" altLang="ko-KR" sz="1200"/>
              <a:t>{</a:t>
            </a:r>
          </a:p>
          <a:p>
            <a:pPr eaLnBrk="0" latinLnBrk="0" hangingPunct="0">
              <a:lnSpc>
                <a:spcPct val="85000"/>
              </a:lnSpc>
            </a:pPr>
            <a:r>
              <a:rPr lang="en-US" altLang="ko-KR" sz="1200"/>
              <a:t>   printf(" family ");</a:t>
            </a:r>
          </a:p>
          <a:p>
            <a:pPr eaLnBrk="0" latinLnBrk="0" hangingPunct="0">
              <a:lnSpc>
                <a:spcPct val="85000"/>
              </a:lnSpc>
            </a:pPr>
            <a:r>
              <a:rPr lang="en-US" altLang="ko-KR" sz="1200"/>
              <a:t>   switch (aip-&gt;ai_family) {</a:t>
            </a:r>
          </a:p>
          <a:p>
            <a:pPr eaLnBrk="0" latinLnBrk="0" hangingPunct="0">
              <a:lnSpc>
                <a:spcPct val="85000"/>
              </a:lnSpc>
            </a:pPr>
            <a:r>
              <a:rPr lang="en-US" altLang="ko-KR" sz="1200"/>
              <a:t>   case AF_INET: printf("inet");</a:t>
            </a:r>
          </a:p>
          <a:p>
            <a:pPr eaLnBrk="0" latinLnBrk="0" hangingPunct="0">
              <a:lnSpc>
                <a:spcPct val="85000"/>
              </a:lnSpc>
            </a:pPr>
            <a:r>
              <a:rPr lang="en-US" altLang="ko-KR" sz="1200"/>
              <a:t>	break;</a:t>
            </a:r>
          </a:p>
          <a:p>
            <a:pPr eaLnBrk="0" latinLnBrk="0" hangingPunct="0">
              <a:lnSpc>
                <a:spcPct val="85000"/>
              </a:lnSpc>
            </a:pPr>
            <a:r>
              <a:rPr lang="en-US" altLang="ko-KR" sz="1200"/>
              <a:t>   case AF_INET6: printf("inet6");</a:t>
            </a:r>
          </a:p>
          <a:p>
            <a:pPr eaLnBrk="0" latinLnBrk="0" hangingPunct="0">
              <a:lnSpc>
                <a:spcPct val="85000"/>
              </a:lnSpc>
            </a:pPr>
            <a:r>
              <a:rPr lang="en-US" altLang="ko-KR" sz="1200"/>
              <a:t>	break;</a:t>
            </a:r>
          </a:p>
          <a:p>
            <a:pPr eaLnBrk="0" latinLnBrk="0" hangingPunct="0">
              <a:lnSpc>
                <a:spcPct val="85000"/>
              </a:lnSpc>
            </a:pPr>
            <a:r>
              <a:rPr lang="en-US" altLang="ko-KR" sz="1200"/>
              <a:t>   case AF_UNIX: printf("unix");</a:t>
            </a:r>
          </a:p>
          <a:p>
            <a:pPr eaLnBrk="0" latinLnBrk="0" hangingPunct="0">
              <a:lnSpc>
                <a:spcPct val="85000"/>
              </a:lnSpc>
            </a:pPr>
            <a:r>
              <a:rPr lang="en-US" altLang="ko-KR" sz="1200"/>
              <a:t>	break;</a:t>
            </a:r>
          </a:p>
          <a:p>
            <a:pPr eaLnBrk="0" latinLnBrk="0" hangingPunct="0">
              <a:lnSpc>
                <a:spcPct val="85000"/>
              </a:lnSpc>
            </a:pPr>
            <a:r>
              <a:rPr lang="en-US" altLang="ko-KR" sz="1200"/>
              <a:t>   case AF_UNSPEC: printf("unspecified");</a:t>
            </a:r>
          </a:p>
          <a:p>
            <a:pPr eaLnBrk="0" latinLnBrk="0" hangingPunct="0">
              <a:lnSpc>
                <a:spcPct val="85000"/>
              </a:lnSpc>
            </a:pPr>
            <a:r>
              <a:rPr lang="en-US" altLang="ko-KR" sz="1200"/>
              <a:t>	break;</a:t>
            </a:r>
          </a:p>
          <a:p>
            <a:pPr eaLnBrk="0" latinLnBrk="0" hangingPunct="0">
              <a:lnSpc>
                <a:spcPct val="85000"/>
              </a:lnSpc>
            </a:pPr>
            <a:r>
              <a:rPr lang="en-US" altLang="ko-KR" sz="1200"/>
              <a:t>   default:  printf("unknown");</a:t>
            </a:r>
          </a:p>
          <a:p>
            <a:pPr eaLnBrk="0" latinLnBrk="0" hangingPunct="0">
              <a:lnSpc>
                <a:spcPct val="85000"/>
              </a:lnSpc>
            </a:pPr>
            <a:r>
              <a:rPr lang="en-US" altLang="ko-KR" sz="1200"/>
              <a:t>   }</a:t>
            </a:r>
          </a:p>
          <a:p>
            <a:pPr eaLnBrk="0" latinLnBrk="0" hangingPunct="0">
              <a:lnSpc>
                <a:spcPct val="85000"/>
              </a:lnSpc>
            </a:pPr>
            <a:r>
              <a:rPr lang="en-US" altLang="ko-KR" sz="1200"/>
              <a:t>}</a:t>
            </a:r>
          </a:p>
          <a:p>
            <a:pPr eaLnBrk="0" latinLnBrk="0" hangingPunct="0">
              <a:lnSpc>
                <a:spcPct val="85000"/>
              </a:lnSpc>
            </a:pPr>
            <a:endParaRPr lang="en-US" altLang="ko-KR" sz="1200"/>
          </a:p>
          <a:p>
            <a:pPr eaLnBrk="0" latinLnBrk="0" hangingPunct="0">
              <a:lnSpc>
                <a:spcPct val="85000"/>
              </a:lnSpc>
            </a:pPr>
            <a:r>
              <a:rPr lang="en-US" altLang="ko-KR" sz="1200"/>
              <a:t>void print_type(struct addrinfo *aip)</a:t>
            </a:r>
          </a:p>
          <a:p>
            <a:pPr eaLnBrk="0" latinLnBrk="0" hangingPunct="0">
              <a:lnSpc>
                <a:spcPct val="85000"/>
              </a:lnSpc>
            </a:pPr>
            <a:r>
              <a:rPr lang="en-US" altLang="ko-KR" sz="1200"/>
              <a:t>{</a:t>
            </a:r>
          </a:p>
          <a:p>
            <a:pPr eaLnBrk="0" latinLnBrk="0" hangingPunct="0">
              <a:lnSpc>
                <a:spcPct val="85000"/>
              </a:lnSpc>
            </a:pPr>
            <a:r>
              <a:rPr lang="en-US" altLang="ko-KR" sz="1200"/>
              <a:t>   printf(" type ");</a:t>
            </a:r>
          </a:p>
          <a:p>
            <a:pPr eaLnBrk="0" latinLnBrk="0" hangingPunct="0">
              <a:lnSpc>
                <a:spcPct val="85000"/>
              </a:lnSpc>
            </a:pPr>
            <a:r>
              <a:rPr lang="en-US" altLang="ko-KR" sz="1200"/>
              <a:t>   switch (aip-&gt;ai_socktype) {</a:t>
            </a:r>
          </a:p>
          <a:p>
            <a:pPr eaLnBrk="0" latinLnBrk="0" hangingPunct="0">
              <a:lnSpc>
                <a:spcPct val="85000"/>
              </a:lnSpc>
            </a:pPr>
            <a:r>
              <a:rPr lang="en-US" altLang="ko-KR" sz="1200"/>
              <a:t>   case SOCK_STREAM: printf("stream");</a:t>
            </a:r>
          </a:p>
          <a:p>
            <a:pPr eaLnBrk="0" latinLnBrk="0" hangingPunct="0">
              <a:lnSpc>
                <a:spcPct val="85000"/>
              </a:lnSpc>
            </a:pPr>
            <a:r>
              <a:rPr lang="en-US" altLang="ko-KR" sz="1200"/>
              <a:t>	break;</a:t>
            </a:r>
          </a:p>
          <a:p>
            <a:pPr eaLnBrk="0" latinLnBrk="0" hangingPunct="0">
              <a:lnSpc>
                <a:spcPct val="85000"/>
              </a:lnSpc>
            </a:pPr>
            <a:r>
              <a:rPr lang="en-US" altLang="ko-KR" sz="1200"/>
              <a:t>   case SOCK_DGRAM: printf("datagram");</a:t>
            </a:r>
          </a:p>
          <a:p>
            <a:pPr eaLnBrk="0" latinLnBrk="0" hangingPunct="0">
              <a:lnSpc>
                <a:spcPct val="85000"/>
              </a:lnSpc>
            </a:pPr>
            <a:r>
              <a:rPr lang="en-US" altLang="ko-KR" sz="1200"/>
              <a:t>	break;</a:t>
            </a:r>
          </a:p>
          <a:p>
            <a:pPr eaLnBrk="0" latinLnBrk="0" hangingPunct="0">
              <a:lnSpc>
                <a:spcPct val="85000"/>
              </a:lnSpc>
            </a:pPr>
            <a:r>
              <a:rPr lang="en-US" altLang="ko-KR" sz="1200"/>
              <a:t>   case SOCK_SEQPACKET: printf("seqpacket");</a:t>
            </a:r>
          </a:p>
          <a:p>
            <a:pPr eaLnBrk="0" latinLnBrk="0" hangingPunct="0">
              <a:lnSpc>
                <a:spcPct val="85000"/>
              </a:lnSpc>
            </a:pPr>
            <a:r>
              <a:rPr lang="en-US" altLang="ko-KR" sz="1200"/>
              <a:t>	break;</a:t>
            </a:r>
          </a:p>
          <a:p>
            <a:pPr eaLnBrk="0" latinLnBrk="0" hangingPunct="0">
              <a:lnSpc>
                <a:spcPct val="85000"/>
              </a:lnSpc>
            </a:pPr>
            <a:r>
              <a:rPr lang="en-US" altLang="ko-KR" sz="1200"/>
              <a:t>   case SOCK_RAW: printf("raw");</a:t>
            </a:r>
          </a:p>
          <a:p>
            <a:pPr eaLnBrk="0" latinLnBrk="0" hangingPunct="0">
              <a:lnSpc>
                <a:spcPct val="85000"/>
              </a:lnSpc>
            </a:pPr>
            <a:r>
              <a:rPr lang="en-US" altLang="ko-KR" sz="1200"/>
              <a:t>	break;</a:t>
            </a:r>
          </a:p>
          <a:p>
            <a:pPr eaLnBrk="0" latinLnBrk="0" hangingPunct="0">
              <a:lnSpc>
                <a:spcPct val="85000"/>
              </a:lnSpc>
            </a:pPr>
            <a:r>
              <a:rPr lang="en-US" altLang="ko-KR" sz="1200"/>
              <a:t>   default:  printf("unknown (%d)", aip-&gt;ai_socktype);</a:t>
            </a:r>
          </a:p>
          <a:p>
            <a:pPr eaLnBrk="0" latinLnBrk="0" hangingPunct="0">
              <a:lnSpc>
                <a:spcPct val="85000"/>
              </a:lnSpc>
            </a:pPr>
            <a:r>
              <a:rPr lang="en-US" altLang="ko-KR" sz="1200"/>
              <a:t>   }</a:t>
            </a:r>
          </a:p>
          <a:p>
            <a:pPr eaLnBrk="0" latinLnBrk="0" hangingPunct="0">
              <a:lnSpc>
                <a:spcPct val="85000"/>
              </a:lnSpc>
            </a:pPr>
            <a:r>
              <a:rPr lang="en-US" altLang="ko-KR" sz="1200"/>
              <a:t>}</a:t>
            </a:r>
          </a:p>
          <a:p>
            <a:pPr eaLnBrk="0" latinLnBrk="0" hangingPunct="0">
              <a:lnSpc>
                <a:spcPct val="85000"/>
              </a:lnSpc>
            </a:pPr>
            <a:endParaRPr lang="en-US" altLang="ko-KR" sz="1200"/>
          </a:p>
          <a:p>
            <a:pPr eaLnBrk="0" latinLnBrk="0" hangingPunct="0">
              <a:lnSpc>
                <a:spcPct val="85000"/>
              </a:lnSpc>
            </a:pPr>
            <a:endParaRPr lang="en-US" altLang="ko-KR" sz="1200"/>
          </a:p>
        </p:txBody>
      </p:sp>
      <p:sp>
        <p:nvSpPr>
          <p:cNvPr id="52228" name="Rectangle 5"/>
          <p:cNvSpPr>
            <a:spLocks noChangeArrowheads="1"/>
          </p:cNvSpPr>
          <p:nvPr/>
        </p:nvSpPr>
        <p:spPr bwMode="auto">
          <a:xfrm>
            <a:off x="4038600" y="1295400"/>
            <a:ext cx="4953000" cy="5546725"/>
          </a:xfrm>
          <a:prstGeom prst="rect">
            <a:avLst/>
          </a:prstGeom>
          <a:solidFill>
            <a:schemeClr val="bg1"/>
          </a:solidFill>
          <a:ln w="9525">
            <a:solidFill>
              <a:schemeClr val="tx1"/>
            </a:solidFill>
            <a:miter lim="800000"/>
            <a:headEnd/>
            <a:tailEnd/>
          </a:ln>
        </p:spPr>
        <p:txBody>
          <a:bodyPr>
            <a:spAutoFit/>
          </a:bodyPr>
          <a:lstStyle/>
          <a:p>
            <a:pPr eaLnBrk="0" latinLnBrk="0" hangingPunct="0">
              <a:lnSpc>
                <a:spcPct val="85000"/>
              </a:lnSpc>
            </a:pPr>
            <a:r>
              <a:rPr lang="en-US" altLang="ko-KR" sz="1200"/>
              <a:t>void print_protocol(struct addrinfo *aip)</a:t>
            </a:r>
          </a:p>
          <a:p>
            <a:pPr eaLnBrk="0" latinLnBrk="0" hangingPunct="0">
              <a:lnSpc>
                <a:spcPct val="85000"/>
              </a:lnSpc>
            </a:pPr>
            <a:r>
              <a:rPr lang="en-US" altLang="ko-KR" sz="1200"/>
              <a:t>{</a:t>
            </a:r>
          </a:p>
          <a:p>
            <a:pPr eaLnBrk="0" latinLnBrk="0" hangingPunct="0">
              <a:lnSpc>
                <a:spcPct val="85000"/>
              </a:lnSpc>
            </a:pPr>
            <a:r>
              <a:rPr lang="en-US" altLang="ko-KR" sz="1200"/>
              <a:t>   printf(" protocol ");</a:t>
            </a:r>
          </a:p>
          <a:p>
            <a:pPr eaLnBrk="0" latinLnBrk="0" hangingPunct="0">
              <a:lnSpc>
                <a:spcPct val="85000"/>
              </a:lnSpc>
            </a:pPr>
            <a:r>
              <a:rPr lang="en-US" altLang="ko-KR" sz="1200"/>
              <a:t>   switch (aip-&gt;ai_protocol) {</a:t>
            </a:r>
          </a:p>
          <a:p>
            <a:pPr eaLnBrk="0" latinLnBrk="0" hangingPunct="0">
              <a:lnSpc>
                <a:spcPct val="85000"/>
              </a:lnSpc>
            </a:pPr>
            <a:r>
              <a:rPr lang="en-US" altLang="ko-KR" sz="1200"/>
              <a:t>   case 0: 	printf("default");</a:t>
            </a:r>
          </a:p>
          <a:p>
            <a:pPr eaLnBrk="0" latinLnBrk="0" hangingPunct="0">
              <a:lnSpc>
                <a:spcPct val="85000"/>
              </a:lnSpc>
            </a:pPr>
            <a:r>
              <a:rPr lang="en-US" altLang="ko-KR" sz="1200"/>
              <a:t>	break;</a:t>
            </a:r>
          </a:p>
          <a:p>
            <a:pPr eaLnBrk="0" latinLnBrk="0" hangingPunct="0">
              <a:lnSpc>
                <a:spcPct val="85000"/>
              </a:lnSpc>
            </a:pPr>
            <a:r>
              <a:rPr lang="en-US" altLang="ko-KR" sz="1200"/>
              <a:t>   case IPPROTO_TCP:	printf("TCP");</a:t>
            </a:r>
          </a:p>
          <a:p>
            <a:pPr eaLnBrk="0" latinLnBrk="0" hangingPunct="0">
              <a:lnSpc>
                <a:spcPct val="85000"/>
              </a:lnSpc>
            </a:pPr>
            <a:r>
              <a:rPr lang="en-US" altLang="ko-KR" sz="1200"/>
              <a:t>		break;</a:t>
            </a:r>
          </a:p>
          <a:p>
            <a:pPr eaLnBrk="0" latinLnBrk="0" hangingPunct="0">
              <a:lnSpc>
                <a:spcPct val="85000"/>
              </a:lnSpc>
            </a:pPr>
            <a:r>
              <a:rPr lang="en-US" altLang="ko-KR" sz="1200"/>
              <a:t>   case IPPROTO_UDP:	printf("UDP");</a:t>
            </a:r>
          </a:p>
          <a:p>
            <a:pPr eaLnBrk="0" latinLnBrk="0" hangingPunct="0">
              <a:lnSpc>
                <a:spcPct val="85000"/>
              </a:lnSpc>
            </a:pPr>
            <a:r>
              <a:rPr lang="en-US" altLang="ko-KR" sz="1200"/>
              <a:t>		break;</a:t>
            </a:r>
          </a:p>
          <a:p>
            <a:pPr eaLnBrk="0" latinLnBrk="0" hangingPunct="0">
              <a:lnSpc>
                <a:spcPct val="85000"/>
              </a:lnSpc>
            </a:pPr>
            <a:r>
              <a:rPr lang="en-US" altLang="ko-KR" sz="1200"/>
              <a:t>   case IPPROTO_RAW:	printf("raw");</a:t>
            </a:r>
          </a:p>
          <a:p>
            <a:pPr eaLnBrk="0" latinLnBrk="0" hangingPunct="0">
              <a:lnSpc>
                <a:spcPct val="85000"/>
              </a:lnSpc>
            </a:pPr>
            <a:r>
              <a:rPr lang="en-US" altLang="ko-KR" sz="1200"/>
              <a:t>		break;</a:t>
            </a:r>
          </a:p>
          <a:p>
            <a:pPr eaLnBrk="0" latinLnBrk="0" hangingPunct="0">
              <a:lnSpc>
                <a:spcPct val="85000"/>
              </a:lnSpc>
            </a:pPr>
            <a:r>
              <a:rPr lang="en-US" altLang="ko-KR" sz="1200"/>
              <a:t>   default:	printf("unknown (%d)", aip-&gt;ai_protocol);</a:t>
            </a:r>
          </a:p>
          <a:p>
            <a:pPr eaLnBrk="0" latinLnBrk="0" hangingPunct="0">
              <a:lnSpc>
                <a:spcPct val="85000"/>
              </a:lnSpc>
            </a:pPr>
            <a:r>
              <a:rPr lang="en-US" altLang="ko-KR" sz="1200"/>
              <a:t>   }</a:t>
            </a:r>
          </a:p>
          <a:p>
            <a:pPr eaLnBrk="0" latinLnBrk="0" hangingPunct="0">
              <a:lnSpc>
                <a:spcPct val="85000"/>
              </a:lnSpc>
            </a:pPr>
            <a:r>
              <a:rPr lang="en-US" altLang="ko-KR" sz="1200"/>
              <a:t>}</a:t>
            </a:r>
          </a:p>
          <a:p>
            <a:pPr eaLnBrk="0" latinLnBrk="0" hangingPunct="0">
              <a:lnSpc>
                <a:spcPct val="85000"/>
              </a:lnSpc>
            </a:pPr>
            <a:endParaRPr lang="en-US" altLang="ko-KR" sz="1200"/>
          </a:p>
          <a:p>
            <a:pPr eaLnBrk="0" latinLnBrk="0" hangingPunct="0">
              <a:lnSpc>
                <a:spcPct val="85000"/>
              </a:lnSpc>
            </a:pPr>
            <a:r>
              <a:rPr lang="en-US" altLang="ko-KR" sz="1200"/>
              <a:t>void print_flags(struct addrinfo *aip)</a:t>
            </a:r>
          </a:p>
          <a:p>
            <a:pPr eaLnBrk="0" latinLnBrk="0" hangingPunct="0">
              <a:lnSpc>
                <a:spcPct val="85000"/>
              </a:lnSpc>
            </a:pPr>
            <a:r>
              <a:rPr lang="en-US" altLang="ko-KR" sz="1200"/>
              <a:t>{</a:t>
            </a:r>
          </a:p>
          <a:p>
            <a:pPr eaLnBrk="0" latinLnBrk="0" hangingPunct="0">
              <a:lnSpc>
                <a:spcPct val="85000"/>
              </a:lnSpc>
            </a:pPr>
            <a:r>
              <a:rPr lang="en-US" altLang="ko-KR" sz="1200"/>
              <a:t>   printf("flags");</a:t>
            </a:r>
          </a:p>
          <a:p>
            <a:pPr eaLnBrk="0" latinLnBrk="0" hangingPunct="0">
              <a:lnSpc>
                <a:spcPct val="85000"/>
              </a:lnSpc>
            </a:pPr>
            <a:r>
              <a:rPr lang="en-US" altLang="ko-KR" sz="1200"/>
              <a:t>   if (aip-&gt;ai_flags == 0) { printf(" 0");</a:t>
            </a:r>
          </a:p>
          <a:p>
            <a:pPr eaLnBrk="0" latinLnBrk="0" hangingPunct="0">
              <a:lnSpc>
                <a:spcPct val="85000"/>
              </a:lnSpc>
            </a:pPr>
            <a:r>
              <a:rPr lang="en-US" altLang="ko-KR" sz="1200"/>
              <a:t>   } else {</a:t>
            </a:r>
          </a:p>
          <a:p>
            <a:pPr eaLnBrk="0" latinLnBrk="0" hangingPunct="0">
              <a:lnSpc>
                <a:spcPct val="85000"/>
              </a:lnSpc>
            </a:pPr>
            <a:r>
              <a:rPr lang="en-US" altLang="ko-KR" sz="1200"/>
              <a:t>	if (aip-&gt;ai_flags &amp; AI_PASSIVE) printf(" passive");</a:t>
            </a:r>
          </a:p>
          <a:p>
            <a:pPr eaLnBrk="0" latinLnBrk="0" hangingPunct="0">
              <a:lnSpc>
                <a:spcPct val="85000"/>
              </a:lnSpc>
            </a:pPr>
            <a:r>
              <a:rPr lang="en-US" altLang="ko-KR" sz="1200"/>
              <a:t>	if (aip-&gt;ai_flags &amp; AI_CANONNAME) printf(" canon");</a:t>
            </a:r>
          </a:p>
          <a:p>
            <a:pPr eaLnBrk="0" latinLnBrk="0" hangingPunct="0">
              <a:lnSpc>
                <a:spcPct val="85000"/>
              </a:lnSpc>
            </a:pPr>
            <a:r>
              <a:rPr lang="en-US" altLang="ko-KR" sz="1200"/>
              <a:t>	if (aip-&gt;ai_flags &amp; AI_NUMERICHOST) printf(" numhost");</a:t>
            </a:r>
          </a:p>
          <a:p>
            <a:pPr eaLnBrk="0" latinLnBrk="0" hangingPunct="0">
              <a:lnSpc>
                <a:spcPct val="85000"/>
              </a:lnSpc>
            </a:pPr>
            <a:r>
              <a:rPr lang="en-US" altLang="ko-KR" sz="1200"/>
              <a:t>#if defined(AI_NUMERICSERV)</a:t>
            </a:r>
          </a:p>
          <a:p>
            <a:pPr eaLnBrk="0" latinLnBrk="0" hangingPunct="0">
              <a:lnSpc>
                <a:spcPct val="85000"/>
              </a:lnSpc>
            </a:pPr>
            <a:r>
              <a:rPr lang="en-US" altLang="ko-KR" sz="1200"/>
              <a:t>	if (aip-&gt;ai_flags &amp; AI_NUMERICSERV) printf(" numserv");</a:t>
            </a:r>
          </a:p>
          <a:p>
            <a:pPr eaLnBrk="0" latinLnBrk="0" hangingPunct="0">
              <a:lnSpc>
                <a:spcPct val="85000"/>
              </a:lnSpc>
            </a:pPr>
            <a:r>
              <a:rPr lang="en-US" altLang="ko-KR" sz="1200"/>
              <a:t>#endif</a:t>
            </a:r>
          </a:p>
          <a:p>
            <a:pPr eaLnBrk="0" latinLnBrk="0" hangingPunct="0">
              <a:lnSpc>
                <a:spcPct val="85000"/>
              </a:lnSpc>
            </a:pPr>
            <a:r>
              <a:rPr lang="en-US" altLang="ko-KR" sz="1200"/>
              <a:t>#if defined(AI_V4MAPPED)</a:t>
            </a:r>
          </a:p>
          <a:p>
            <a:pPr eaLnBrk="0" latinLnBrk="0" hangingPunct="0">
              <a:lnSpc>
                <a:spcPct val="85000"/>
              </a:lnSpc>
            </a:pPr>
            <a:r>
              <a:rPr lang="en-US" altLang="ko-KR" sz="1200"/>
              <a:t>	if (aip-&gt;ai_flags &amp; AI_V4MAPPED) printf(" v4mapped");</a:t>
            </a:r>
          </a:p>
          <a:p>
            <a:pPr eaLnBrk="0" latinLnBrk="0" hangingPunct="0">
              <a:lnSpc>
                <a:spcPct val="85000"/>
              </a:lnSpc>
            </a:pPr>
            <a:r>
              <a:rPr lang="en-US" altLang="ko-KR" sz="1200"/>
              <a:t>#endif</a:t>
            </a:r>
          </a:p>
          <a:p>
            <a:pPr eaLnBrk="0" latinLnBrk="0" hangingPunct="0">
              <a:lnSpc>
                <a:spcPct val="85000"/>
              </a:lnSpc>
            </a:pPr>
            <a:r>
              <a:rPr lang="en-US" altLang="ko-KR" sz="1200"/>
              <a:t>#if defined(AI_ALL)</a:t>
            </a:r>
          </a:p>
          <a:p>
            <a:pPr eaLnBrk="0" latinLnBrk="0" hangingPunct="0">
              <a:lnSpc>
                <a:spcPct val="85000"/>
              </a:lnSpc>
            </a:pPr>
            <a:r>
              <a:rPr lang="en-US" altLang="ko-KR" sz="1200"/>
              <a:t>	if (aip-&gt;ai_flags &amp; AI_ALL)	printf(" all");</a:t>
            </a:r>
          </a:p>
          <a:p>
            <a:pPr eaLnBrk="0" latinLnBrk="0" hangingPunct="0">
              <a:lnSpc>
                <a:spcPct val="85000"/>
              </a:lnSpc>
            </a:pPr>
            <a:r>
              <a:rPr lang="en-US" altLang="ko-KR" sz="1200"/>
              <a:t>#endif</a:t>
            </a:r>
          </a:p>
          <a:p>
            <a:pPr eaLnBrk="0" latinLnBrk="0" hangingPunct="0">
              <a:lnSpc>
                <a:spcPct val="85000"/>
              </a:lnSpc>
            </a:pPr>
            <a:r>
              <a:rPr lang="en-US" altLang="ko-KR" sz="1200"/>
              <a:t>   }</a:t>
            </a:r>
          </a:p>
          <a:p>
            <a:pPr eaLnBrk="0" latinLnBrk="0" hangingPunct="0">
              <a:lnSpc>
                <a:spcPct val="85000"/>
              </a:lnSpc>
            </a:pPr>
            <a:r>
              <a:rPr lang="en-US" altLang="ko-KR" sz="1200"/>
              <a:t>}</a:t>
            </a:r>
          </a:p>
        </p:txBody>
      </p:sp>
      <p:sp>
        <p:nvSpPr>
          <p:cNvPr id="52229" name="Rectangle 6"/>
          <p:cNvSpPr>
            <a:spLocks noChangeArrowheads="1"/>
          </p:cNvSpPr>
          <p:nvPr/>
        </p:nvSpPr>
        <p:spPr bwMode="auto">
          <a:xfrm>
            <a:off x="1676400" y="6415088"/>
            <a:ext cx="1501775" cy="366712"/>
          </a:xfrm>
          <a:prstGeom prst="rect">
            <a:avLst/>
          </a:prstGeom>
          <a:noFill/>
          <a:ln w="9525">
            <a:noFill/>
            <a:miter lim="800000"/>
            <a:headEnd/>
            <a:tailEnd/>
          </a:ln>
        </p:spPr>
        <p:txBody>
          <a:bodyPr wrap="none">
            <a:spAutoFit/>
          </a:bodyPr>
          <a:lstStyle/>
          <a:p>
            <a:r>
              <a:rPr kumimoji="0" lang="en-US" altLang="ko-KR" sz="1800">
                <a:latin typeface="Verdana" pitchFamily="34" charset="0"/>
                <a:hlinkClick r:id="rId3" action="ppaction://hlinkfile"/>
              </a:rPr>
              <a:t>Figure 16.8</a:t>
            </a:r>
            <a:endParaRPr kumimoji="0" lang="ko-KR" altLang="en-US" sz="1800">
              <a:latin typeface="Verdana"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54274" name="Rectangle 2"/>
          <p:cNvSpPr>
            <a:spLocks noGrp="1" noChangeArrowheads="1"/>
          </p:cNvSpPr>
          <p:nvPr>
            <p:ph type="title" idx="4294967295"/>
          </p:nvPr>
        </p:nvSpPr>
        <p:spPr/>
        <p:txBody>
          <a:bodyPr/>
          <a:lstStyle/>
          <a:p>
            <a:pPr eaLnBrk="1" hangingPunct="1"/>
            <a:r>
              <a:rPr lang="en-US" altLang="ko-KR" smtClean="0">
                <a:ea typeface="굴림" charset="-127"/>
              </a:rPr>
              <a:t>Address Lookup</a:t>
            </a:r>
          </a:p>
        </p:txBody>
      </p:sp>
      <p:sp>
        <p:nvSpPr>
          <p:cNvPr id="54275" name="Rectangle 5"/>
          <p:cNvSpPr>
            <a:spLocks noChangeArrowheads="1"/>
          </p:cNvSpPr>
          <p:nvPr/>
        </p:nvSpPr>
        <p:spPr bwMode="auto">
          <a:xfrm>
            <a:off x="76200" y="1524000"/>
            <a:ext cx="4648200" cy="4568825"/>
          </a:xfrm>
          <a:prstGeom prst="rect">
            <a:avLst/>
          </a:prstGeom>
          <a:solidFill>
            <a:schemeClr val="bg1"/>
          </a:solidFill>
          <a:ln w="9525">
            <a:solidFill>
              <a:schemeClr val="tx1"/>
            </a:solidFill>
            <a:miter lim="800000"/>
            <a:headEnd/>
            <a:tailEnd/>
          </a:ln>
        </p:spPr>
        <p:txBody>
          <a:bodyPr>
            <a:spAutoFit/>
          </a:bodyPr>
          <a:lstStyle/>
          <a:p>
            <a:pPr eaLnBrk="0" latinLnBrk="0" hangingPunct="0"/>
            <a:r>
              <a:rPr lang="en-US" altLang="ko-KR"/>
              <a:t>int main(int argc, char *argv[])</a:t>
            </a:r>
          </a:p>
          <a:p>
            <a:pPr eaLnBrk="0" latinLnBrk="0" hangingPunct="0"/>
            <a:r>
              <a:rPr lang="en-US" altLang="ko-KR"/>
              <a:t>{</a:t>
            </a:r>
          </a:p>
          <a:p>
            <a:pPr eaLnBrk="0" latinLnBrk="0" hangingPunct="0"/>
            <a:r>
              <a:rPr lang="en-US" altLang="ko-KR"/>
              <a:t>   struct addrinfo	*ailist, *aip;</a:t>
            </a:r>
          </a:p>
          <a:p>
            <a:pPr eaLnBrk="0" latinLnBrk="0" hangingPunct="0"/>
            <a:r>
              <a:rPr lang="en-US" altLang="ko-KR"/>
              <a:t>   struct addrinfo	hint;</a:t>
            </a:r>
          </a:p>
          <a:p>
            <a:pPr eaLnBrk="0" latinLnBrk="0" hangingPunct="0"/>
            <a:r>
              <a:rPr lang="en-US" altLang="ko-KR"/>
              <a:t>   struct sockaddr_in	*sinp;</a:t>
            </a:r>
          </a:p>
          <a:p>
            <a:pPr eaLnBrk="0" latinLnBrk="0" hangingPunct="0"/>
            <a:r>
              <a:rPr lang="en-US" altLang="ko-KR"/>
              <a:t>   const char 		*addr;</a:t>
            </a:r>
          </a:p>
          <a:p>
            <a:pPr eaLnBrk="0" latinLnBrk="0" hangingPunct="0"/>
            <a:r>
              <a:rPr lang="en-US" altLang="ko-KR"/>
              <a:t>   int 	err;</a:t>
            </a:r>
          </a:p>
          <a:p>
            <a:pPr eaLnBrk="0" latinLnBrk="0" hangingPunct="0"/>
            <a:r>
              <a:rPr lang="en-US" altLang="ko-KR"/>
              <a:t>   char 	abuf[INET_ADDRSTRLEN];</a:t>
            </a:r>
          </a:p>
          <a:p>
            <a:pPr eaLnBrk="0" latinLnBrk="0" hangingPunct="0"/>
            <a:endParaRPr lang="en-US" altLang="ko-KR"/>
          </a:p>
          <a:p>
            <a:pPr eaLnBrk="0" latinLnBrk="0" hangingPunct="0"/>
            <a:r>
              <a:rPr lang="en-US" altLang="ko-KR"/>
              <a:t>   if (argc != 3)</a:t>
            </a:r>
          </a:p>
          <a:p>
            <a:pPr eaLnBrk="0" latinLnBrk="0" hangingPunct="0"/>
            <a:r>
              <a:rPr lang="en-US" altLang="ko-KR"/>
              <a:t>         err_quit("usage: %s nodename service", </a:t>
            </a:r>
          </a:p>
          <a:p>
            <a:pPr eaLnBrk="0" latinLnBrk="0" hangingPunct="0"/>
            <a:r>
              <a:rPr lang="en-US" altLang="ko-KR"/>
              <a:t>                        argv[0]);</a:t>
            </a:r>
          </a:p>
          <a:p>
            <a:pPr eaLnBrk="0" latinLnBrk="0" hangingPunct="0"/>
            <a:endParaRPr lang="en-US" altLang="ko-KR"/>
          </a:p>
          <a:p>
            <a:pPr eaLnBrk="0" latinLnBrk="0" hangingPunct="0"/>
            <a:r>
              <a:rPr lang="en-US" altLang="ko-KR"/>
              <a:t>   hint.ai_flags = AI_CANONNAME;</a:t>
            </a:r>
          </a:p>
          <a:p>
            <a:pPr eaLnBrk="0" latinLnBrk="0" hangingPunct="0"/>
            <a:r>
              <a:rPr lang="en-US" altLang="ko-KR"/>
              <a:t>   hint.ai_family = 0;</a:t>
            </a:r>
          </a:p>
          <a:p>
            <a:pPr eaLnBrk="0" latinLnBrk="0" hangingPunct="0"/>
            <a:r>
              <a:rPr lang="en-US" altLang="ko-KR"/>
              <a:t>   hint.ai_socktype = 0;</a:t>
            </a:r>
          </a:p>
          <a:p>
            <a:pPr eaLnBrk="0" latinLnBrk="0" hangingPunct="0"/>
            <a:r>
              <a:rPr lang="en-US" altLang="ko-KR"/>
              <a:t>   hint.ai_protocol = 0;</a:t>
            </a:r>
          </a:p>
          <a:p>
            <a:pPr eaLnBrk="0" latinLnBrk="0" hangingPunct="0"/>
            <a:r>
              <a:rPr lang="en-US" altLang="ko-KR"/>
              <a:t>   hint.ai_addrlen = 0;</a:t>
            </a:r>
          </a:p>
          <a:p>
            <a:pPr eaLnBrk="0" latinLnBrk="0" hangingPunct="0"/>
            <a:r>
              <a:rPr lang="en-US" altLang="ko-KR"/>
              <a:t>   hint.ai_canonname = NULL;</a:t>
            </a:r>
          </a:p>
          <a:p>
            <a:pPr eaLnBrk="0" latinLnBrk="0" hangingPunct="0"/>
            <a:r>
              <a:rPr lang="en-US" altLang="ko-KR"/>
              <a:t>   hint.ai_addr = NULL;</a:t>
            </a:r>
          </a:p>
          <a:p>
            <a:pPr eaLnBrk="0" latinLnBrk="0" hangingPunct="0"/>
            <a:r>
              <a:rPr lang="en-US" altLang="ko-KR"/>
              <a:t>   hint.ai_next = NULL;</a:t>
            </a:r>
          </a:p>
        </p:txBody>
      </p:sp>
      <p:sp>
        <p:nvSpPr>
          <p:cNvPr id="54276" name="Rectangle 5"/>
          <p:cNvSpPr>
            <a:spLocks noChangeArrowheads="1"/>
          </p:cNvSpPr>
          <p:nvPr/>
        </p:nvSpPr>
        <p:spPr bwMode="auto">
          <a:xfrm>
            <a:off x="3352800" y="1447800"/>
            <a:ext cx="5791200" cy="4781550"/>
          </a:xfrm>
          <a:prstGeom prst="rect">
            <a:avLst/>
          </a:prstGeom>
          <a:solidFill>
            <a:schemeClr val="bg1"/>
          </a:solidFill>
          <a:ln w="9525">
            <a:solidFill>
              <a:schemeClr val="tx1"/>
            </a:solidFill>
            <a:miter lim="800000"/>
            <a:headEnd/>
            <a:tailEnd/>
          </a:ln>
        </p:spPr>
        <p:txBody>
          <a:bodyPr>
            <a:spAutoFit/>
          </a:bodyPr>
          <a:lstStyle/>
          <a:p>
            <a:pPr eaLnBrk="0" latinLnBrk="0" hangingPunct="0"/>
            <a:r>
              <a:rPr lang="en-US" altLang="ko-KR"/>
              <a:t>	if ((err = getaddrinfo(argv[1], argv[2], &amp;hint, &amp;ailist)) != 0)</a:t>
            </a:r>
          </a:p>
          <a:p>
            <a:pPr eaLnBrk="0" latinLnBrk="0" hangingPunct="0"/>
            <a:r>
              <a:rPr lang="en-US" altLang="ko-KR"/>
              <a:t>		err_quit("getaddrinfo error: %s", gai_strerror(err));</a:t>
            </a:r>
          </a:p>
          <a:p>
            <a:pPr eaLnBrk="0" latinLnBrk="0" hangingPunct="0"/>
            <a:r>
              <a:rPr lang="en-US" altLang="ko-KR"/>
              <a:t>	for (aip = ailist; aip != NULL; aip = aip-&gt;ai_next) {</a:t>
            </a:r>
          </a:p>
          <a:p>
            <a:pPr eaLnBrk="0" latinLnBrk="0" hangingPunct="0"/>
            <a:r>
              <a:rPr lang="en-US" altLang="ko-KR"/>
              <a:t>	     print_flags(aip);</a:t>
            </a:r>
          </a:p>
          <a:p>
            <a:pPr eaLnBrk="0" latinLnBrk="0" hangingPunct="0"/>
            <a:r>
              <a:rPr lang="en-US" altLang="ko-KR"/>
              <a:t>	     print_family(aip);</a:t>
            </a:r>
          </a:p>
          <a:p>
            <a:pPr eaLnBrk="0" latinLnBrk="0" hangingPunct="0"/>
            <a:r>
              <a:rPr lang="en-US" altLang="ko-KR"/>
              <a:t>	     print_type(aip);</a:t>
            </a:r>
          </a:p>
          <a:p>
            <a:pPr eaLnBrk="0" latinLnBrk="0" hangingPunct="0"/>
            <a:r>
              <a:rPr lang="en-US" altLang="ko-KR"/>
              <a:t>	     print_protocol(aip);</a:t>
            </a:r>
          </a:p>
          <a:p>
            <a:pPr eaLnBrk="0" latinLnBrk="0" hangingPunct="0"/>
            <a:r>
              <a:rPr lang="en-US" altLang="ko-KR"/>
              <a:t>	     printf("\n\thost %s", </a:t>
            </a:r>
          </a:p>
          <a:p>
            <a:pPr eaLnBrk="0" latinLnBrk="0" hangingPunct="0"/>
            <a:r>
              <a:rPr lang="en-US" altLang="ko-KR"/>
              <a:t> 	 	aip-&gt;ai_canonname?aip-&gt;ai_canonname:"-");</a:t>
            </a:r>
          </a:p>
          <a:p>
            <a:pPr eaLnBrk="0" latinLnBrk="0" hangingPunct="0"/>
            <a:r>
              <a:rPr lang="en-US" altLang="ko-KR"/>
              <a:t>	     if (aip-&gt;ai_family == AF_INET) {</a:t>
            </a:r>
          </a:p>
          <a:p>
            <a:pPr eaLnBrk="0" latinLnBrk="0" hangingPunct="0"/>
            <a:r>
              <a:rPr lang="en-US" altLang="ko-KR"/>
              <a:t>		sinp = (struct sockaddr_in *)aip-&gt;ai_addr;</a:t>
            </a:r>
          </a:p>
          <a:p>
            <a:pPr eaLnBrk="0" latinLnBrk="0" hangingPunct="0"/>
            <a:r>
              <a:rPr lang="en-US" altLang="ko-KR"/>
              <a:t>		addr = inet_ntop(AF_INET, &amp;sinp-&gt;sin_addr, abuf,</a:t>
            </a:r>
          </a:p>
          <a:p>
            <a:pPr eaLnBrk="0" latinLnBrk="0" hangingPunct="0"/>
            <a:r>
              <a:rPr lang="en-US" altLang="ko-KR"/>
              <a:t>			    INET_ADDRSTRLEN);</a:t>
            </a:r>
          </a:p>
          <a:p>
            <a:pPr eaLnBrk="0" latinLnBrk="0" hangingPunct="0"/>
            <a:r>
              <a:rPr lang="en-US" altLang="ko-KR"/>
              <a:t>		printf(" address %s", addr?addr:"unknown");</a:t>
            </a:r>
          </a:p>
          <a:p>
            <a:pPr eaLnBrk="0" latinLnBrk="0" hangingPunct="0"/>
            <a:r>
              <a:rPr lang="en-US" altLang="ko-KR"/>
              <a:t>		printf(" port %d", ntohs(sinp-&gt;sin_port));</a:t>
            </a:r>
          </a:p>
          <a:p>
            <a:pPr eaLnBrk="0" latinLnBrk="0" hangingPunct="0"/>
            <a:r>
              <a:rPr lang="en-US" altLang="ko-KR"/>
              <a:t>	     }</a:t>
            </a:r>
          </a:p>
          <a:p>
            <a:pPr eaLnBrk="0" latinLnBrk="0" hangingPunct="0"/>
            <a:r>
              <a:rPr lang="en-US" altLang="ko-KR"/>
              <a:t>	     printf("\n");</a:t>
            </a:r>
          </a:p>
          <a:p>
            <a:pPr eaLnBrk="0" latinLnBrk="0" hangingPunct="0"/>
            <a:r>
              <a:rPr lang="en-US" altLang="ko-KR"/>
              <a:t>             }</a:t>
            </a:r>
          </a:p>
          <a:p>
            <a:pPr eaLnBrk="0" latinLnBrk="0" hangingPunct="0"/>
            <a:r>
              <a:rPr lang="en-US" altLang="ko-KR"/>
              <a:t>             exit(0);</a:t>
            </a:r>
          </a:p>
          <a:p>
            <a:pPr eaLnBrk="0" latinLnBrk="0" hangingPunct="0"/>
            <a:r>
              <a:rPr lang="en-US" altLang="ko-KR"/>
              <a:t>     }</a:t>
            </a:r>
          </a:p>
          <a:p>
            <a:endParaRPr lang="en-US" altLang="ko-KR">
              <a:solidFill>
                <a:srgbClr val="790029"/>
              </a:solidFill>
              <a:latin typeface="Arial" charset="0"/>
            </a:endParaRPr>
          </a:p>
          <a:p>
            <a:endParaRPr lang="en-US" altLang="ko-KR">
              <a:solidFill>
                <a:srgbClr val="790029"/>
              </a:solidFill>
              <a:latin typeface="Arial" charset="0"/>
            </a:endParaRPr>
          </a:p>
        </p:txBody>
      </p:sp>
      <p:sp>
        <p:nvSpPr>
          <p:cNvPr id="54277" name="Rectangle 6"/>
          <p:cNvSpPr>
            <a:spLocks noChangeArrowheads="1"/>
          </p:cNvSpPr>
          <p:nvPr/>
        </p:nvSpPr>
        <p:spPr bwMode="auto">
          <a:xfrm>
            <a:off x="6705600" y="5638800"/>
            <a:ext cx="1501775" cy="366713"/>
          </a:xfrm>
          <a:prstGeom prst="rect">
            <a:avLst/>
          </a:prstGeom>
          <a:noFill/>
          <a:ln w="9525">
            <a:noFill/>
            <a:miter lim="800000"/>
            <a:headEnd/>
            <a:tailEnd/>
          </a:ln>
        </p:spPr>
        <p:txBody>
          <a:bodyPr wrap="none">
            <a:spAutoFit/>
          </a:bodyPr>
          <a:lstStyle/>
          <a:p>
            <a:r>
              <a:rPr kumimoji="0" lang="en-US" altLang="ko-KR" sz="1800">
                <a:latin typeface="Verdana" pitchFamily="34" charset="0"/>
                <a:hlinkClick r:id="rId3" action="ppaction://hlinkfile"/>
              </a:rPr>
              <a:t>Figure 16.8</a:t>
            </a:r>
            <a:endParaRPr kumimoji="0" lang="ko-KR" altLang="en-US" sz="1800">
              <a:latin typeface="Verdana"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56322" name="Rectangle 2"/>
          <p:cNvSpPr>
            <a:spLocks noGrp="1" noChangeArrowheads="1"/>
          </p:cNvSpPr>
          <p:nvPr>
            <p:ph type="title"/>
          </p:nvPr>
        </p:nvSpPr>
        <p:spPr>
          <a:xfrm>
            <a:off x="1198563" y="685800"/>
            <a:ext cx="7793037" cy="588963"/>
          </a:xfrm>
        </p:spPr>
        <p:txBody>
          <a:bodyPr/>
          <a:lstStyle/>
          <a:p>
            <a:pPr eaLnBrk="1" hangingPunct="1">
              <a:lnSpc>
                <a:spcPct val="80000"/>
              </a:lnSpc>
            </a:pPr>
            <a:r>
              <a:rPr lang="en-US" altLang="ko-KR" sz="3600" smtClean="0">
                <a:ea typeface="굴림" charset="-127"/>
              </a:rPr>
              <a:t>Socket System Calls </a:t>
            </a:r>
            <a:br>
              <a:rPr lang="en-US" altLang="ko-KR" sz="3600" smtClean="0">
                <a:ea typeface="굴림" charset="-127"/>
              </a:rPr>
            </a:br>
            <a:r>
              <a:rPr lang="en-US" altLang="ko-KR" sz="3600" smtClean="0">
                <a:ea typeface="굴림" charset="-127"/>
              </a:rPr>
              <a:t>for Connection-Oriented Protocol</a:t>
            </a:r>
          </a:p>
        </p:txBody>
      </p:sp>
      <p:pic>
        <p:nvPicPr>
          <p:cNvPr id="56323" name="Picture 6"/>
          <p:cNvPicPr>
            <a:picLocks noChangeAspect="1" noChangeArrowheads="1"/>
          </p:cNvPicPr>
          <p:nvPr/>
        </p:nvPicPr>
        <p:blipFill>
          <a:blip r:embed="rId3"/>
          <a:srcRect/>
          <a:stretch>
            <a:fillRect/>
          </a:stretch>
        </p:blipFill>
        <p:spPr bwMode="auto">
          <a:xfrm>
            <a:off x="1905000" y="1346200"/>
            <a:ext cx="5184775" cy="497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58370" name="Rectangle 2"/>
          <p:cNvSpPr>
            <a:spLocks noGrp="1" noChangeArrowheads="1"/>
          </p:cNvSpPr>
          <p:nvPr>
            <p:ph type="title"/>
          </p:nvPr>
        </p:nvSpPr>
        <p:spPr>
          <a:xfrm>
            <a:off x="1274763" y="349250"/>
            <a:ext cx="7793037" cy="928688"/>
          </a:xfrm>
        </p:spPr>
        <p:txBody>
          <a:bodyPr/>
          <a:lstStyle/>
          <a:p>
            <a:pPr eaLnBrk="1" hangingPunct="1">
              <a:lnSpc>
                <a:spcPct val="80000"/>
              </a:lnSpc>
            </a:pPr>
            <a:r>
              <a:rPr lang="en-US" altLang="ko-KR" sz="4000" smtClean="0">
                <a:ea typeface="굴림" charset="-127"/>
              </a:rPr>
              <a:t>Socket System Calls for Connectionless Protocol</a:t>
            </a:r>
          </a:p>
        </p:txBody>
      </p:sp>
      <p:pic>
        <p:nvPicPr>
          <p:cNvPr id="58371" name="Picture 5"/>
          <p:cNvPicPr>
            <a:picLocks noChangeAspect="1" noChangeArrowheads="1"/>
          </p:cNvPicPr>
          <p:nvPr/>
        </p:nvPicPr>
        <p:blipFill>
          <a:blip r:embed="rId3"/>
          <a:srcRect/>
          <a:stretch>
            <a:fillRect/>
          </a:stretch>
        </p:blipFill>
        <p:spPr bwMode="auto">
          <a:xfrm>
            <a:off x="2057400" y="1649413"/>
            <a:ext cx="5334000" cy="4262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60418" name="Rectangle 2"/>
          <p:cNvSpPr>
            <a:spLocks noGrp="1" noChangeArrowheads="1"/>
          </p:cNvSpPr>
          <p:nvPr>
            <p:ph type="title"/>
          </p:nvPr>
        </p:nvSpPr>
        <p:spPr/>
        <p:txBody>
          <a:bodyPr/>
          <a:lstStyle/>
          <a:p>
            <a:pPr eaLnBrk="1" hangingPunct="1"/>
            <a:r>
              <a:rPr lang="en-US" altLang="ko-KR" sz="3600" smtClean="0">
                <a:ea typeface="굴림" charset="-127"/>
              </a:rPr>
              <a:t>Associating Addresses with Sockets</a:t>
            </a:r>
          </a:p>
        </p:txBody>
      </p:sp>
      <p:sp>
        <p:nvSpPr>
          <p:cNvPr id="60419" name="Rectangle 9"/>
          <p:cNvSpPr>
            <a:spLocks noGrp="1" noChangeArrowheads="1"/>
          </p:cNvSpPr>
          <p:nvPr>
            <p:ph type="body" sz="half" idx="1"/>
          </p:nvPr>
        </p:nvSpPr>
        <p:spPr>
          <a:xfrm>
            <a:off x="1106488" y="1487488"/>
            <a:ext cx="7808912" cy="4760912"/>
          </a:xfrm>
        </p:spPr>
        <p:txBody>
          <a:bodyPr/>
          <a:lstStyle/>
          <a:p>
            <a:pPr eaLnBrk="1" hangingPunct="1">
              <a:lnSpc>
                <a:spcPct val="90000"/>
              </a:lnSpc>
              <a:buFont typeface="Wingdings" pitchFamily="2" charset="2"/>
              <a:buNone/>
            </a:pPr>
            <a:r>
              <a:rPr lang="en-US" altLang="ko-KR" sz="1800" smtClean="0">
                <a:latin typeface="Courier New" pitchFamily="49" charset="0"/>
                <a:ea typeface="굴림" charset="-127"/>
              </a:rPr>
              <a:t>#include &lt;sys/socket.h&gt;</a:t>
            </a:r>
          </a:p>
          <a:p>
            <a:pPr eaLnBrk="1" hangingPunct="1">
              <a:lnSpc>
                <a:spcPct val="90000"/>
              </a:lnSpc>
              <a:buFont typeface="Wingdings" pitchFamily="2" charset="2"/>
              <a:buNone/>
            </a:pPr>
            <a:r>
              <a:rPr lang="en-US" altLang="ko-KR" sz="1800" smtClean="0">
                <a:latin typeface="Courier New" pitchFamily="49" charset="0"/>
                <a:ea typeface="굴림" charset="-127"/>
              </a:rPr>
              <a:t>int bind(int </a:t>
            </a:r>
            <a:r>
              <a:rPr lang="en-US" altLang="ko-KR" sz="1800" i="1" smtClean="0">
                <a:ea typeface="굴림" charset="-127"/>
              </a:rPr>
              <a:t>sockfd</a:t>
            </a:r>
            <a:r>
              <a:rPr lang="en-US" altLang="ko-KR" sz="1800" smtClean="0">
                <a:latin typeface="Courier New" pitchFamily="49" charset="0"/>
                <a:ea typeface="굴림" charset="-127"/>
              </a:rPr>
              <a:t>, const struct sockaddr *</a:t>
            </a:r>
            <a:r>
              <a:rPr lang="en-US" altLang="ko-KR" sz="1800" i="1" smtClean="0">
                <a:ea typeface="굴림" charset="-127"/>
              </a:rPr>
              <a:t>addr</a:t>
            </a:r>
            <a:r>
              <a:rPr lang="en-US" altLang="ko-KR" sz="1800" smtClean="0">
                <a:latin typeface="Courier New" pitchFamily="49" charset="0"/>
                <a:ea typeface="굴림" charset="-127"/>
              </a:rPr>
              <a:t>, socklen_t </a:t>
            </a:r>
            <a:r>
              <a:rPr lang="en-US" altLang="ko-KR" sz="1800" i="1" smtClean="0">
                <a:ea typeface="굴림" charset="-127"/>
              </a:rPr>
              <a:t>len</a:t>
            </a:r>
            <a:r>
              <a:rPr lang="en-US" altLang="ko-KR" sz="1800" smtClean="0">
                <a:latin typeface="Courier New" pitchFamily="49" charset="0"/>
                <a:ea typeface="굴림" charset="-127"/>
              </a:rPr>
              <a:t>);</a:t>
            </a:r>
          </a:p>
          <a:p>
            <a:pPr eaLnBrk="1" hangingPunct="1">
              <a:lnSpc>
                <a:spcPct val="90000"/>
              </a:lnSpc>
              <a:buFont typeface="Wingdings" pitchFamily="2" charset="2"/>
              <a:buNone/>
            </a:pPr>
            <a:r>
              <a:rPr lang="en-US" altLang="ko-KR" sz="1800" smtClean="0">
                <a:latin typeface="Courier New" pitchFamily="49" charset="0"/>
                <a:ea typeface="굴림" charset="-127"/>
              </a:rPr>
              <a:t>int getsockname(int </a:t>
            </a:r>
            <a:r>
              <a:rPr lang="en-US" altLang="ko-KR" sz="1800" i="1" smtClean="0">
                <a:ea typeface="굴림" charset="-127"/>
              </a:rPr>
              <a:t>sockfd</a:t>
            </a:r>
            <a:r>
              <a:rPr lang="en-US" altLang="ko-KR" sz="1800" smtClean="0">
                <a:latin typeface="Courier New" pitchFamily="49" charset="0"/>
                <a:ea typeface="굴림" charset="-127"/>
              </a:rPr>
              <a:t>, struct sockaddr *</a:t>
            </a:r>
            <a:r>
              <a:rPr lang="en-US" altLang="ko-KR" sz="1800" i="1" smtClean="0">
                <a:ea typeface="굴림" charset="-127"/>
              </a:rPr>
              <a:t>addr</a:t>
            </a:r>
            <a:r>
              <a:rPr lang="en-US" altLang="ko-KR" sz="1800" smtClean="0">
                <a:latin typeface="Courier New" pitchFamily="49" charset="0"/>
                <a:ea typeface="굴림" charset="-127"/>
              </a:rPr>
              <a:t>, socklen_t *</a:t>
            </a:r>
            <a:r>
              <a:rPr lang="en-US" altLang="ko-KR" sz="1800" i="1" smtClean="0">
                <a:ea typeface="굴림" charset="-127"/>
              </a:rPr>
              <a:t>alenp</a:t>
            </a:r>
            <a:r>
              <a:rPr lang="en-US" altLang="ko-KR" sz="1800" smtClean="0">
                <a:latin typeface="Courier New" pitchFamily="49" charset="0"/>
                <a:ea typeface="굴림" charset="-127"/>
              </a:rPr>
              <a:t>);</a:t>
            </a:r>
          </a:p>
          <a:p>
            <a:pPr eaLnBrk="1" hangingPunct="1">
              <a:lnSpc>
                <a:spcPct val="90000"/>
              </a:lnSpc>
              <a:buFont typeface="Wingdings" pitchFamily="2" charset="2"/>
              <a:buNone/>
            </a:pPr>
            <a:r>
              <a:rPr lang="en-US" altLang="ko-KR" sz="1800" smtClean="0">
                <a:latin typeface="Courier New" pitchFamily="49" charset="0"/>
                <a:ea typeface="굴림" charset="-127"/>
              </a:rPr>
              <a:t>int getpeername(int </a:t>
            </a:r>
            <a:r>
              <a:rPr lang="en-US" altLang="ko-KR" sz="1800" i="1" smtClean="0">
                <a:ea typeface="굴림" charset="-127"/>
              </a:rPr>
              <a:t>sockfd</a:t>
            </a:r>
            <a:r>
              <a:rPr lang="en-US" altLang="ko-KR" sz="1800" smtClean="0">
                <a:latin typeface="Courier New" pitchFamily="49" charset="0"/>
                <a:ea typeface="굴림" charset="-127"/>
              </a:rPr>
              <a:t>, struct sockaddr *</a:t>
            </a:r>
            <a:r>
              <a:rPr lang="en-US" altLang="ko-KR" sz="1800" i="1" smtClean="0">
                <a:ea typeface="굴림" charset="-127"/>
              </a:rPr>
              <a:t>addr</a:t>
            </a:r>
            <a:r>
              <a:rPr lang="en-US" altLang="ko-KR" sz="1800" smtClean="0">
                <a:latin typeface="Courier New" pitchFamily="49" charset="0"/>
                <a:ea typeface="굴림" charset="-127"/>
              </a:rPr>
              <a:t>, socklen_t *</a:t>
            </a:r>
            <a:r>
              <a:rPr lang="en-US" altLang="ko-KR" sz="1800" i="1" smtClean="0">
                <a:ea typeface="굴림" charset="-127"/>
              </a:rPr>
              <a:t>alenp</a:t>
            </a:r>
            <a:r>
              <a:rPr lang="en-US" altLang="ko-KR" sz="1800" smtClean="0">
                <a:latin typeface="Courier New" pitchFamily="49" charset="0"/>
                <a:ea typeface="굴림" charset="-127"/>
              </a:rPr>
              <a:t>);</a:t>
            </a:r>
          </a:p>
          <a:p>
            <a:pPr eaLnBrk="1" hangingPunct="1">
              <a:lnSpc>
                <a:spcPct val="90000"/>
              </a:lnSpc>
              <a:buFont typeface="Wingdings" pitchFamily="2" charset="2"/>
              <a:buNone/>
            </a:pPr>
            <a:endParaRPr lang="en-US" altLang="ko-KR" sz="1800" smtClean="0">
              <a:latin typeface="Courier New" pitchFamily="49" charset="0"/>
              <a:ea typeface="굴림" charset="-127"/>
            </a:endParaRPr>
          </a:p>
          <a:p>
            <a:pPr eaLnBrk="1" hangingPunct="1">
              <a:lnSpc>
                <a:spcPct val="90000"/>
              </a:lnSpc>
            </a:pPr>
            <a:r>
              <a:rPr lang="en-US" altLang="ko-KR" sz="2000" smtClean="0">
                <a:ea typeface="굴림" charset="-127"/>
              </a:rPr>
              <a:t>To associate an address with a socket, to discover the address bound to a socket, and to find out the peer</a:t>
            </a:r>
            <a:r>
              <a:rPr lang="en-US" altLang="ko-KR" sz="2000" smtClean="0">
                <a:latin typeface="Arial" charset="0"/>
                <a:ea typeface="굴림" charset="-127"/>
              </a:rPr>
              <a:t>’</a:t>
            </a:r>
            <a:r>
              <a:rPr lang="en-US" altLang="ko-KR" sz="2000" smtClean="0">
                <a:ea typeface="굴림" charset="-127"/>
              </a:rPr>
              <a:t>s address</a:t>
            </a:r>
          </a:p>
          <a:p>
            <a:pPr eaLnBrk="1" hangingPunct="1">
              <a:lnSpc>
                <a:spcPct val="90000"/>
              </a:lnSpc>
            </a:pPr>
            <a:r>
              <a:rPr lang="en-US" altLang="ko-KR" sz="2000" smtClean="0">
                <a:ea typeface="굴림" charset="-127"/>
              </a:rPr>
              <a:t>For a client</a:t>
            </a:r>
            <a:r>
              <a:rPr lang="en-US" altLang="ko-KR" sz="2000" smtClean="0">
                <a:latin typeface="Arial" charset="0"/>
                <a:ea typeface="굴림" charset="-127"/>
              </a:rPr>
              <a:t>’</a:t>
            </a:r>
            <a:r>
              <a:rPr lang="en-US" altLang="ko-KR" sz="2000" smtClean="0">
                <a:ea typeface="굴림" charset="-127"/>
              </a:rPr>
              <a:t>s socket, we can let the system choose a default address for us, whereas a well-known address should be associated with the server</a:t>
            </a:r>
            <a:r>
              <a:rPr lang="en-US" altLang="ko-KR" sz="2000" smtClean="0">
                <a:latin typeface="Arial" charset="0"/>
                <a:ea typeface="굴림" charset="-127"/>
              </a:rPr>
              <a:t>’</a:t>
            </a:r>
            <a:r>
              <a:rPr lang="en-US" altLang="ko-KR" sz="2000" smtClean="0">
                <a:ea typeface="굴림" charset="-127"/>
              </a:rPr>
              <a:t>s socket.</a:t>
            </a:r>
          </a:p>
          <a:p>
            <a:pPr eaLnBrk="1" hangingPunct="1">
              <a:lnSpc>
                <a:spcPct val="90000"/>
              </a:lnSpc>
            </a:pPr>
            <a:r>
              <a:rPr lang="en-US" altLang="ko-KR" sz="2000" smtClean="0">
                <a:ea typeface="굴림" charset="-127"/>
              </a:rPr>
              <a:t>The system will choose an address and bind it to our socket, if we call </a:t>
            </a:r>
            <a:r>
              <a:rPr lang="en-US" altLang="ko-KR" sz="2000" smtClean="0">
                <a:latin typeface="Courier New" pitchFamily="49" charset="0"/>
                <a:ea typeface="굴림" charset="-127"/>
              </a:rPr>
              <a:t>connect</a:t>
            </a:r>
            <a:r>
              <a:rPr lang="en-US" altLang="ko-KR" sz="2000" smtClean="0">
                <a:ea typeface="굴림" charset="-127"/>
              </a:rPr>
              <a:t> or </a:t>
            </a:r>
            <a:r>
              <a:rPr lang="en-US" altLang="ko-KR" sz="2000" smtClean="0">
                <a:latin typeface="Courier New" pitchFamily="49" charset="0"/>
                <a:ea typeface="굴림" charset="-127"/>
              </a:rPr>
              <a:t>listen</a:t>
            </a:r>
            <a:r>
              <a:rPr lang="en-US" altLang="ko-KR" sz="2000" smtClean="0">
                <a:ea typeface="굴림" charset="-127"/>
              </a:rPr>
              <a:t> without first binding an address to the socket.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62466" name="Rectangle 2"/>
          <p:cNvSpPr>
            <a:spLocks noGrp="1" noChangeArrowheads="1"/>
          </p:cNvSpPr>
          <p:nvPr>
            <p:ph type="title"/>
          </p:nvPr>
        </p:nvSpPr>
        <p:spPr/>
        <p:txBody>
          <a:bodyPr/>
          <a:lstStyle/>
          <a:p>
            <a:pPr eaLnBrk="1" hangingPunct="1"/>
            <a:r>
              <a:rPr lang="en-US" altLang="ko-KR" smtClean="0">
                <a:ea typeface="굴림" charset="-127"/>
              </a:rPr>
              <a:t>Connection Establishment</a:t>
            </a:r>
          </a:p>
        </p:txBody>
      </p:sp>
      <p:sp>
        <p:nvSpPr>
          <p:cNvPr id="62467" name="Rectangle 3"/>
          <p:cNvSpPr>
            <a:spLocks noGrp="1" noChangeArrowheads="1"/>
          </p:cNvSpPr>
          <p:nvPr>
            <p:ph type="body" sz="half" idx="1"/>
          </p:nvPr>
        </p:nvSpPr>
        <p:spPr>
          <a:xfrm>
            <a:off x="1182688" y="1371600"/>
            <a:ext cx="7351712" cy="4760913"/>
          </a:xfrm>
        </p:spPr>
        <p:txBody>
          <a:bodyPr/>
          <a:lstStyle/>
          <a:p>
            <a:pPr eaLnBrk="1" hangingPunct="1">
              <a:buFont typeface="Wingdings" pitchFamily="2" charset="2"/>
              <a:buNone/>
            </a:pPr>
            <a:r>
              <a:rPr lang="en-US" altLang="ko-KR" sz="2000" smtClean="0">
                <a:latin typeface="Courier New" pitchFamily="49" charset="0"/>
                <a:ea typeface="굴림" charset="-127"/>
              </a:rPr>
              <a:t>#include &lt;sys/socket.h&gt;</a:t>
            </a:r>
          </a:p>
          <a:p>
            <a:pPr eaLnBrk="1" hangingPunct="1">
              <a:buFont typeface="Wingdings" pitchFamily="2" charset="2"/>
              <a:buNone/>
            </a:pPr>
            <a:r>
              <a:rPr lang="en-US" altLang="ko-KR" sz="2000" smtClean="0">
                <a:latin typeface="Courier New" pitchFamily="49" charset="0"/>
                <a:ea typeface="굴림" charset="-127"/>
              </a:rPr>
              <a:t>int connect(int </a:t>
            </a:r>
            <a:r>
              <a:rPr lang="en-US" altLang="ko-KR" sz="2000" i="1" smtClean="0">
                <a:ea typeface="굴림" charset="-127"/>
              </a:rPr>
              <a:t>sockfd</a:t>
            </a:r>
            <a:r>
              <a:rPr lang="en-US" altLang="ko-KR" sz="2000" smtClean="0">
                <a:latin typeface="Courier New" pitchFamily="49" charset="0"/>
                <a:ea typeface="굴림" charset="-127"/>
              </a:rPr>
              <a:t>, const struct sockaddr *</a:t>
            </a:r>
            <a:r>
              <a:rPr lang="en-US" altLang="ko-KR" sz="2000" i="1" smtClean="0">
                <a:ea typeface="굴림" charset="-127"/>
              </a:rPr>
              <a:t>addr</a:t>
            </a:r>
            <a:r>
              <a:rPr lang="en-US" altLang="ko-KR" sz="2000" smtClean="0">
                <a:latin typeface="Courier New" pitchFamily="49" charset="0"/>
                <a:ea typeface="굴림" charset="-127"/>
              </a:rPr>
              <a:t>, socklen_t </a:t>
            </a:r>
            <a:r>
              <a:rPr lang="en-US" altLang="ko-KR" sz="2000" i="1" smtClean="0">
                <a:ea typeface="굴림" charset="-127"/>
              </a:rPr>
              <a:t>len</a:t>
            </a:r>
            <a:r>
              <a:rPr lang="en-US" altLang="ko-KR" sz="2000" smtClean="0">
                <a:latin typeface="Courier New" pitchFamily="49" charset="0"/>
                <a:ea typeface="굴림" charset="-127"/>
              </a:rPr>
              <a:t>);</a:t>
            </a:r>
          </a:p>
          <a:p>
            <a:pPr eaLnBrk="1" hangingPunct="1">
              <a:buFont typeface="Wingdings" pitchFamily="2" charset="2"/>
              <a:buNone/>
            </a:pPr>
            <a:endParaRPr lang="en-US" altLang="ko-KR" sz="2000" smtClean="0">
              <a:latin typeface="Courier New" pitchFamily="49" charset="0"/>
              <a:ea typeface="굴림" charset="-127"/>
            </a:endParaRPr>
          </a:p>
          <a:p>
            <a:pPr eaLnBrk="1" hangingPunct="1"/>
            <a:r>
              <a:rPr lang="en-US" altLang="ko-KR" sz="2400" smtClean="0">
                <a:ea typeface="굴림" charset="-127"/>
              </a:rPr>
              <a:t>It creates a connection to the specified server, </a:t>
            </a:r>
            <a:r>
              <a:rPr lang="en-US" altLang="ko-KR" sz="2400" i="1" smtClean="0">
                <a:ea typeface="굴림" charset="-127"/>
              </a:rPr>
              <a:t>addr</a:t>
            </a:r>
            <a:r>
              <a:rPr lang="en-US" altLang="ko-KR" sz="2400" smtClean="0">
                <a:ea typeface="굴림" charset="-127"/>
              </a:rPr>
              <a:t>. If </a:t>
            </a:r>
            <a:r>
              <a:rPr lang="en-US" altLang="ko-KR" sz="2400" i="1" smtClean="0">
                <a:ea typeface="굴림" charset="-127"/>
              </a:rPr>
              <a:t>sockfd</a:t>
            </a:r>
            <a:r>
              <a:rPr lang="en-US" altLang="ko-KR" sz="2400" smtClean="0">
                <a:ea typeface="굴림" charset="-127"/>
              </a:rPr>
              <a:t> is not bound to an address, a default address will be bound to the caller.</a:t>
            </a:r>
          </a:p>
          <a:p>
            <a:pPr eaLnBrk="1" hangingPunct="1"/>
            <a:r>
              <a:rPr lang="en-US" altLang="ko-KR" sz="2400" smtClean="0">
                <a:ea typeface="굴림" charset="-127"/>
                <a:hlinkClick r:id="rId3" action="ppaction://hlinkfile"/>
              </a:rPr>
              <a:t>Figure 16.9</a:t>
            </a:r>
            <a:endParaRPr lang="en-US" altLang="ko-KR" sz="2400" smtClean="0">
              <a:ea typeface="굴림" charset="-127"/>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64514" name="Rectangle 2"/>
          <p:cNvSpPr>
            <a:spLocks noGrp="1" noChangeArrowheads="1"/>
          </p:cNvSpPr>
          <p:nvPr>
            <p:ph type="title" idx="4294967295"/>
          </p:nvPr>
        </p:nvSpPr>
        <p:spPr/>
        <p:txBody>
          <a:bodyPr/>
          <a:lstStyle/>
          <a:p>
            <a:pPr eaLnBrk="1" hangingPunct="1"/>
            <a:r>
              <a:rPr lang="en-US" altLang="ko-KR" smtClean="0">
                <a:ea typeface="굴림" charset="-127"/>
              </a:rPr>
              <a:t>Connection Establishment</a:t>
            </a:r>
          </a:p>
        </p:txBody>
      </p:sp>
      <p:sp>
        <p:nvSpPr>
          <p:cNvPr id="64515" name="Rectangle 3"/>
          <p:cNvSpPr>
            <a:spLocks noChangeArrowheads="1"/>
          </p:cNvSpPr>
          <p:nvPr/>
        </p:nvSpPr>
        <p:spPr bwMode="auto">
          <a:xfrm>
            <a:off x="1295400" y="1447800"/>
            <a:ext cx="7391400" cy="5235575"/>
          </a:xfrm>
          <a:prstGeom prst="rect">
            <a:avLst/>
          </a:prstGeom>
          <a:solidFill>
            <a:schemeClr val="bg1"/>
          </a:solidFill>
          <a:ln w="9525">
            <a:solidFill>
              <a:schemeClr val="tx1"/>
            </a:solidFill>
            <a:miter lim="800000"/>
            <a:headEnd/>
            <a:tailEnd/>
          </a:ln>
        </p:spPr>
        <p:txBody>
          <a:bodyPr>
            <a:spAutoFit/>
          </a:bodyPr>
          <a:lstStyle/>
          <a:p>
            <a:pPr eaLnBrk="0" latinLnBrk="0" hangingPunct="0">
              <a:lnSpc>
                <a:spcPct val="85000"/>
              </a:lnSpc>
            </a:pPr>
            <a:r>
              <a:rPr lang="en-US" altLang="ko-KR" sz="1800"/>
              <a:t>#include "apue.h"</a:t>
            </a:r>
          </a:p>
          <a:p>
            <a:pPr eaLnBrk="0" latinLnBrk="0" hangingPunct="0">
              <a:lnSpc>
                <a:spcPct val="85000"/>
              </a:lnSpc>
            </a:pPr>
            <a:r>
              <a:rPr lang="en-US" altLang="ko-KR" sz="1800"/>
              <a:t>#include &lt;sys/socket.h&gt;</a:t>
            </a:r>
          </a:p>
          <a:p>
            <a:pPr eaLnBrk="0" latinLnBrk="0" hangingPunct="0">
              <a:lnSpc>
                <a:spcPct val="85000"/>
              </a:lnSpc>
            </a:pPr>
            <a:endParaRPr lang="en-US" altLang="ko-KR" sz="1800"/>
          </a:p>
          <a:p>
            <a:pPr eaLnBrk="0" latinLnBrk="0" hangingPunct="0">
              <a:lnSpc>
                <a:spcPct val="85000"/>
              </a:lnSpc>
            </a:pPr>
            <a:r>
              <a:rPr lang="en-US" altLang="ko-KR" sz="1800"/>
              <a:t>#define MAXSLEEP 128</a:t>
            </a:r>
          </a:p>
          <a:p>
            <a:pPr eaLnBrk="0" latinLnBrk="0" hangingPunct="0">
              <a:lnSpc>
                <a:spcPct val="85000"/>
              </a:lnSpc>
            </a:pPr>
            <a:endParaRPr lang="en-US" altLang="ko-KR" sz="1800"/>
          </a:p>
          <a:p>
            <a:pPr eaLnBrk="0" latinLnBrk="0" hangingPunct="0">
              <a:lnSpc>
                <a:spcPct val="85000"/>
              </a:lnSpc>
            </a:pPr>
            <a:r>
              <a:rPr lang="en-US" altLang="ko-KR" sz="1800"/>
              <a:t>int connect_retry(int sockfd, const struct sockaddr *addr, socklen_t alen)</a:t>
            </a:r>
          </a:p>
          <a:p>
            <a:pPr eaLnBrk="0" latinLnBrk="0" hangingPunct="0">
              <a:lnSpc>
                <a:spcPct val="85000"/>
              </a:lnSpc>
            </a:pPr>
            <a:r>
              <a:rPr lang="en-US" altLang="ko-KR" sz="1800"/>
              <a:t>{</a:t>
            </a:r>
          </a:p>
          <a:p>
            <a:pPr eaLnBrk="0" latinLnBrk="0" hangingPunct="0">
              <a:lnSpc>
                <a:spcPct val="85000"/>
              </a:lnSpc>
            </a:pPr>
            <a:r>
              <a:rPr lang="en-US" altLang="ko-KR" sz="1800"/>
              <a:t>	int nsec;</a:t>
            </a:r>
          </a:p>
          <a:p>
            <a:pPr eaLnBrk="0" latinLnBrk="0" hangingPunct="0">
              <a:lnSpc>
                <a:spcPct val="85000"/>
              </a:lnSpc>
            </a:pPr>
            <a:endParaRPr lang="en-US" altLang="ko-KR" sz="1800"/>
          </a:p>
          <a:p>
            <a:pPr eaLnBrk="0" latinLnBrk="0" hangingPunct="0">
              <a:lnSpc>
                <a:spcPct val="85000"/>
              </a:lnSpc>
            </a:pPr>
            <a:r>
              <a:rPr lang="en-US" altLang="ko-KR" sz="1800"/>
              <a:t>	/*  Try to connect with exponential backoff. 	*/</a:t>
            </a:r>
          </a:p>
          <a:p>
            <a:pPr eaLnBrk="0" latinLnBrk="0" hangingPunct="0">
              <a:lnSpc>
                <a:spcPct val="85000"/>
              </a:lnSpc>
            </a:pPr>
            <a:r>
              <a:rPr lang="en-US" altLang="ko-KR" sz="1800"/>
              <a:t>	for (nsec = 1; nsec &lt;= MAXSLEEP; nsec &lt;&lt;= 1) {</a:t>
            </a:r>
          </a:p>
          <a:p>
            <a:pPr eaLnBrk="0" latinLnBrk="0" hangingPunct="0">
              <a:lnSpc>
                <a:spcPct val="85000"/>
              </a:lnSpc>
            </a:pPr>
            <a:r>
              <a:rPr lang="en-US" altLang="ko-KR" sz="1800"/>
              <a:t>		if (connect(sockfd, addr, alen) == 0) {</a:t>
            </a:r>
          </a:p>
          <a:p>
            <a:pPr eaLnBrk="0" latinLnBrk="0" hangingPunct="0">
              <a:lnSpc>
                <a:spcPct val="85000"/>
              </a:lnSpc>
            </a:pPr>
            <a:r>
              <a:rPr lang="en-US" altLang="ko-KR" sz="1800"/>
              <a:t>			/* Connection accepted.		*/</a:t>
            </a:r>
          </a:p>
          <a:p>
            <a:pPr eaLnBrk="0" latinLnBrk="0" hangingPunct="0">
              <a:lnSpc>
                <a:spcPct val="85000"/>
              </a:lnSpc>
            </a:pPr>
            <a:r>
              <a:rPr lang="en-US" altLang="ko-KR" sz="1800"/>
              <a:t>			return(0);</a:t>
            </a:r>
          </a:p>
          <a:p>
            <a:pPr eaLnBrk="0" latinLnBrk="0" hangingPunct="0">
              <a:lnSpc>
                <a:spcPct val="85000"/>
              </a:lnSpc>
            </a:pPr>
            <a:r>
              <a:rPr lang="en-US" altLang="ko-KR" sz="1800"/>
              <a:t>		}</a:t>
            </a:r>
          </a:p>
          <a:p>
            <a:pPr eaLnBrk="0" latinLnBrk="0" hangingPunct="0">
              <a:lnSpc>
                <a:spcPct val="85000"/>
              </a:lnSpc>
            </a:pPr>
            <a:endParaRPr lang="en-US" altLang="ko-KR" sz="1800"/>
          </a:p>
          <a:p>
            <a:pPr eaLnBrk="0" latinLnBrk="0" hangingPunct="0">
              <a:lnSpc>
                <a:spcPct val="85000"/>
              </a:lnSpc>
            </a:pPr>
            <a:r>
              <a:rPr lang="en-US" altLang="ko-KR" sz="1800"/>
              <a:t>		/* Delay before trying again.	*/</a:t>
            </a:r>
          </a:p>
          <a:p>
            <a:pPr eaLnBrk="0" latinLnBrk="0" hangingPunct="0">
              <a:lnSpc>
                <a:spcPct val="85000"/>
              </a:lnSpc>
            </a:pPr>
            <a:r>
              <a:rPr lang="en-US" altLang="ko-KR" sz="1800"/>
              <a:t>		if (nsec &lt;= MAXSLEEP/2)</a:t>
            </a:r>
          </a:p>
          <a:p>
            <a:pPr eaLnBrk="0" latinLnBrk="0" hangingPunct="0">
              <a:lnSpc>
                <a:spcPct val="85000"/>
              </a:lnSpc>
            </a:pPr>
            <a:r>
              <a:rPr lang="en-US" altLang="ko-KR" sz="1800"/>
              <a:t>			sleep(nsec);</a:t>
            </a:r>
          </a:p>
          <a:p>
            <a:pPr eaLnBrk="0" latinLnBrk="0" hangingPunct="0">
              <a:lnSpc>
                <a:spcPct val="85000"/>
              </a:lnSpc>
            </a:pPr>
            <a:r>
              <a:rPr lang="en-US" altLang="ko-KR" sz="1800"/>
              <a:t>	}</a:t>
            </a:r>
          </a:p>
          <a:p>
            <a:pPr eaLnBrk="0" latinLnBrk="0" hangingPunct="0">
              <a:lnSpc>
                <a:spcPct val="85000"/>
              </a:lnSpc>
            </a:pPr>
            <a:r>
              <a:rPr lang="en-US" altLang="ko-KR" sz="1800"/>
              <a:t>	return(-1);</a:t>
            </a:r>
          </a:p>
          <a:p>
            <a:pPr eaLnBrk="0" latinLnBrk="0" hangingPunct="0">
              <a:lnSpc>
                <a:spcPct val="85000"/>
              </a:lnSpc>
            </a:pPr>
            <a:r>
              <a:rPr lang="en-US" altLang="ko-KR" sz="1800"/>
              <a:t>}</a:t>
            </a:r>
            <a:endParaRPr lang="ko-KR" altLang="en-US" sz="1800">
              <a:solidFill>
                <a:srgbClr val="790029"/>
              </a:solidFill>
              <a:latin typeface="Arial" charset="0"/>
            </a:endParaRPr>
          </a:p>
        </p:txBody>
      </p:sp>
      <p:sp>
        <p:nvSpPr>
          <p:cNvPr id="64516" name="Rectangle 6"/>
          <p:cNvSpPr>
            <a:spLocks noChangeArrowheads="1"/>
          </p:cNvSpPr>
          <p:nvPr/>
        </p:nvSpPr>
        <p:spPr bwMode="auto">
          <a:xfrm>
            <a:off x="6858000" y="6019800"/>
            <a:ext cx="1501775" cy="366713"/>
          </a:xfrm>
          <a:prstGeom prst="rect">
            <a:avLst/>
          </a:prstGeom>
          <a:noFill/>
          <a:ln w="9525">
            <a:noFill/>
            <a:miter lim="800000"/>
            <a:headEnd/>
            <a:tailEnd/>
          </a:ln>
        </p:spPr>
        <p:txBody>
          <a:bodyPr wrap="none">
            <a:spAutoFit/>
          </a:bodyPr>
          <a:lstStyle/>
          <a:p>
            <a:r>
              <a:rPr kumimoji="0" lang="en-US" altLang="ko-KR" sz="1800">
                <a:latin typeface="Verdana" pitchFamily="34" charset="0"/>
                <a:hlinkClick r:id="rId3" action="ppaction://hlinkfile"/>
              </a:rPr>
              <a:t>Figure 16.9</a:t>
            </a:r>
            <a:endParaRPr kumimoji="0" lang="ko-KR" altLang="en-US" sz="1800">
              <a:latin typeface="Verdan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29698" name="Rectangle 2"/>
          <p:cNvSpPr>
            <a:spLocks noGrp="1" noChangeArrowheads="1"/>
          </p:cNvSpPr>
          <p:nvPr>
            <p:ph type="ctrTitle"/>
          </p:nvPr>
        </p:nvSpPr>
        <p:spPr>
          <a:xfrm>
            <a:off x="1384300" y="419100"/>
            <a:ext cx="6629400" cy="762000"/>
          </a:xfrm>
        </p:spPr>
        <p:txBody>
          <a:bodyPr/>
          <a:lstStyle/>
          <a:p>
            <a:pPr eaLnBrk="1" hangingPunct="1"/>
            <a:r>
              <a:rPr lang="en-US" altLang="ko-KR" sz="4000" smtClean="0">
                <a:ea typeface="굴림" charset="-127"/>
              </a:rPr>
              <a:t>Introduction</a:t>
            </a:r>
          </a:p>
        </p:txBody>
      </p:sp>
      <p:sp>
        <p:nvSpPr>
          <p:cNvPr id="29699" name="Rectangle 5"/>
          <p:cNvSpPr>
            <a:spLocks noChangeArrowheads="1"/>
          </p:cNvSpPr>
          <p:nvPr/>
        </p:nvSpPr>
        <p:spPr bwMode="auto">
          <a:xfrm>
            <a:off x="914400" y="1752600"/>
            <a:ext cx="7620000" cy="3810000"/>
          </a:xfrm>
          <a:prstGeom prst="rect">
            <a:avLst/>
          </a:prstGeom>
          <a:noFill/>
          <a:ln w="9525">
            <a:noFill/>
            <a:miter lim="800000"/>
            <a:headEnd/>
            <a:tailEnd/>
          </a:ln>
        </p:spPr>
        <p:txBody>
          <a:bodyPr/>
          <a:lstStyle/>
          <a:p>
            <a:pPr marL="342900" indent="-342900" latinLnBrk="0">
              <a:buFontTx/>
              <a:buChar char="•"/>
            </a:pPr>
            <a:r>
              <a:rPr kumimoji="0" lang="en-US" altLang="ko-KR" sz="2400">
                <a:latin typeface="맑은 고딕" pitchFamily="50" charset="-127"/>
              </a:rPr>
              <a:t>Socket network IPC interface to support process communication on the same machine or on different machines</a:t>
            </a:r>
          </a:p>
          <a:p>
            <a:pPr marL="742950" lvl="1" indent="-285750" latinLnBrk="0">
              <a:buFontTx/>
              <a:buChar char="•"/>
            </a:pPr>
            <a:r>
              <a:rPr kumimoji="0" lang="en-US" altLang="ko-KR" sz="2000">
                <a:latin typeface="맑은 고딕" pitchFamily="50" charset="-127"/>
              </a:rPr>
              <a:t>Classical IPCs : pipes, FIFOs, message queues, semaphores, and shared memory on the same computer</a:t>
            </a:r>
          </a:p>
          <a:p>
            <a:pPr marL="342900" indent="-342900" latinLnBrk="0">
              <a:buFontTx/>
              <a:buChar char="•"/>
            </a:pPr>
            <a:r>
              <a:rPr kumimoji="0" lang="en-US" altLang="ko-KR" sz="2400">
                <a:latin typeface="맑은 고딕" pitchFamily="50" charset="-127"/>
              </a:rPr>
              <a:t>The POSIX.1 socket API based on the 4.4BSD socket interface </a:t>
            </a:r>
          </a:p>
          <a:p>
            <a:pPr marL="742950" lvl="1" indent="-285750" latinLnBrk="0">
              <a:buFontTx/>
              <a:buChar char="•"/>
            </a:pPr>
            <a:r>
              <a:rPr kumimoji="0" lang="en-US" altLang="ko-KR" sz="2000">
                <a:latin typeface="맑은 고딕" pitchFamily="50" charset="-127"/>
              </a:rPr>
              <a:t>Originally introduced in 4.2BSD in the early 1980s.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66562" name="Rectangle 2"/>
          <p:cNvSpPr>
            <a:spLocks noGrp="1" noChangeArrowheads="1"/>
          </p:cNvSpPr>
          <p:nvPr>
            <p:ph type="title"/>
          </p:nvPr>
        </p:nvSpPr>
        <p:spPr/>
        <p:txBody>
          <a:bodyPr/>
          <a:lstStyle/>
          <a:p>
            <a:pPr eaLnBrk="1" hangingPunct="1"/>
            <a:r>
              <a:rPr lang="en-US" altLang="ko-KR" smtClean="0">
                <a:ea typeface="굴림" charset="-127"/>
              </a:rPr>
              <a:t>Connection Establishment</a:t>
            </a:r>
          </a:p>
        </p:txBody>
      </p:sp>
      <p:sp>
        <p:nvSpPr>
          <p:cNvPr id="66563" name="Rectangle 3"/>
          <p:cNvSpPr>
            <a:spLocks noGrp="1" noChangeArrowheads="1"/>
          </p:cNvSpPr>
          <p:nvPr>
            <p:ph type="body" sz="half" idx="1"/>
          </p:nvPr>
        </p:nvSpPr>
        <p:spPr>
          <a:xfrm>
            <a:off x="1182688" y="1371600"/>
            <a:ext cx="7351712" cy="4760913"/>
          </a:xfrm>
        </p:spPr>
        <p:txBody>
          <a:bodyPr/>
          <a:lstStyle/>
          <a:p>
            <a:pPr eaLnBrk="1" hangingPunct="1">
              <a:lnSpc>
                <a:spcPct val="85000"/>
              </a:lnSpc>
              <a:buFont typeface="Wingdings" pitchFamily="2" charset="2"/>
              <a:buNone/>
            </a:pPr>
            <a:r>
              <a:rPr lang="en-US" altLang="ko-KR" sz="2000" smtClean="0">
                <a:latin typeface="Courier New" pitchFamily="49" charset="0"/>
                <a:ea typeface="굴림" charset="-127"/>
              </a:rPr>
              <a:t>#include &lt;sys/socket.h&gt;</a:t>
            </a:r>
          </a:p>
          <a:p>
            <a:pPr eaLnBrk="1" hangingPunct="1">
              <a:lnSpc>
                <a:spcPct val="85000"/>
              </a:lnSpc>
              <a:buFont typeface="Wingdings" pitchFamily="2" charset="2"/>
              <a:buNone/>
            </a:pPr>
            <a:r>
              <a:rPr lang="en-US" altLang="ko-KR" sz="2000" smtClean="0">
                <a:latin typeface="Courier New" pitchFamily="49" charset="0"/>
                <a:ea typeface="굴림" charset="-127"/>
              </a:rPr>
              <a:t>int listen(int </a:t>
            </a:r>
            <a:r>
              <a:rPr lang="en-US" altLang="ko-KR" sz="2000" i="1" smtClean="0">
                <a:ea typeface="굴림" charset="-127"/>
              </a:rPr>
              <a:t>sockfd</a:t>
            </a:r>
            <a:r>
              <a:rPr lang="en-US" altLang="ko-KR" sz="2000" smtClean="0">
                <a:latin typeface="Courier New" pitchFamily="49" charset="0"/>
                <a:ea typeface="굴림" charset="-127"/>
              </a:rPr>
              <a:t>, int </a:t>
            </a:r>
            <a:r>
              <a:rPr lang="en-US" altLang="ko-KR" sz="2000" i="1" smtClean="0">
                <a:ea typeface="굴림" charset="-127"/>
              </a:rPr>
              <a:t>backlog</a:t>
            </a:r>
            <a:r>
              <a:rPr lang="en-US" altLang="ko-KR" sz="2000" smtClean="0">
                <a:latin typeface="Courier New" pitchFamily="49" charset="0"/>
                <a:ea typeface="굴림" charset="-127"/>
              </a:rPr>
              <a:t>);</a:t>
            </a:r>
          </a:p>
          <a:p>
            <a:pPr eaLnBrk="1" hangingPunct="1">
              <a:lnSpc>
                <a:spcPct val="85000"/>
              </a:lnSpc>
              <a:buFont typeface="Wingdings" pitchFamily="2" charset="2"/>
              <a:buNone/>
            </a:pPr>
            <a:endParaRPr lang="en-US" altLang="ko-KR" sz="1000" smtClean="0">
              <a:latin typeface="Courier New" pitchFamily="49" charset="0"/>
              <a:ea typeface="굴림" charset="-127"/>
            </a:endParaRPr>
          </a:p>
          <a:p>
            <a:pPr eaLnBrk="1" hangingPunct="1"/>
            <a:r>
              <a:rPr lang="en-US" altLang="ko-KR" sz="2400" smtClean="0">
                <a:ea typeface="굴림" charset="-127"/>
              </a:rPr>
              <a:t>The </a:t>
            </a:r>
            <a:r>
              <a:rPr lang="en-US" altLang="ko-KR" sz="2400" i="1" smtClean="0">
                <a:ea typeface="굴림" charset="-127"/>
              </a:rPr>
              <a:t>backlog</a:t>
            </a:r>
            <a:r>
              <a:rPr lang="en-US" altLang="ko-KR" sz="2400" smtClean="0">
                <a:ea typeface="굴림" charset="-127"/>
              </a:rPr>
              <a:t> argument provides a hint to the system of the number of outstanding connect requests that it should enqueue on behalf of the process.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68610" name="Rectangle 2"/>
          <p:cNvSpPr>
            <a:spLocks noGrp="1" noChangeArrowheads="1"/>
          </p:cNvSpPr>
          <p:nvPr>
            <p:ph type="title"/>
          </p:nvPr>
        </p:nvSpPr>
        <p:spPr/>
        <p:txBody>
          <a:bodyPr/>
          <a:lstStyle/>
          <a:p>
            <a:pPr eaLnBrk="1" hangingPunct="1"/>
            <a:r>
              <a:rPr lang="en-US" altLang="ko-KR" smtClean="0">
                <a:ea typeface="굴림" charset="-127"/>
              </a:rPr>
              <a:t>Connection Establishment</a:t>
            </a:r>
          </a:p>
        </p:txBody>
      </p:sp>
      <p:sp>
        <p:nvSpPr>
          <p:cNvPr id="68611" name="Rectangle 3"/>
          <p:cNvSpPr>
            <a:spLocks noGrp="1" noChangeArrowheads="1"/>
          </p:cNvSpPr>
          <p:nvPr>
            <p:ph type="body" sz="half" idx="1"/>
          </p:nvPr>
        </p:nvSpPr>
        <p:spPr>
          <a:xfrm>
            <a:off x="1182688" y="1371600"/>
            <a:ext cx="7351712" cy="4760913"/>
          </a:xfrm>
        </p:spPr>
        <p:txBody>
          <a:bodyPr/>
          <a:lstStyle/>
          <a:p>
            <a:pPr eaLnBrk="1" hangingPunct="1">
              <a:buFont typeface="Wingdings" pitchFamily="2" charset="2"/>
              <a:buNone/>
            </a:pPr>
            <a:r>
              <a:rPr lang="en-US" altLang="ko-KR" sz="1800" smtClean="0">
                <a:latin typeface="Courier New" pitchFamily="49" charset="0"/>
                <a:ea typeface="굴림" charset="-127"/>
              </a:rPr>
              <a:t>#include &lt;sys/socket.h&gt;</a:t>
            </a:r>
          </a:p>
          <a:p>
            <a:pPr eaLnBrk="1" hangingPunct="1">
              <a:lnSpc>
                <a:spcPct val="85000"/>
              </a:lnSpc>
              <a:buFont typeface="Wingdings" pitchFamily="2" charset="2"/>
              <a:buNone/>
            </a:pPr>
            <a:r>
              <a:rPr lang="en-US" altLang="ko-KR" sz="1800" smtClean="0">
                <a:latin typeface="Courier New" pitchFamily="49" charset="0"/>
                <a:ea typeface="굴림" charset="-127"/>
              </a:rPr>
              <a:t>int accept(int </a:t>
            </a:r>
            <a:r>
              <a:rPr lang="en-US" altLang="ko-KR" sz="1800" i="1" smtClean="0">
                <a:ea typeface="굴림" charset="-127"/>
              </a:rPr>
              <a:t>sockfd</a:t>
            </a:r>
            <a:r>
              <a:rPr lang="en-US" altLang="ko-KR" sz="1800" smtClean="0">
                <a:latin typeface="Courier New" pitchFamily="49" charset="0"/>
                <a:ea typeface="굴림" charset="-127"/>
              </a:rPr>
              <a:t>, struct sockaddr *</a:t>
            </a:r>
            <a:r>
              <a:rPr lang="en-US" altLang="ko-KR" sz="1800" i="1" smtClean="0">
                <a:ea typeface="굴림" charset="-127"/>
              </a:rPr>
              <a:t>addr</a:t>
            </a:r>
            <a:r>
              <a:rPr lang="en-US" altLang="ko-KR" sz="1800" smtClean="0">
                <a:latin typeface="Courier New" pitchFamily="49" charset="0"/>
                <a:ea typeface="굴림" charset="-127"/>
              </a:rPr>
              <a:t>, socklen_t *</a:t>
            </a:r>
            <a:r>
              <a:rPr lang="en-US" altLang="ko-KR" sz="1800" i="1" smtClean="0">
                <a:ea typeface="굴림" charset="-127"/>
              </a:rPr>
              <a:t>len</a:t>
            </a:r>
            <a:r>
              <a:rPr lang="en-US" altLang="ko-KR" sz="1800" smtClean="0">
                <a:latin typeface="Courier New" pitchFamily="49" charset="0"/>
                <a:ea typeface="굴림" charset="-127"/>
              </a:rPr>
              <a:t>);</a:t>
            </a:r>
          </a:p>
          <a:p>
            <a:pPr eaLnBrk="1" hangingPunct="1">
              <a:lnSpc>
                <a:spcPct val="85000"/>
              </a:lnSpc>
              <a:buFont typeface="Wingdings" pitchFamily="2" charset="2"/>
              <a:buNone/>
            </a:pPr>
            <a:endParaRPr lang="en-US" altLang="ko-KR" sz="800" smtClean="0">
              <a:latin typeface="Courier New" pitchFamily="49" charset="0"/>
              <a:ea typeface="굴림" charset="-127"/>
            </a:endParaRPr>
          </a:p>
          <a:p>
            <a:pPr eaLnBrk="1" hangingPunct="1"/>
            <a:r>
              <a:rPr lang="en-US" altLang="ko-KR" sz="2000" smtClean="0">
                <a:ea typeface="굴림" charset="-127"/>
              </a:rPr>
              <a:t>The file descriptor returned is a socket descriptor that is connected to the client that called </a:t>
            </a:r>
            <a:r>
              <a:rPr lang="en-US" altLang="ko-KR" sz="2000" smtClean="0">
                <a:latin typeface="Courier New" pitchFamily="49" charset="0"/>
                <a:ea typeface="굴림" charset="-127"/>
              </a:rPr>
              <a:t>connect</a:t>
            </a:r>
            <a:r>
              <a:rPr lang="en-US" altLang="ko-KR" sz="2000" smtClean="0">
                <a:ea typeface="굴림" charset="-127"/>
              </a:rPr>
              <a:t>. This new socket descriptor has the same socket type and address family as </a:t>
            </a:r>
            <a:r>
              <a:rPr lang="en-US" altLang="ko-KR" sz="2000" i="1" smtClean="0">
                <a:ea typeface="굴림" charset="-127"/>
              </a:rPr>
              <a:t>sockfd</a:t>
            </a:r>
            <a:r>
              <a:rPr lang="en-US" altLang="ko-KR" sz="2000" smtClean="0">
                <a:ea typeface="굴림" charset="-127"/>
              </a:rPr>
              <a:t>. </a:t>
            </a:r>
          </a:p>
          <a:p>
            <a:pPr eaLnBrk="1" hangingPunct="1"/>
            <a:r>
              <a:rPr lang="en-US" altLang="ko-KR" sz="2000" smtClean="0">
                <a:ea typeface="굴림" charset="-127"/>
              </a:rPr>
              <a:t>The original socket passed to </a:t>
            </a:r>
            <a:r>
              <a:rPr lang="en-US" altLang="ko-KR" sz="2000" smtClean="0">
                <a:latin typeface="Courier New" pitchFamily="49" charset="0"/>
                <a:ea typeface="굴림" charset="-127"/>
              </a:rPr>
              <a:t>accept</a:t>
            </a:r>
            <a:r>
              <a:rPr lang="en-US" altLang="ko-KR" sz="2000" smtClean="0">
                <a:ea typeface="굴림" charset="-127"/>
              </a:rPr>
              <a:t> is not associated with the connection, but instead remains available to receive additional connect requests.</a:t>
            </a:r>
          </a:p>
          <a:p>
            <a:pPr eaLnBrk="1" hangingPunct="1"/>
            <a:r>
              <a:rPr lang="en-US" altLang="ko-KR" sz="2000" smtClean="0">
                <a:ea typeface="굴림" charset="-127"/>
              </a:rPr>
              <a:t>On return, </a:t>
            </a:r>
            <a:r>
              <a:rPr lang="en-US" altLang="ko-KR" sz="2000" smtClean="0">
                <a:latin typeface="Courier New" pitchFamily="49" charset="0"/>
                <a:ea typeface="굴림" charset="-127"/>
              </a:rPr>
              <a:t>accept</a:t>
            </a:r>
            <a:r>
              <a:rPr lang="en-US" altLang="ko-KR" sz="2000" smtClean="0">
                <a:ea typeface="굴림" charset="-127"/>
              </a:rPr>
              <a:t> will fill in the client</a:t>
            </a:r>
            <a:r>
              <a:rPr lang="en-US" altLang="ko-KR" sz="2000" smtClean="0">
                <a:latin typeface="Arial" charset="0"/>
                <a:ea typeface="굴림" charset="-127"/>
              </a:rPr>
              <a:t>’</a:t>
            </a:r>
            <a:r>
              <a:rPr lang="en-US" altLang="ko-KR" sz="2000" smtClean="0">
                <a:ea typeface="굴림" charset="-127"/>
              </a:rPr>
              <a:t>s address in </a:t>
            </a:r>
            <a:r>
              <a:rPr lang="en-US" altLang="ko-KR" sz="2000" i="1" smtClean="0">
                <a:ea typeface="굴림" charset="-127"/>
              </a:rPr>
              <a:t>addr</a:t>
            </a:r>
            <a:r>
              <a:rPr lang="en-US" altLang="ko-KR" sz="2000" smtClean="0">
                <a:ea typeface="굴림" charset="-127"/>
              </a:rPr>
              <a:t>.</a:t>
            </a:r>
          </a:p>
          <a:p>
            <a:pPr eaLnBrk="1" hangingPunct="1"/>
            <a:endParaRPr lang="en-US" altLang="ko-KR" sz="2000" smtClean="0">
              <a:latin typeface="Courier New" pitchFamily="49" charset="0"/>
              <a:ea typeface="굴림" charset="-127"/>
            </a:endParaRPr>
          </a:p>
          <a:p>
            <a:pPr eaLnBrk="1" hangingPunct="1"/>
            <a:r>
              <a:rPr lang="en-US" altLang="ko-KR" sz="2000" smtClean="0">
                <a:ea typeface="굴림" charset="-127"/>
                <a:hlinkClick r:id="rId3" action="ppaction://hlinkfile"/>
              </a:rPr>
              <a:t>Figure 16.10</a:t>
            </a:r>
            <a:endParaRPr lang="en-US" altLang="ko-KR" sz="2000" smtClean="0">
              <a:ea typeface="굴림" charset="-127"/>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70658" name="Rectangle 2"/>
          <p:cNvSpPr>
            <a:spLocks noGrp="1" noChangeArrowheads="1"/>
          </p:cNvSpPr>
          <p:nvPr>
            <p:ph type="title" idx="4294967295"/>
          </p:nvPr>
        </p:nvSpPr>
        <p:spPr/>
        <p:txBody>
          <a:bodyPr/>
          <a:lstStyle/>
          <a:p>
            <a:pPr eaLnBrk="1" hangingPunct="1"/>
            <a:r>
              <a:rPr lang="en-US" altLang="ko-KR" smtClean="0">
                <a:ea typeface="굴림" charset="-127"/>
              </a:rPr>
              <a:t>Connection Establishment</a:t>
            </a:r>
          </a:p>
        </p:txBody>
      </p:sp>
      <p:sp>
        <p:nvSpPr>
          <p:cNvPr id="70659" name="Rectangle 3"/>
          <p:cNvSpPr>
            <a:spLocks noChangeArrowheads="1"/>
          </p:cNvSpPr>
          <p:nvPr/>
        </p:nvSpPr>
        <p:spPr bwMode="auto">
          <a:xfrm>
            <a:off x="1295400" y="1371600"/>
            <a:ext cx="7010400" cy="5300663"/>
          </a:xfrm>
          <a:prstGeom prst="rect">
            <a:avLst/>
          </a:prstGeom>
          <a:solidFill>
            <a:schemeClr val="bg1"/>
          </a:solidFill>
          <a:ln w="9525">
            <a:solidFill>
              <a:schemeClr val="tx1"/>
            </a:solidFill>
            <a:miter lim="800000"/>
            <a:headEnd/>
            <a:tailEnd/>
          </a:ln>
        </p:spPr>
        <p:txBody>
          <a:bodyPr>
            <a:spAutoFit/>
          </a:bodyPr>
          <a:lstStyle/>
          <a:p>
            <a:pPr eaLnBrk="0" latinLnBrk="0" hangingPunct="0">
              <a:lnSpc>
                <a:spcPct val="85000"/>
              </a:lnSpc>
            </a:pPr>
            <a:r>
              <a:rPr lang="en-US" altLang="ko-KR" sz="1600"/>
              <a:t>#include "apue.h"</a:t>
            </a:r>
          </a:p>
          <a:p>
            <a:pPr eaLnBrk="0" latinLnBrk="0" hangingPunct="0">
              <a:lnSpc>
                <a:spcPct val="85000"/>
              </a:lnSpc>
            </a:pPr>
            <a:r>
              <a:rPr lang="en-US" altLang="ko-KR" sz="1600"/>
              <a:t>#include &lt;errno.h&gt;</a:t>
            </a:r>
          </a:p>
          <a:p>
            <a:pPr eaLnBrk="0" latinLnBrk="0" hangingPunct="0">
              <a:lnSpc>
                <a:spcPct val="85000"/>
              </a:lnSpc>
            </a:pPr>
            <a:r>
              <a:rPr lang="en-US" altLang="ko-KR" sz="1600"/>
              <a:t>#include &lt;sys/socket.h&gt;</a:t>
            </a:r>
          </a:p>
          <a:p>
            <a:pPr eaLnBrk="0" latinLnBrk="0" hangingPunct="0">
              <a:lnSpc>
                <a:spcPct val="85000"/>
              </a:lnSpc>
            </a:pPr>
            <a:endParaRPr lang="en-US" altLang="ko-KR" sz="1600"/>
          </a:p>
          <a:p>
            <a:pPr eaLnBrk="0" latinLnBrk="0" hangingPunct="0">
              <a:lnSpc>
                <a:spcPct val="85000"/>
              </a:lnSpc>
            </a:pPr>
            <a:r>
              <a:rPr lang="en-US" altLang="ko-KR" sz="1600"/>
              <a:t>int initserver(int type, const struct sockaddr *addr, socklen_t alen, int qlen)</a:t>
            </a:r>
          </a:p>
          <a:p>
            <a:pPr eaLnBrk="0" latinLnBrk="0" hangingPunct="0">
              <a:lnSpc>
                <a:spcPct val="85000"/>
              </a:lnSpc>
            </a:pPr>
            <a:r>
              <a:rPr lang="en-US" altLang="ko-KR" sz="1600"/>
              <a:t>{</a:t>
            </a:r>
          </a:p>
          <a:p>
            <a:pPr eaLnBrk="0" latinLnBrk="0" hangingPunct="0">
              <a:lnSpc>
                <a:spcPct val="85000"/>
              </a:lnSpc>
            </a:pPr>
            <a:r>
              <a:rPr lang="en-US" altLang="ko-KR" sz="1600"/>
              <a:t>	int fd;	int err = 0;</a:t>
            </a:r>
          </a:p>
          <a:p>
            <a:pPr eaLnBrk="0" latinLnBrk="0" hangingPunct="0">
              <a:lnSpc>
                <a:spcPct val="85000"/>
              </a:lnSpc>
            </a:pPr>
            <a:endParaRPr lang="en-US" altLang="ko-KR" sz="1600"/>
          </a:p>
          <a:p>
            <a:pPr eaLnBrk="0" latinLnBrk="0" hangingPunct="0">
              <a:lnSpc>
                <a:spcPct val="85000"/>
              </a:lnSpc>
            </a:pPr>
            <a:r>
              <a:rPr lang="en-US" altLang="ko-KR" sz="1600"/>
              <a:t>	if ((fd = socket(addr-&gt;sa_family, type, 0)) &lt; 0)</a:t>
            </a:r>
          </a:p>
          <a:p>
            <a:pPr eaLnBrk="0" latinLnBrk="0" hangingPunct="0">
              <a:lnSpc>
                <a:spcPct val="85000"/>
              </a:lnSpc>
            </a:pPr>
            <a:r>
              <a:rPr lang="en-US" altLang="ko-KR" sz="1600"/>
              <a:t>		return(-1);</a:t>
            </a:r>
          </a:p>
          <a:p>
            <a:pPr eaLnBrk="0" latinLnBrk="0" hangingPunct="0">
              <a:lnSpc>
                <a:spcPct val="85000"/>
              </a:lnSpc>
            </a:pPr>
            <a:r>
              <a:rPr lang="en-US" altLang="ko-KR" sz="1600"/>
              <a:t>	if (bind(fd, addr, alen) &lt; 0) {</a:t>
            </a:r>
          </a:p>
          <a:p>
            <a:pPr eaLnBrk="0" latinLnBrk="0" hangingPunct="0">
              <a:lnSpc>
                <a:spcPct val="85000"/>
              </a:lnSpc>
            </a:pPr>
            <a:r>
              <a:rPr lang="en-US" altLang="ko-KR" sz="1600"/>
              <a:t>		err = errno;</a:t>
            </a:r>
          </a:p>
          <a:p>
            <a:pPr eaLnBrk="0" latinLnBrk="0" hangingPunct="0">
              <a:lnSpc>
                <a:spcPct val="85000"/>
              </a:lnSpc>
            </a:pPr>
            <a:r>
              <a:rPr lang="en-US" altLang="ko-KR" sz="1600"/>
              <a:t>		goto errout;</a:t>
            </a:r>
          </a:p>
          <a:p>
            <a:pPr eaLnBrk="0" latinLnBrk="0" hangingPunct="0">
              <a:lnSpc>
                <a:spcPct val="85000"/>
              </a:lnSpc>
            </a:pPr>
            <a:r>
              <a:rPr lang="en-US" altLang="ko-KR" sz="1600"/>
              <a:t>	}</a:t>
            </a:r>
          </a:p>
          <a:p>
            <a:pPr eaLnBrk="0" latinLnBrk="0" hangingPunct="0">
              <a:lnSpc>
                <a:spcPct val="85000"/>
              </a:lnSpc>
            </a:pPr>
            <a:r>
              <a:rPr lang="en-US" altLang="ko-KR" sz="1600"/>
              <a:t>	if (type == SOCK_STREAM || type == SOCK_SEQPACKET) {</a:t>
            </a:r>
          </a:p>
          <a:p>
            <a:pPr eaLnBrk="0" latinLnBrk="0" hangingPunct="0">
              <a:lnSpc>
                <a:spcPct val="85000"/>
              </a:lnSpc>
            </a:pPr>
            <a:r>
              <a:rPr lang="en-US" altLang="ko-KR" sz="1600"/>
              <a:t>		if (listen(fd, qlen) &lt; 0) {</a:t>
            </a:r>
          </a:p>
          <a:p>
            <a:pPr eaLnBrk="0" latinLnBrk="0" hangingPunct="0">
              <a:lnSpc>
                <a:spcPct val="85000"/>
              </a:lnSpc>
            </a:pPr>
            <a:r>
              <a:rPr lang="en-US" altLang="ko-KR" sz="1600"/>
              <a:t>			err = errno;</a:t>
            </a:r>
          </a:p>
          <a:p>
            <a:pPr eaLnBrk="0" latinLnBrk="0" hangingPunct="0">
              <a:lnSpc>
                <a:spcPct val="85000"/>
              </a:lnSpc>
            </a:pPr>
            <a:r>
              <a:rPr lang="en-US" altLang="ko-KR" sz="1600"/>
              <a:t>			goto errout;</a:t>
            </a:r>
          </a:p>
          <a:p>
            <a:pPr eaLnBrk="0" latinLnBrk="0" hangingPunct="0">
              <a:lnSpc>
                <a:spcPct val="85000"/>
              </a:lnSpc>
            </a:pPr>
            <a:r>
              <a:rPr lang="en-US" altLang="ko-KR" sz="1600"/>
              <a:t>		}</a:t>
            </a:r>
          </a:p>
          <a:p>
            <a:pPr eaLnBrk="0" latinLnBrk="0" hangingPunct="0">
              <a:lnSpc>
                <a:spcPct val="85000"/>
              </a:lnSpc>
            </a:pPr>
            <a:r>
              <a:rPr lang="en-US" altLang="ko-KR" sz="1600"/>
              <a:t>	}</a:t>
            </a:r>
          </a:p>
          <a:p>
            <a:pPr eaLnBrk="0" latinLnBrk="0" hangingPunct="0">
              <a:lnSpc>
                <a:spcPct val="85000"/>
              </a:lnSpc>
            </a:pPr>
            <a:r>
              <a:rPr lang="en-US" altLang="ko-KR" sz="1600"/>
              <a:t>	return(fd);</a:t>
            </a:r>
          </a:p>
          <a:p>
            <a:pPr eaLnBrk="0" latinLnBrk="0" hangingPunct="0">
              <a:lnSpc>
                <a:spcPct val="85000"/>
              </a:lnSpc>
            </a:pPr>
            <a:endParaRPr lang="en-US" altLang="ko-KR" sz="1600"/>
          </a:p>
          <a:p>
            <a:pPr eaLnBrk="0" latinLnBrk="0" hangingPunct="0">
              <a:lnSpc>
                <a:spcPct val="85000"/>
              </a:lnSpc>
            </a:pPr>
            <a:r>
              <a:rPr lang="en-US" altLang="ko-KR" sz="1600"/>
              <a:t>errout:</a:t>
            </a:r>
          </a:p>
          <a:p>
            <a:pPr eaLnBrk="0" latinLnBrk="0" hangingPunct="0">
              <a:lnSpc>
                <a:spcPct val="85000"/>
              </a:lnSpc>
            </a:pPr>
            <a:r>
              <a:rPr lang="en-US" altLang="ko-KR" sz="1600"/>
              <a:t>	close(fd);	errno = err;	return(-1);</a:t>
            </a:r>
          </a:p>
          <a:p>
            <a:pPr eaLnBrk="0" latinLnBrk="0" hangingPunct="0">
              <a:lnSpc>
                <a:spcPct val="85000"/>
              </a:lnSpc>
            </a:pPr>
            <a:r>
              <a:rPr lang="en-US" altLang="ko-KR" sz="1600"/>
              <a:t>}</a:t>
            </a:r>
            <a:endParaRPr lang="ko-KR" altLang="en-US" sz="1600">
              <a:solidFill>
                <a:srgbClr val="790029"/>
              </a:solidFill>
              <a:latin typeface="Arial" charset="0"/>
            </a:endParaRPr>
          </a:p>
        </p:txBody>
      </p:sp>
      <p:sp>
        <p:nvSpPr>
          <p:cNvPr id="70660" name="Rectangle 6"/>
          <p:cNvSpPr>
            <a:spLocks noChangeArrowheads="1"/>
          </p:cNvSpPr>
          <p:nvPr/>
        </p:nvSpPr>
        <p:spPr bwMode="auto">
          <a:xfrm>
            <a:off x="6553200" y="6172200"/>
            <a:ext cx="1647825" cy="366713"/>
          </a:xfrm>
          <a:prstGeom prst="rect">
            <a:avLst/>
          </a:prstGeom>
          <a:noFill/>
          <a:ln w="9525">
            <a:noFill/>
            <a:miter lim="800000"/>
            <a:headEnd/>
            <a:tailEnd/>
          </a:ln>
        </p:spPr>
        <p:txBody>
          <a:bodyPr wrap="none">
            <a:spAutoFit/>
          </a:bodyPr>
          <a:lstStyle/>
          <a:p>
            <a:r>
              <a:rPr kumimoji="0" lang="en-US" altLang="ko-KR" sz="1800">
                <a:latin typeface="Verdana" pitchFamily="34" charset="0"/>
                <a:hlinkClick r:id="rId3" action="ppaction://hlinkfile"/>
              </a:rPr>
              <a:t>Figure 16.10</a:t>
            </a:r>
            <a:endParaRPr kumimoji="0" lang="ko-KR" altLang="en-US" sz="1800">
              <a:latin typeface="Verdana"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72706" name="Rectangle 2"/>
          <p:cNvSpPr>
            <a:spLocks noGrp="1" noChangeArrowheads="1"/>
          </p:cNvSpPr>
          <p:nvPr>
            <p:ph type="title"/>
          </p:nvPr>
        </p:nvSpPr>
        <p:spPr/>
        <p:txBody>
          <a:bodyPr/>
          <a:lstStyle/>
          <a:p>
            <a:pPr eaLnBrk="1" hangingPunct="1"/>
            <a:r>
              <a:rPr lang="en-US" altLang="ko-KR" smtClean="0">
                <a:ea typeface="굴림" charset="-127"/>
              </a:rPr>
              <a:t>Data Transfer</a:t>
            </a:r>
          </a:p>
        </p:txBody>
      </p:sp>
      <p:sp>
        <p:nvSpPr>
          <p:cNvPr id="72707" name="Rectangle 3"/>
          <p:cNvSpPr>
            <a:spLocks noGrp="1" noChangeArrowheads="1"/>
          </p:cNvSpPr>
          <p:nvPr>
            <p:ph type="body" sz="half" idx="1"/>
          </p:nvPr>
        </p:nvSpPr>
        <p:spPr>
          <a:xfrm>
            <a:off x="1182688" y="1371600"/>
            <a:ext cx="7351712" cy="4760913"/>
          </a:xfrm>
        </p:spPr>
        <p:txBody>
          <a:bodyPr/>
          <a:lstStyle/>
          <a:p>
            <a:pPr eaLnBrk="1" hangingPunct="1"/>
            <a:r>
              <a:rPr lang="en-US" altLang="ko-KR" sz="2000" smtClean="0">
                <a:latin typeface="Courier New" pitchFamily="49" charset="0"/>
                <a:ea typeface="굴림" charset="-127"/>
              </a:rPr>
              <a:t>read/write</a:t>
            </a:r>
            <a:r>
              <a:rPr lang="en-US" altLang="ko-KR" sz="2000" smtClean="0">
                <a:ea typeface="굴림" charset="-127"/>
              </a:rPr>
              <a:t> can be used to communicate with a socket.</a:t>
            </a:r>
          </a:p>
          <a:p>
            <a:pPr eaLnBrk="1" hangingPunct="1">
              <a:buFont typeface="Wingdings" pitchFamily="2" charset="2"/>
              <a:buNone/>
            </a:pPr>
            <a:endParaRPr lang="en-US" altLang="ko-KR" sz="900" smtClean="0">
              <a:ea typeface="굴림" charset="-127"/>
            </a:endParaRPr>
          </a:p>
          <a:p>
            <a:pPr eaLnBrk="1" hangingPunct="1">
              <a:lnSpc>
                <a:spcPct val="85000"/>
              </a:lnSpc>
              <a:buFont typeface="Wingdings" pitchFamily="2" charset="2"/>
              <a:buNone/>
            </a:pPr>
            <a:r>
              <a:rPr lang="en-US" altLang="ko-KR" sz="1800" smtClean="0">
                <a:latin typeface="Courier New" pitchFamily="49" charset="0"/>
                <a:ea typeface="굴림" charset="-127"/>
              </a:rPr>
              <a:t>#include &lt;sys/socket.h&gt;</a:t>
            </a:r>
          </a:p>
          <a:p>
            <a:pPr eaLnBrk="1" hangingPunct="1">
              <a:lnSpc>
                <a:spcPct val="85000"/>
              </a:lnSpc>
              <a:buFont typeface="Wingdings" pitchFamily="2" charset="2"/>
              <a:buNone/>
            </a:pPr>
            <a:r>
              <a:rPr lang="en-US" altLang="ko-KR" sz="1800" smtClean="0">
                <a:latin typeface="Courier New" pitchFamily="49" charset="0"/>
                <a:ea typeface="굴림" charset="-127"/>
              </a:rPr>
              <a:t>ssize_t send(int </a:t>
            </a:r>
            <a:r>
              <a:rPr lang="en-US" altLang="ko-KR" sz="1800" i="1" smtClean="0">
                <a:ea typeface="굴림" charset="-127"/>
              </a:rPr>
              <a:t>sockfd</a:t>
            </a:r>
            <a:r>
              <a:rPr lang="en-US" altLang="ko-KR" sz="1800" smtClean="0">
                <a:latin typeface="Courier New" pitchFamily="49" charset="0"/>
                <a:ea typeface="굴림" charset="-127"/>
              </a:rPr>
              <a:t>, const void *</a:t>
            </a:r>
            <a:r>
              <a:rPr lang="en-US" altLang="ko-KR" sz="1800" i="1" smtClean="0">
                <a:ea typeface="굴림" charset="-127"/>
              </a:rPr>
              <a:t>buf</a:t>
            </a:r>
            <a:r>
              <a:rPr lang="en-US" altLang="ko-KR" sz="1800" smtClean="0">
                <a:latin typeface="Courier New" pitchFamily="49" charset="0"/>
                <a:ea typeface="굴림" charset="-127"/>
              </a:rPr>
              <a:t>, size_t </a:t>
            </a:r>
            <a:r>
              <a:rPr lang="en-US" altLang="ko-KR" sz="1800" i="1" smtClean="0">
                <a:ea typeface="굴림" charset="-127"/>
              </a:rPr>
              <a:t>nbytes</a:t>
            </a:r>
            <a:r>
              <a:rPr lang="en-US" altLang="ko-KR" sz="1800" smtClean="0">
                <a:latin typeface="Courier New" pitchFamily="49" charset="0"/>
                <a:ea typeface="굴림" charset="-127"/>
              </a:rPr>
              <a:t>, int </a:t>
            </a:r>
            <a:r>
              <a:rPr lang="en-US" altLang="ko-KR" sz="1800" i="1" smtClean="0">
                <a:ea typeface="굴림" charset="-127"/>
              </a:rPr>
              <a:t>flags</a:t>
            </a:r>
            <a:r>
              <a:rPr lang="en-US" altLang="ko-KR" sz="1800" smtClean="0">
                <a:latin typeface="Courier New" pitchFamily="49" charset="0"/>
                <a:ea typeface="굴림" charset="-127"/>
              </a:rPr>
              <a:t>);</a:t>
            </a:r>
          </a:p>
          <a:p>
            <a:pPr eaLnBrk="1" hangingPunct="1">
              <a:buFont typeface="Wingdings" pitchFamily="2" charset="2"/>
              <a:buNone/>
            </a:pPr>
            <a:endParaRPr lang="en-US" altLang="ko-KR" sz="1800" smtClean="0">
              <a:latin typeface="Courier New" pitchFamily="49" charset="0"/>
              <a:ea typeface="굴림" charset="-127"/>
            </a:endParaRPr>
          </a:p>
          <a:p>
            <a:pPr eaLnBrk="1" hangingPunct="1">
              <a:lnSpc>
                <a:spcPct val="85000"/>
              </a:lnSpc>
              <a:buFont typeface="Wingdings" pitchFamily="2" charset="2"/>
              <a:buNone/>
            </a:pPr>
            <a:r>
              <a:rPr lang="en-US" altLang="ko-KR" sz="1800" smtClean="0">
                <a:latin typeface="Courier New" pitchFamily="49" charset="0"/>
                <a:ea typeface="굴림" charset="-127"/>
              </a:rPr>
              <a:t>#include &lt;sys/socket.h&gt;</a:t>
            </a:r>
          </a:p>
          <a:p>
            <a:pPr eaLnBrk="1" hangingPunct="1">
              <a:lnSpc>
                <a:spcPct val="85000"/>
              </a:lnSpc>
              <a:buFont typeface="Wingdings" pitchFamily="2" charset="2"/>
              <a:buNone/>
            </a:pPr>
            <a:r>
              <a:rPr lang="en-US" altLang="ko-KR" sz="1800" smtClean="0">
                <a:latin typeface="Courier New" pitchFamily="49" charset="0"/>
                <a:ea typeface="굴림" charset="-127"/>
              </a:rPr>
              <a:t>ssize_t sendto(int </a:t>
            </a:r>
            <a:r>
              <a:rPr lang="en-US" altLang="ko-KR" sz="1800" i="1" smtClean="0">
                <a:ea typeface="굴림" charset="-127"/>
              </a:rPr>
              <a:t>sockfd</a:t>
            </a:r>
            <a:r>
              <a:rPr lang="en-US" altLang="ko-KR" sz="1800" smtClean="0">
                <a:latin typeface="Courier New" pitchFamily="49" charset="0"/>
                <a:ea typeface="굴림" charset="-127"/>
              </a:rPr>
              <a:t>, const void *</a:t>
            </a:r>
            <a:r>
              <a:rPr lang="en-US" altLang="ko-KR" sz="1800" i="1" smtClean="0">
                <a:ea typeface="굴림" charset="-127"/>
              </a:rPr>
              <a:t>buf</a:t>
            </a:r>
            <a:r>
              <a:rPr lang="en-US" altLang="ko-KR" sz="1800" smtClean="0">
                <a:latin typeface="Courier New" pitchFamily="49" charset="0"/>
                <a:ea typeface="굴림" charset="-127"/>
              </a:rPr>
              <a:t>, size_t </a:t>
            </a:r>
            <a:r>
              <a:rPr lang="en-US" altLang="ko-KR" sz="1800" i="1" smtClean="0">
                <a:ea typeface="굴림" charset="-127"/>
              </a:rPr>
              <a:t>nbytes</a:t>
            </a:r>
            <a:r>
              <a:rPr lang="en-US" altLang="ko-KR" sz="1800" smtClean="0">
                <a:latin typeface="Courier New" pitchFamily="49" charset="0"/>
                <a:ea typeface="굴림" charset="-127"/>
              </a:rPr>
              <a:t>, int </a:t>
            </a:r>
            <a:r>
              <a:rPr lang="en-US" altLang="ko-KR" sz="1800" i="1" smtClean="0">
                <a:ea typeface="굴림" charset="-127"/>
              </a:rPr>
              <a:t>flags, </a:t>
            </a:r>
            <a:r>
              <a:rPr lang="en-US" altLang="ko-KR" sz="1800" smtClean="0">
                <a:latin typeface="Courier New" pitchFamily="49" charset="0"/>
                <a:ea typeface="굴림" charset="-127"/>
              </a:rPr>
              <a:t>const struct sockaddr</a:t>
            </a:r>
            <a:r>
              <a:rPr lang="en-US" altLang="ko-KR" sz="1800" i="1" smtClean="0">
                <a:ea typeface="굴림" charset="-127"/>
              </a:rPr>
              <a:t> *destaddr, </a:t>
            </a:r>
            <a:r>
              <a:rPr lang="en-US" altLang="ko-KR" sz="1800" smtClean="0">
                <a:latin typeface="Courier New" pitchFamily="49" charset="0"/>
                <a:ea typeface="굴림" charset="-127"/>
              </a:rPr>
              <a:t>socklen_t</a:t>
            </a:r>
            <a:r>
              <a:rPr lang="en-US" altLang="ko-KR" sz="1800" i="1" smtClean="0">
                <a:ea typeface="굴림" charset="-127"/>
              </a:rPr>
              <a:t> destlen</a:t>
            </a:r>
            <a:r>
              <a:rPr lang="en-US" altLang="ko-KR" sz="1800" smtClean="0">
                <a:latin typeface="Courier New" pitchFamily="49" charset="0"/>
                <a:ea typeface="굴림" charset="-127"/>
              </a:rPr>
              <a:t>);</a:t>
            </a:r>
          </a:p>
          <a:p>
            <a:pPr eaLnBrk="1" hangingPunct="1"/>
            <a:r>
              <a:rPr lang="en-US" altLang="ko-KR" sz="2000" smtClean="0">
                <a:ea typeface="굴림" charset="-127"/>
              </a:rPr>
              <a:t>With a connection-oriented socket, the destination address is ignored, as the destination is implied by the connection. (With a connectionless socket, we can</a:t>
            </a:r>
            <a:r>
              <a:rPr lang="en-US" altLang="ko-KR" sz="2000" smtClean="0">
                <a:latin typeface="Arial" charset="0"/>
                <a:ea typeface="굴림" charset="-127"/>
              </a:rPr>
              <a:t>’</a:t>
            </a:r>
            <a:r>
              <a:rPr lang="en-US" altLang="ko-KR" sz="2000" smtClean="0">
                <a:ea typeface="굴림" charset="-127"/>
              </a:rPr>
              <a:t>t use </a:t>
            </a:r>
            <a:r>
              <a:rPr lang="en-US" altLang="ko-KR" sz="2000" smtClean="0">
                <a:latin typeface="Courier New" pitchFamily="49" charset="0"/>
                <a:ea typeface="굴림" charset="-127"/>
              </a:rPr>
              <a:t>send</a:t>
            </a:r>
            <a:r>
              <a:rPr lang="en-US" altLang="ko-KR" sz="2000" smtClean="0">
                <a:ea typeface="굴림" charset="-127"/>
              </a:rPr>
              <a:t> unless the destination address is first set by calling </a:t>
            </a:r>
            <a:r>
              <a:rPr lang="en-US" altLang="ko-KR" sz="2000" smtClean="0">
                <a:latin typeface="Courier New" pitchFamily="49" charset="0"/>
                <a:ea typeface="굴림" charset="-127"/>
              </a:rPr>
              <a:t>connect</a:t>
            </a:r>
            <a:r>
              <a:rPr lang="en-US" altLang="ko-KR" sz="2000" smtClean="0">
                <a:ea typeface="굴림" charset="-127"/>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74754" name="Rectangle 2"/>
          <p:cNvSpPr>
            <a:spLocks noGrp="1" noChangeArrowheads="1"/>
          </p:cNvSpPr>
          <p:nvPr>
            <p:ph type="title"/>
          </p:nvPr>
        </p:nvSpPr>
        <p:spPr/>
        <p:txBody>
          <a:bodyPr/>
          <a:lstStyle/>
          <a:p>
            <a:pPr eaLnBrk="1" hangingPunct="1"/>
            <a:r>
              <a:rPr lang="en-US" altLang="ko-KR" smtClean="0">
                <a:ea typeface="굴림" charset="-127"/>
              </a:rPr>
              <a:t>Data Transfer</a:t>
            </a:r>
          </a:p>
        </p:txBody>
      </p:sp>
      <p:sp>
        <p:nvSpPr>
          <p:cNvPr id="74755" name="Rectangle 3"/>
          <p:cNvSpPr>
            <a:spLocks noGrp="1" noChangeArrowheads="1"/>
          </p:cNvSpPr>
          <p:nvPr>
            <p:ph type="body" sz="half" idx="1"/>
          </p:nvPr>
        </p:nvSpPr>
        <p:spPr>
          <a:xfrm>
            <a:off x="1182688" y="1487488"/>
            <a:ext cx="7351712" cy="4760912"/>
          </a:xfrm>
        </p:spPr>
        <p:txBody>
          <a:bodyPr/>
          <a:lstStyle/>
          <a:p>
            <a:pPr eaLnBrk="1" hangingPunct="1">
              <a:buFont typeface="Wingdings" pitchFamily="2" charset="2"/>
              <a:buNone/>
            </a:pPr>
            <a:r>
              <a:rPr lang="en-US" altLang="ko-KR" sz="2000" smtClean="0">
                <a:latin typeface="Courier New" pitchFamily="49" charset="0"/>
                <a:ea typeface="굴림" charset="-127"/>
              </a:rPr>
              <a:t>#include &lt;sys/socket.h&gt;</a:t>
            </a:r>
          </a:p>
          <a:p>
            <a:pPr eaLnBrk="1" hangingPunct="1">
              <a:lnSpc>
                <a:spcPct val="85000"/>
              </a:lnSpc>
              <a:buFont typeface="Wingdings" pitchFamily="2" charset="2"/>
              <a:buNone/>
            </a:pPr>
            <a:r>
              <a:rPr lang="en-US" altLang="ko-KR" sz="2000" smtClean="0">
                <a:latin typeface="Courier New" pitchFamily="49" charset="0"/>
                <a:ea typeface="굴림" charset="-127"/>
              </a:rPr>
              <a:t>ssize_t recv(int </a:t>
            </a:r>
            <a:r>
              <a:rPr lang="en-US" altLang="ko-KR" sz="2000" i="1" smtClean="0">
                <a:ea typeface="굴림" charset="-127"/>
              </a:rPr>
              <a:t>sockfd</a:t>
            </a:r>
            <a:r>
              <a:rPr lang="en-US" altLang="ko-KR" sz="2000" smtClean="0">
                <a:latin typeface="Courier New" pitchFamily="49" charset="0"/>
                <a:ea typeface="굴림" charset="-127"/>
              </a:rPr>
              <a:t>, void *</a:t>
            </a:r>
            <a:r>
              <a:rPr lang="en-US" altLang="ko-KR" sz="2000" i="1" smtClean="0">
                <a:ea typeface="굴림" charset="-127"/>
              </a:rPr>
              <a:t>buf</a:t>
            </a:r>
            <a:r>
              <a:rPr lang="en-US" altLang="ko-KR" sz="2000" smtClean="0">
                <a:latin typeface="Courier New" pitchFamily="49" charset="0"/>
                <a:ea typeface="굴림" charset="-127"/>
              </a:rPr>
              <a:t>, size_t </a:t>
            </a:r>
            <a:r>
              <a:rPr lang="en-US" altLang="ko-KR" sz="2000" i="1" smtClean="0">
                <a:ea typeface="굴림" charset="-127"/>
              </a:rPr>
              <a:t>nbytes</a:t>
            </a:r>
            <a:r>
              <a:rPr lang="en-US" altLang="ko-KR" sz="2000" smtClean="0">
                <a:latin typeface="Courier New" pitchFamily="49" charset="0"/>
                <a:ea typeface="굴림" charset="-127"/>
              </a:rPr>
              <a:t>, int </a:t>
            </a:r>
            <a:r>
              <a:rPr lang="en-US" altLang="ko-KR" sz="2000" i="1" smtClean="0">
                <a:ea typeface="굴림" charset="-127"/>
              </a:rPr>
              <a:t>flags</a:t>
            </a:r>
            <a:r>
              <a:rPr lang="en-US" altLang="ko-KR" sz="2000" smtClean="0">
                <a:latin typeface="Courier New" pitchFamily="49" charset="0"/>
                <a:ea typeface="굴림" charset="-127"/>
              </a:rPr>
              <a:t>);</a:t>
            </a:r>
          </a:p>
          <a:p>
            <a:pPr eaLnBrk="1" hangingPunct="1">
              <a:buFont typeface="Wingdings" pitchFamily="2" charset="2"/>
              <a:buNone/>
            </a:pPr>
            <a:endParaRPr lang="en-US" altLang="ko-KR" sz="2000" smtClean="0">
              <a:latin typeface="Courier New" pitchFamily="49" charset="0"/>
              <a:ea typeface="굴림" charset="-127"/>
            </a:endParaRPr>
          </a:p>
          <a:p>
            <a:pPr eaLnBrk="1" hangingPunct="1">
              <a:lnSpc>
                <a:spcPct val="85000"/>
              </a:lnSpc>
              <a:buFont typeface="Wingdings" pitchFamily="2" charset="2"/>
              <a:buNone/>
            </a:pPr>
            <a:r>
              <a:rPr lang="en-US" altLang="ko-KR" sz="2000" smtClean="0">
                <a:latin typeface="Courier New" pitchFamily="49" charset="0"/>
                <a:ea typeface="굴림" charset="-127"/>
              </a:rPr>
              <a:t>#include &lt;sys/socket.h&gt;</a:t>
            </a:r>
          </a:p>
          <a:p>
            <a:pPr eaLnBrk="1" hangingPunct="1">
              <a:lnSpc>
                <a:spcPct val="85000"/>
              </a:lnSpc>
              <a:buFont typeface="Wingdings" pitchFamily="2" charset="2"/>
              <a:buNone/>
            </a:pPr>
            <a:r>
              <a:rPr lang="en-US" altLang="ko-KR" sz="2000" smtClean="0">
                <a:latin typeface="Courier New" pitchFamily="49" charset="0"/>
                <a:ea typeface="굴림" charset="-127"/>
              </a:rPr>
              <a:t>ssize_t recvfrom(int </a:t>
            </a:r>
            <a:r>
              <a:rPr lang="en-US" altLang="ko-KR" sz="2000" i="1" smtClean="0">
                <a:ea typeface="굴림" charset="-127"/>
              </a:rPr>
              <a:t>sockfd</a:t>
            </a:r>
            <a:r>
              <a:rPr lang="en-US" altLang="ko-KR" sz="2000" smtClean="0">
                <a:latin typeface="Courier New" pitchFamily="49" charset="0"/>
                <a:ea typeface="굴림" charset="-127"/>
              </a:rPr>
              <a:t>, void *</a:t>
            </a:r>
            <a:r>
              <a:rPr lang="en-US" altLang="ko-KR" sz="2000" i="1" smtClean="0">
                <a:ea typeface="굴림" charset="-127"/>
              </a:rPr>
              <a:t>buf</a:t>
            </a:r>
            <a:r>
              <a:rPr lang="en-US" altLang="ko-KR" sz="2000" smtClean="0">
                <a:latin typeface="Courier New" pitchFamily="49" charset="0"/>
                <a:ea typeface="굴림" charset="-127"/>
              </a:rPr>
              <a:t>, size_t </a:t>
            </a:r>
            <a:r>
              <a:rPr lang="en-US" altLang="ko-KR" sz="2000" i="1" smtClean="0">
                <a:ea typeface="굴림" charset="-127"/>
              </a:rPr>
              <a:t>len</a:t>
            </a:r>
            <a:r>
              <a:rPr lang="en-US" altLang="ko-KR" sz="2000" smtClean="0">
                <a:latin typeface="Courier New" pitchFamily="49" charset="0"/>
                <a:ea typeface="굴림" charset="-127"/>
              </a:rPr>
              <a:t>, int </a:t>
            </a:r>
            <a:r>
              <a:rPr lang="en-US" altLang="ko-KR" sz="2000" i="1" smtClean="0">
                <a:ea typeface="굴림" charset="-127"/>
              </a:rPr>
              <a:t>flags, </a:t>
            </a:r>
            <a:r>
              <a:rPr lang="en-US" altLang="ko-KR" sz="2000" smtClean="0">
                <a:latin typeface="Courier New" pitchFamily="49" charset="0"/>
                <a:ea typeface="굴림" charset="-127"/>
              </a:rPr>
              <a:t>struct sockaddr</a:t>
            </a:r>
            <a:r>
              <a:rPr lang="en-US" altLang="ko-KR" sz="2000" i="1" smtClean="0">
                <a:ea typeface="굴림" charset="-127"/>
              </a:rPr>
              <a:t> *addr, </a:t>
            </a:r>
            <a:r>
              <a:rPr lang="en-US" altLang="ko-KR" sz="2000" smtClean="0">
                <a:latin typeface="Courier New" pitchFamily="49" charset="0"/>
                <a:ea typeface="굴림" charset="-127"/>
              </a:rPr>
              <a:t>socklen_t</a:t>
            </a:r>
            <a:r>
              <a:rPr lang="en-US" altLang="ko-KR" sz="2000" i="1" smtClean="0">
                <a:ea typeface="굴림" charset="-127"/>
              </a:rPr>
              <a:t> *addrlen</a:t>
            </a:r>
            <a:r>
              <a:rPr lang="en-US" altLang="ko-KR" sz="2000" smtClean="0">
                <a:latin typeface="Courier New" pitchFamily="49" charset="0"/>
                <a:ea typeface="굴림" charset="-127"/>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76802" name="Rectangle 2"/>
          <p:cNvSpPr>
            <a:spLocks noGrp="1" noChangeArrowheads="1"/>
          </p:cNvSpPr>
          <p:nvPr>
            <p:ph type="title"/>
          </p:nvPr>
        </p:nvSpPr>
        <p:spPr/>
        <p:txBody>
          <a:bodyPr/>
          <a:lstStyle/>
          <a:p>
            <a:pPr eaLnBrk="1" hangingPunct="1"/>
            <a:r>
              <a:rPr lang="en-US" altLang="ko-KR" smtClean="0">
                <a:ea typeface="굴림" charset="-127"/>
              </a:rPr>
              <a:t>Data Transfer</a:t>
            </a:r>
          </a:p>
        </p:txBody>
      </p:sp>
      <p:sp>
        <p:nvSpPr>
          <p:cNvPr id="76803" name="Rectangle 3"/>
          <p:cNvSpPr>
            <a:spLocks noGrp="1" noChangeArrowheads="1"/>
          </p:cNvSpPr>
          <p:nvPr>
            <p:ph type="body" sz="half" idx="1"/>
          </p:nvPr>
        </p:nvSpPr>
        <p:spPr>
          <a:xfrm>
            <a:off x="1182688" y="1371600"/>
            <a:ext cx="7351712" cy="4760913"/>
          </a:xfrm>
        </p:spPr>
        <p:txBody>
          <a:bodyPr/>
          <a:lstStyle/>
          <a:p>
            <a:pPr eaLnBrk="1" hangingPunct="1"/>
            <a:r>
              <a:rPr lang="en-US" altLang="ko-KR" sz="2400" smtClean="0">
                <a:ea typeface="굴림" charset="-127"/>
              </a:rPr>
              <a:t>Connection-oriented </a:t>
            </a:r>
            <a:r>
              <a:rPr lang="en-US" altLang="ko-KR" sz="2400" i="1" smtClean="0">
                <a:ea typeface="굴림" charset="-127"/>
              </a:rPr>
              <a:t>ruptime</a:t>
            </a:r>
          </a:p>
          <a:p>
            <a:pPr lvl="1" eaLnBrk="1" hangingPunct="1"/>
            <a:r>
              <a:rPr lang="en-US" altLang="ko-KR" sz="2000" smtClean="0">
                <a:ea typeface="굴림" charset="-127"/>
              </a:rPr>
              <a:t>More work and time are needed to establish a connection, and each connection consumes more resources from the O.S.</a:t>
            </a:r>
          </a:p>
          <a:p>
            <a:pPr lvl="1" eaLnBrk="1" hangingPunct="1"/>
            <a:r>
              <a:rPr lang="en-US" altLang="ko-KR" sz="2000" smtClean="0">
                <a:ea typeface="굴림" charset="-127"/>
              </a:rPr>
              <a:t>Client (</a:t>
            </a:r>
            <a:r>
              <a:rPr lang="en-US" altLang="ko-KR" sz="2000" smtClean="0">
                <a:ea typeface="굴림" charset="-127"/>
                <a:hlinkClick r:id="rId3" action="ppaction://hlinkfile"/>
              </a:rPr>
              <a:t>Figure 16.14</a:t>
            </a:r>
            <a:r>
              <a:rPr lang="en-US" altLang="ko-KR" sz="2000" smtClean="0">
                <a:ea typeface="굴림" charset="-127"/>
              </a:rPr>
              <a:t>)</a:t>
            </a:r>
          </a:p>
          <a:p>
            <a:pPr lvl="1" eaLnBrk="1" hangingPunct="1"/>
            <a:r>
              <a:rPr lang="en-US" altLang="ko-KR" sz="2000" smtClean="0">
                <a:ea typeface="굴림" charset="-127"/>
              </a:rPr>
              <a:t>Server (</a:t>
            </a:r>
            <a:r>
              <a:rPr lang="en-US" altLang="ko-KR" sz="2000" smtClean="0">
                <a:ea typeface="굴림" charset="-127"/>
                <a:hlinkClick r:id="rId4" action="ppaction://hlinkfile"/>
              </a:rPr>
              <a:t>Figure 16.16</a:t>
            </a:r>
            <a:r>
              <a:rPr lang="en-US" altLang="ko-KR" sz="2000" smtClean="0">
                <a:ea typeface="굴림" charset="-127"/>
              </a:rPr>
              <a:t>)</a:t>
            </a:r>
          </a:p>
          <a:p>
            <a:pPr lvl="1" eaLnBrk="1" hangingPunct="1"/>
            <a:endParaRPr lang="en-US" altLang="ko-KR" sz="2000" smtClean="0">
              <a:ea typeface="굴림" charset="-127"/>
            </a:endParaRPr>
          </a:p>
          <a:p>
            <a:pPr eaLnBrk="1" hangingPunct="1"/>
            <a:r>
              <a:rPr lang="en-US" altLang="ko-KR" sz="2400" smtClean="0">
                <a:ea typeface="굴림" charset="-127"/>
              </a:rPr>
              <a:t>Connectionless </a:t>
            </a:r>
            <a:r>
              <a:rPr lang="en-US" altLang="ko-KR" sz="2400" i="1" smtClean="0">
                <a:ea typeface="굴림" charset="-127"/>
              </a:rPr>
              <a:t>ruptime</a:t>
            </a:r>
          </a:p>
          <a:p>
            <a:pPr lvl="1" eaLnBrk="1" hangingPunct="1"/>
            <a:r>
              <a:rPr lang="en-US" altLang="ko-KR" sz="2000" smtClean="0">
                <a:ea typeface="굴림" charset="-127"/>
              </a:rPr>
              <a:t>With a connectionless socket, packets can arrive out of order, and can be lost.</a:t>
            </a:r>
          </a:p>
          <a:p>
            <a:pPr lvl="1" eaLnBrk="1" hangingPunct="1"/>
            <a:r>
              <a:rPr lang="en-US" altLang="ko-KR" sz="2000" smtClean="0">
                <a:ea typeface="굴림" charset="-127"/>
              </a:rPr>
              <a:t>Client (</a:t>
            </a:r>
            <a:r>
              <a:rPr lang="en-US" altLang="ko-KR" sz="2000" smtClean="0">
                <a:ea typeface="굴림" charset="-127"/>
                <a:hlinkClick r:id="rId5" action="ppaction://hlinkfile"/>
              </a:rPr>
              <a:t>Figure 16.17</a:t>
            </a:r>
            <a:r>
              <a:rPr lang="en-US" altLang="ko-KR" sz="2000" smtClean="0">
                <a:ea typeface="굴림" charset="-127"/>
              </a:rPr>
              <a:t>)</a:t>
            </a:r>
          </a:p>
          <a:p>
            <a:pPr lvl="1" eaLnBrk="1" hangingPunct="1"/>
            <a:r>
              <a:rPr lang="en-US" altLang="ko-KR" sz="2000" smtClean="0">
                <a:ea typeface="굴림" charset="-127"/>
              </a:rPr>
              <a:t>Server (</a:t>
            </a:r>
            <a:r>
              <a:rPr lang="en-US" altLang="ko-KR" sz="2000" smtClean="0">
                <a:ea typeface="굴림" charset="-127"/>
                <a:hlinkClick r:id="rId6" action="ppaction://hlinkfile"/>
              </a:rPr>
              <a:t>Figure 16.18</a:t>
            </a:r>
            <a:r>
              <a:rPr lang="en-US" altLang="ko-KR" sz="2000" smtClean="0">
                <a:ea typeface="굴림" charset="-127"/>
              </a:rPr>
              <a:t>)</a:t>
            </a:r>
          </a:p>
          <a:p>
            <a:pPr lvl="1" eaLnBrk="1" hangingPunct="1"/>
            <a:endParaRPr lang="en-US" altLang="ko-KR" sz="2000" smtClean="0">
              <a:ea typeface="굴림" charset="-127"/>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78850" name="Rectangle 2"/>
          <p:cNvSpPr>
            <a:spLocks noGrp="1" noChangeArrowheads="1"/>
          </p:cNvSpPr>
          <p:nvPr>
            <p:ph type="title" idx="4294967295"/>
          </p:nvPr>
        </p:nvSpPr>
        <p:spPr/>
        <p:txBody>
          <a:bodyPr/>
          <a:lstStyle/>
          <a:p>
            <a:pPr eaLnBrk="1" hangingPunct="1"/>
            <a:r>
              <a:rPr lang="en-US" altLang="ko-KR" smtClean="0">
                <a:ea typeface="굴림" charset="-127"/>
              </a:rPr>
              <a:t>Data Transfer</a:t>
            </a:r>
          </a:p>
        </p:txBody>
      </p:sp>
      <p:sp>
        <p:nvSpPr>
          <p:cNvPr id="78851" name="Rectangle 5"/>
          <p:cNvSpPr>
            <a:spLocks noChangeArrowheads="1"/>
          </p:cNvSpPr>
          <p:nvPr/>
        </p:nvSpPr>
        <p:spPr bwMode="auto">
          <a:xfrm>
            <a:off x="0" y="1447800"/>
            <a:ext cx="3581400" cy="4264025"/>
          </a:xfrm>
          <a:prstGeom prst="rect">
            <a:avLst/>
          </a:prstGeom>
          <a:noFill/>
          <a:ln w="9525">
            <a:solidFill>
              <a:schemeClr val="tx1"/>
            </a:solidFill>
            <a:miter lim="800000"/>
            <a:headEnd/>
            <a:tailEnd/>
          </a:ln>
        </p:spPr>
        <p:txBody>
          <a:bodyPr>
            <a:spAutoFit/>
          </a:bodyPr>
          <a:lstStyle/>
          <a:p>
            <a:pPr eaLnBrk="0" latinLnBrk="0" hangingPunct="0">
              <a:lnSpc>
                <a:spcPct val="85000"/>
              </a:lnSpc>
            </a:pPr>
            <a:r>
              <a:rPr lang="en-US" altLang="ko-KR"/>
              <a:t>#include "apue.h"</a:t>
            </a:r>
          </a:p>
          <a:p>
            <a:pPr eaLnBrk="0" latinLnBrk="0" hangingPunct="0">
              <a:lnSpc>
                <a:spcPct val="85000"/>
              </a:lnSpc>
            </a:pPr>
            <a:r>
              <a:rPr lang="en-US" altLang="ko-KR"/>
              <a:t>#include &lt;netdb.h&gt;</a:t>
            </a:r>
          </a:p>
          <a:p>
            <a:pPr eaLnBrk="0" latinLnBrk="0" hangingPunct="0">
              <a:lnSpc>
                <a:spcPct val="85000"/>
              </a:lnSpc>
            </a:pPr>
            <a:r>
              <a:rPr lang="en-US" altLang="ko-KR"/>
              <a:t>#include &lt;errno.h&gt;</a:t>
            </a:r>
          </a:p>
          <a:p>
            <a:pPr eaLnBrk="0" latinLnBrk="0" hangingPunct="0">
              <a:lnSpc>
                <a:spcPct val="85000"/>
              </a:lnSpc>
            </a:pPr>
            <a:r>
              <a:rPr lang="en-US" altLang="ko-KR"/>
              <a:t>#include &lt;sys/socket.h&gt;</a:t>
            </a:r>
          </a:p>
          <a:p>
            <a:pPr eaLnBrk="0" latinLnBrk="0" hangingPunct="0">
              <a:lnSpc>
                <a:spcPct val="85000"/>
              </a:lnSpc>
            </a:pPr>
            <a:endParaRPr lang="en-US" altLang="ko-KR"/>
          </a:p>
          <a:p>
            <a:pPr eaLnBrk="0" latinLnBrk="0" hangingPunct="0">
              <a:lnSpc>
                <a:spcPct val="85000"/>
              </a:lnSpc>
            </a:pPr>
            <a:r>
              <a:rPr lang="en-US" altLang="ko-KR"/>
              <a:t>#define MAXADDRLEN   256</a:t>
            </a:r>
          </a:p>
          <a:p>
            <a:pPr eaLnBrk="0" latinLnBrk="0" hangingPunct="0">
              <a:lnSpc>
                <a:spcPct val="85000"/>
              </a:lnSpc>
            </a:pPr>
            <a:r>
              <a:rPr lang="en-US" altLang="ko-KR"/>
              <a:t>#define BUFLEN	   128</a:t>
            </a:r>
          </a:p>
          <a:p>
            <a:pPr eaLnBrk="0" latinLnBrk="0" hangingPunct="0">
              <a:lnSpc>
                <a:spcPct val="85000"/>
              </a:lnSpc>
            </a:pPr>
            <a:endParaRPr lang="en-US" altLang="ko-KR"/>
          </a:p>
          <a:p>
            <a:pPr eaLnBrk="0" latinLnBrk="0" hangingPunct="0">
              <a:lnSpc>
                <a:spcPct val="85000"/>
              </a:lnSpc>
            </a:pPr>
            <a:r>
              <a:rPr lang="en-US" altLang="ko-KR"/>
              <a:t>extern int connect_retry(int, const struct sockaddr *, socklen_t);</a:t>
            </a:r>
          </a:p>
          <a:p>
            <a:pPr eaLnBrk="0" latinLnBrk="0" hangingPunct="0">
              <a:lnSpc>
                <a:spcPct val="85000"/>
              </a:lnSpc>
            </a:pPr>
            <a:endParaRPr lang="en-US" altLang="ko-KR"/>
          </a:p>
          <a:p>
            <a:pPr eaLnBrk="0" latinLnBrk="0" hangingPunct="0">
              <a:lnSpc>
                <a:spcPct val="85000"/>
              </a:lnSpc>
            </a:pPr>
            <a:r>
              <a:rPr lang="en-US" altLang="ko-KR"/>
              <a:t>void</a:t>
            </a:r>
          </a:p>
          <a:p>
            <a:pPr eaLnBrk="0" latinLnBrk="0" hangingPunct="0">
              <a:lnSpc>
                <a:spcPct val="85000"/>
              </a:lnSpc>
            </a:pPr>
            <a:r>
              <a:rPr lang="en-US" altLang="ko-KR"/>
              <a:t>print_uptime(int sockfd)</a:t>
            </a:r>
          </a:p>
          <a:p>
            <a:pPr eaLnBrk="0" latinLnBrk="0" hangingPunct="0">
              <a:lnSpc>
                <a:spcPct val="85000"/>
              </a:lnSpc>
            </a:pPr>
            <a:r>
              <a:rPr lang="en-US" altLang="ko-KR"/>
              <a:t>{</a:t>
            </a:r>
          </a:p>
          <a:p>
            <a:pPr eaLnBrk="0" latinLnBrk="0" hangingPunct="0">
              <a:lnSpc>
                <a:spcPct val="85000"/>
              </a:lnSpc>
            </a:pPr>
            <a:r>
              <a:rPr lang="en-US" altLang="ko-KR"/>
              <a:t>   int	n;</a:t>
            </a:r>
          </a:p>
          <a:p>
            <a:pPr eaLnBrk="0" latinLnBrk="0" hangingPunct="0">
              <a:lnSpc>
                <a:spcPct val="85000"/>
              </a:lnSpc>
            </a:pPr>
            <a:r>
              <a:rPr lang="en-US" altLang="ko-KR"/>
              <a:t>   char	buf[BUFLEN];</a:t>
            </a:r>
          </a:p>
          <a:p>
            <a:pPr eaLnBrk="0" latinLnBrk="0" hangingPunct="0">
              <a:lnSpc>
                <a:spcPct val="85000"/>
              </a:lnSpc>
            </a:pPr>
            <a:endParaRPr lang="en-US" altLang="ko-KR"/>
          </a:p>
          <a:p>
            <a:pPr eaLnBrk="0" latinLnBrk="0" hangingPunct="0">
              <a:lnSpc>
                <a:spcPct val="85000"/>
              </a:lnSpc>
            </a:pPr>
            <a:r>
              <a:rPr lang="en-US" altLang="ko-KR"/>
              <a:t>   while ((n = recv(sockfd, buf, BUFLEN, </a:t>
            </a:r>
          </a:p>
          <a:p>
            <a:pPr eaLnBrk="0" latinLnBrk="0" hangingPunct="0">
              <a:lnSpc>
                <a:spcPct val="85000"/>
              </a:lnSpc>
            </a:pPr>
            <a:r>
              <a:rPr lang="en-US" altLang="ko-KR"/>
              <a:t>               0)) &gt; 0)</a:t>
            </a:r>
          </a:p>
          <a:p>
            <a:pPr eaLnBrk="0" latinLnBrk="0" hangingPunct="0">
              <a:lnSpc>
                <a:spcPct val="85000"/>
              </a:lnSpc>
            </a:pPr>
            <a:r>
              <a:rPr lang="en-US" altLang="ko-KR"/>
              <a:t>          write(STDOUT_FILENO, buf, n);</a:t>
            </a:r>
          </a:p>
          <a:p>
            <a:pPr eaLnBrk="0" latinLnBrk="0" hangingPunct="0">
              <a:lnSpc>
                <a:spcPct val="85000"/>
              </a:lnSpc>
            </a:pPr>
            <a:r>
              <a:rPr lang="en-US" altLang="ko-KR"/>
              <a:t>   if (n &lt; 0)</a:t>
            </a:r>
          </a:p>
          <a:p>
            <a:pPr eaLnBrk="0" latinLnBrk="0" hangingPunct="0">
              <a:lnSpc>
                <a:spcPct val="85000"/>
              </a:lnSpc>
            </a:pPr>
            <a:r>
              <a:rPr lang="en-US" altLang="ko-KR"/>
              <a:t>	err_sys("recv error");</a:t>
            </a:r>
          </a:p>
          <a:p>
            <a:pPr eaLnBrk="0" latinLnBrk="0" hangingPunct="0">
              <a:lnSpc>
                <a:spcPct val="85000"/>
              </a:lnSpc>
            </a:pPr>
            <a:r>
              <a:rPr lang="en-US" altLang="ko-KR"/>
              <a:t>}</a:t>
            </a:r>
            <a:endParaRPr lang="ko-KR" altLang="en-US"/>
          </a:p>
        </p:txBody>
      </p:sp>
      <p:sp>
        <p:nvSpPr>
          <p:cNvPr id="78852" name="Rectangle 6"/>
          <p:cNvSpPr>
            <a:spLocks noChangeArrowheads="1"/>
          </p:cNvSpPr>
          <p:nvPr/>
        </p:nvSpPr>
        <p:spPr bwMode="auto">
          <a:xfrm>
            <a:off x="1219200" y="5867400"/>
            <a:ext cx="1647825" cy="366713"/>
          </a:xfrm>
          <a:prstGeom prst="rect">
            <a:avLst/>
          </a:prstGeom>
          <a:noFill/>
          <a:ln w="9525">
            <a:noFill/>
            <a:miter lim="800000"/>
            <a:headEnd/>
            <a:tailEnd/>
          </a:ln>
        </p:spPr>
        <p:txBody>
          <a:bodyPr wrap="none">
            <a:spAutoFit/>
          </a:bodyPr>
          <a:lstStyle/>
          <a:p>
            <a:r>
              <a:rPr kumimoji="0" lang="en-US" altLang="ko-KR" sz="1800">
                <a:latin typeface="Verdana" pitchFamily="34" charset="0"/>
                <a:hlinkClick r:id="rId3" action="ppaction://hlinkfile"/>
              </a:rPr>
              <a:t>Figure 16.14</a:t>
            </a:r>
            <a:endParaRPr kumimoji="0" lang="ko-KR" altLang="en-US" sz="1800">
              <a:latin typeface="Verdana" pitchFamily="34" charset="0"/>
            </a:endParaRPr>
          </a:p>
        </p:txBody>
      </p:sp>
      <p:sp>
        <p:nvSpPr>
          <p:cNvPr id="78853" name="Rectangle 3"/>
          <p:cNvSpPr>
            <a:spLocks noChangeArrowheads="1"/>
          </p:cNvSpPr>
          <p:nvPr/>
        </p:nvSpPr>
        <p:spPr bwMode="auto">
          <a:xfrm>
            <a:off x="3352800" y="1146175"/>
            <a:ext cx="5791200" cy="5711825"/>
          </a:xfrm>
          <a:prstGeom prst="rect">
            <a:avLst/>
          </a:prstGeom>
          <a:solidFill>
            <a:schemeClr val="bg1"/>
          </a:solidFill>
          <a:ln w="9525">
            <a:solidFill>
              <a:schemeClr val="tx1"/>
            </a:solidFill>
            <a:miter lim="800000"/>
            <a:headEnd/>
            <a:tailEnd/>
          </a:ln>
        </p:spPr>
        <p:txBody>
          <a:bodyPr>
            <a:spAutoFit/>
          </a:bodyPr>
          <a:lstStyle/>
          <a:p>
            <a:pPr eaLnBrk="0" latinLnBrk="0" hangingPunct="0">
              <a:lnSpc>
                <a:spcPct val="85000"/>
              </a:lnSpc>
            </a:pPr>
            <a:r>
              <a:rPr lang="en-US" altLang="ko-KR"/>
              <a:t>int main(int argc, char *argv[])</a:t>
            </a:r>
          </a:p>
          <a:p>
            <a:pPr eaLnBrk="0" latinLnBrk="0" hangingPunct="0">
              <a:lnSpc>
                <a:spcPct val="85000"/>
              </a:lnSpc>
            </a:pPr>
            <a:r>
              <a:rPr lang="en-US" altLang="ko-KR"/>
              <a:t>{</a:t>
            </a:r>
          </a:p>
          <a:p>
            <a:pPr eaLnBrk="0" latinLnBrk="0" hangingPunct="0">
              <a:lnSpc>
                <a:spcPct val="85000"/>
              </a:lnSpc>
            </a:pPr>
            <a:r>
              <a:rPr lang="en-US" altLang="ko-KR"/>
              <a:t>   struct addrinfo	*ailist, *aip;</a:t>
            </a:r>
          </a:p>
          <a:p>
            <a:pPr eaLnBrk="0" latinLnBrk="0" hangingPunct="0">
              <a:lnSpc>
                <a:spcPct val="85000"/>
              </a:lnSpc>
            </a:pPr>
            <a:r>
              <a:rPr lang="en-US" altLang="ko-KR"/>
              <a:t>   struct addrinfo	hint;</a:t>
            </a:r>
          </a:p>
          <a:p>
            <a:pPr eaLnBrk="0" latinLnBrk="0" hangingPunct="0">
              <a:lnSpc>
                <a:spcPct val="85000"/>
              </a:lnSpc>
            </a:pPr>
            <a:r>
              <a:rPr lang="en-US" altLang="ko-KR"/>
              <a:t>   int		sockfd, err;</a:t>
            </a:r>
          </a:p>
          <a:p>
            <a:pPr eaLnBrk="0" latinLnBrk="0" hangingPunct="0">
              <a:lnSpc>
                <a:spcPct val="85000"/>
              </a:lnSpc>
            </a:pPr>
            <a:endParaRPr lang="en-US" altLang="ko-KR"/>
          </a:p>
          <a:p>
            <a:pPr eaLnBrk="0" latinLnBrk="0" hangingPunct="0">
              <a:lnSpc>
                <a:spcPct val="85000"/>
              </a:lnSpc>
            </a:pPr>
            <a:r>
              <a:rPr lang="en-US" altLang="ko-KR"/>
              <a:t>   if (argc != 2) err_quit("usage: ruptime hostname");\</a:t>
            </a:r>
          </a:p>
          <a:p>
            <a:pPr eaLnBrk="0" latinLnBrk="0" hangingPunct="0">
              <a:lnSpc>
                <a:spcPct val="85000"/>
              </a:lnSpc>
            </a:pPr>
            <a:endParaRPr lang="en-US" altLang="ko-KR"/>
          </a:p>
          <a:p>
            <a:pPr eaLnBrk="0" latinLnBrk="0" hangingPunct="0">
              <a:lnSpc>
                <a:spcPct val="85000"/>
              </a:lnSpc>
            </a:pPr>
            <a:r>
              <a:rPr lang="en-US" altLang="ko-KR"/>
              <a:t>   hint.ai_flags = 0;</a:t>
            </a:r>
          </a:p>
          <a:p>
            <a:pPr eaLnBrk="0" latinLnBrk="0" hangingPunct="0">
              <a:lnSpc>
                <a:spcPct val="85000"/>
              </a:lnSpc>
            </a:pPr>
            <a:r>
              <a:rPr lang="en-US" altLang="ko-KR"/>
              <a:t>   hint.ai_family = 0;</a:t>
            </a:r>
          </a:p>
          <a:p>
            <a:pPr eaLnBrk="0" latinLnBrk="0" hangingPunct="0">
              <a:lnSpc>
                <a:spcPct val="85000"/>
              </a:lnSpc>
            </a:pPr>
            <a:r>
              <a:rPr lang="en-US" altLang="ko-KR"/>
              <a:t>   hint.ai_socktype = SOCK_STREAM;</a:t>
            </a:r>
          </a:p>
          <a:p>
            <a:pPr eaLnBrk="0" latinLnBrk="0" hangingPunct="0">
              <a:lnSpc>
                <a:spcPct val="85000"/>
              </a:lnSpc>
            </a:pPr>
            <a:r>
              <a:rPr lang="en-US" altLang="ko-KR"/>
              <a:t>   hint.ai_protocol = 0;</a:t>
            </a:r>
          </a:p>
          <a:p>
            <a:pPr eaLnBrk="0" latinLnBrk="0" hangingPunct="0">
              <a:lnSpc>
                <a:spcPct val="85000"/>
              </a:lnSpc>
            </a:pPr>
            <a:r>
              <a:rPr lang="en-US" altLang="ko-KR"/>
              <a:t>   hint.ai_addrlen = 0;</a:t>
            </a:r>
          </a:p>
          <a:p>
            <a:pPr eaLnBrk="0" latinLnBrk="0" hangingPunct="0">
              <a:lnSpc>
                <a:spcPct val="85000"/>
              </a:lnSpc>
            </a:pPr>
            <a:r>
              <a:rPr lang="en-US" altLang="ko-KR"/>
              <a:t>   hint.ai_canonname = NULL;</a:t>
            </a:r>
          </a:p>
          <a:p>
            <a:pPr eaLnBrk="0" latinLnBrk="0" hangingPunct="0">
              <a:lnSpc>
                <a:spcPct val="85000"/>
              </a:lnSpc>
            </a:pPr>
            <a:r>
              <a:rPr lang="en-US" altLang="ko-KR"/>
              <a:t>   hint.ai_addr = NULL;</a:t>
            </a:r>
          </a:p>
          <a:p>
            <a:pPr eaLnBrk="0" latinLnBrk="0" hangingPunct="0">
              <a:lnSpc>
                <a:spcPct val="85000"/>
              </a:lnSpc>
            </a:pPr>
            <a:r>
              <a:rPr lang="en-US" altLang="ko-KR"/>
              <a:t>   hint.ai_next = NULL;</a:t>
            </a:r>
          </a:p>
          <a:p>
            <a:pPr eaLnBrk="0" latinLnBrk="0" hangingPunct="0">
              <a:lnSpc>
                <a:spcPct val="85000"/>
              </a:lnSpc>
            </a:pPr>
            <a:r>
              <a:rPr lang="en-US" altLang="ko-KR"/>
              <a:t>   if ((err = getaddrinfo(argv[1], "ruptime", &amp;hint, &amp;ailist)) != 0)</a:t>
            </a:r>
          </a:p>
          <a:p>
            <a:pPr eaLnBrk="0" latinLnBrk="0" hangingPunct="0">
              <a:lnSpc>
                <a:spcPct val="85000"/>
              </a:lnSpc>
            </a:pPr>
            <a:r>
              <a:rPr lang="en-US" altLang="ko-KR"/>
              <a:t>	err_quit("getaddrinfo error: %s", gai_strerror(err));</a:t>
            </a:r>
          </a:p>
          <a:p>
            <a:pPr eaLnBrk="0" latinLnBrk="0" hangingPunct="0">
              <a:lnSpc>
                <a:spcPct val="85000"/>
              </a:lnSpc>
            </a:pPr>
            <a:r>
              <a:rPr lang="en-US" altLang="ko-KR"/>
              <a:t>   for (aip = ailist; aip != NULL; aip = aip-&gt;ai_next) {</a:t>
            </a:r>
          </a:p>
          <a:p>
            <a:pPr eaLnBrk="0" latinLnBrk="0" hangingPunct="0">
              <a:lnSpc>
                <a:spcPct val="85000"/>
              </a:lnSpc>
            </a:pPr>
            <a:r>
              <a:rPr lang="en-US" altLang="ko-KR"/>
              <a:t>	if ((sockfd = socket(aip-&gt;ai_family, SOCK_STREAM, 0)) &lt; 0)</a:t>
            </a:r>
          </a:p>
          <a:p>
            <a:pPr eaLnBrk="0" latinLnBrk="0" hangingPunct="0">
              <a:lnSpc>
                <a:spcPct val="85000"/>
              </a:lnSpc>
            </a:pPr>
            <a:r>
              <a:rPr lang="en-US" altLang="ko-KR"/>
              <a:t>		err = errno;</a:t>
            </a:r>
          </a:p>
          <a:p>
            <a:pPr eaLnBrk="0" latinLnBrk="0" hangingPunct="0">
              <a:lnSpc>
                <a:spcPct val="85000"/>
              </a:lnSpc>
            </a:pPr>
            <a:r>
              <a:rPr lang="en-US" altLang="ko-KR"/>
              <a:t>	if (connect_retry(sockfd, aip-&gt;ai_addr, aip-&gt;ai_addrlen) &lt; 0) {</a:t>
            </a:r>
          </a:p>
          <a:p>
            <a:pPr eaLnBrk="0" latinLnBrk="0" hangingPunct="0">
              <a:lnSpc>
                <a:spcPct val="85000"/>
              </a:lnSpc>
            </a:pPr>
            <a:r>
              <a:rPr lang="en-US" altLang="ko-KR"/>
              <a:t>		err = errno;</a:t>
            </a:r>
          </a:p>
          <a:p>
            <a:pPr eaLnBrk="0" latinLnBrk="0" hangingPunct="0">
              <a:lnSpc>
                <a:spcPct val="85000"/>
              </a:lnSpc>
            </a:pPr>
            <a:r>
              <a:rPr lang="en-US" altLang="ko-KR"/>
              <a:t>    	} else {</a:t>
            </a:r>
          </a:p>
          <a:p>
            <a:pPr eaLnBrk="0" latinLnBrk="0" hangingPunct="0">
              <a:lnSpc>
                <a:spcPct val="85000"/>
              </a:lnSpc>
            </a:pPr>
            <a:r>
              <a:rPr lang="en-US" altLang="ko-KR"/>
              <a:t>		print_uptime(sockfd);</a:t>
            </a:r>
          </a:p>
          <a:p>
            <a:pPr eaLnBrk="0" latinLnBrk="0" hangingPunct="0">
              <a:lnSpc>
                <a:spcPct val="85000"/>
              </a:lnSpc>
            </a:pPr>
            <a:r>
              <a:rPr lang="en-US" altLang="ko-KR"/>
              <a:t>		exit(0);</a:t>
            </a:r>
          </a:p>
          <a:p>
            <a:pPr eaLnBrk="0" latinLnBrk="0" hangingPunct="0">
              <a:lnSpc>
                <a:spcPct val="85000"/>
              </a:lnSpc>
            </a:pPr>
            <a:r>
              <a:rPr lang="en-US" altLang="ko-KR"/>
              <a:t>	}</a:t>
            </a:r>
          </a:p>
          <a:p>
            <a:pPr eaLnBrk="0" latinLnBrk="0" hangingPunct="0">
              <a:lnSpc>
                <a:spcPct val="85000"/>
              </a:lnSpc>
            </a:pPr>
            <a:r>
              <a:rPr lang="en-US" altLang="ko-KR"/>
              <a:t>    }</a:t>
            </a:r>
          </a:p>
          <a:p>
            <a:pPr eaLnBrk="0" latinLnBrk="0" hangingPunct="0">
              <a:lnSpc>
                <a:spcPct val="85000"/>
              </a:lnSpc>
            </a:pPr>
            <a:r>
              <a:rPr lang="en-US" altLang="ko-KR"/>
              <a:t>    fprintf(stderr, "can't connect to %s: %s\n", argv[1],  strerror(err));</a:t>
            </a:r>
          </a:p>
          <a:p>
            <a:pPr eaLnBrk="0" latinLnBrk="0" hangingPunct="0">
              <a:lnSpc>
                <a:spcPct val="85000"/>
              </a:lnSpc>
            </a:pPr>
            <a:r>
              <a:rPr lang="en-US" altLang="ko-KR"/>
              <a:t>    exit(1);</a:t>
            </a:r>
          </a:p>
          <a:p>
            <a:pPr eaLnBrk="0" latinLnBrk="0" hangingPunct="0">
              <a:lnSpc>
                <a:spcPct val="85000"/>
              </a:lnSpc>
            </a:pPr>
            <a:r>
              <a:rPr lang="en-US" altLang="ko-KR"/>
              <a:t>}</a:t>
            </a:r>
            <a:endParaRPr lang="ko-KR"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80898" name="Rectangle 2"/>
          <p:cNvSpPr>
            <a:spLocks noGrp="1" noChangeArrowheads="1"/>
          </p:cNvSpPr>
          <p:nvPr>
            <p:ph type="title" idx="4294967295"/>
          </p:nvPr>
        </p:nvSpPr>
        <p:spPr/>
        <p:txBody>
          <a:bodyPr/>
          <a:lstStyle/>
          <a:p>
            <a:pPr eaLnBrk="1" hangingPunct="1"/>
            <a:r>
              <a:rPr lang="en-US" altLang="ko-KR" smtClean="0">
                <a:ea typeface="굴림" charset="-127"/>
              </a:rPr>
              <a:t>Data Transfer</a:t>
            </a:r>
          </a:p>
        </p:txBody>
      </p:sp>
      <p:sp>
        <p:nvSpPr>
          <p:cNvPr id="80899" name="Rectangle 3"/>
          <p:cNvSpPr>
            <a:spLocks noChangeArrowheads="1"/>
          </p:cNvSpPr>
          <p:nvPr/>
        </p:nvSpPr>
        <p:spPr bwMode="auto">
          <a:xfrm>
            <a:off x="0" y="1327150"/>
            <a:ext cx="8939213" cy="5530850"/>
          </a:xfrm>
          <a:prstGeom prst="rect">
            <a:avLst/>
          </a:prstGeom>
          <a:solidFill>
            <a:schemeClr val="bg1"/>
          </a:solidFill>
          <a:ln w="9525">
            <a:solidFill>
              <a:schemeClr val="tx1"/>
            </a:solidFill>
            <a:miter lim="800000"/>
            <a:headEnd/>
            <a:tailEnd/>
          </a:ln>
        </p:spPr>
        <p:txBody>
          <a:bodyPr>
            <a:spAutoFit/>
          </a:bodyPr>
          <a:lstStyle/>
          <a:p>
            <a:pPr eaLnBrk="0" latinLnBrk="0" hangingPunct="0">
              <a:lnSpc>
                <a:spcPct val="85000"/>
              </a:lnSpc>
            </a:pPr>
            <a:r>
              <a:rPr lang="en-US" altLang="ko-KR"/>
              <a:t>// QLEN = 10, HOST_NAME_MAX = 256</a:t>
            </a:r>
          </a:p>
          <a:p>
            <a:pPr eaLnBrk="0" latinLnBrk="0" hangingPunct="0">
              <a:lnSpc>
                <a:spcPct val="85000"/>
              </a:lnSpc>
            </a:pPr>
            <a:r>
              <a:rPr lang="en-US" altLang="ko-KR"/>
              <a:t>// extern int initserver(int, struct sockaddr *, socklen_t, int);</a:t>
            </a:r>
          </a:p>
          <a:p>
            <a:pPr eaLnBrk="0" latinLnBrk="0" hangingPunct="0">
              <a:lnSpc>
                <a:spcPct val="85000"/>
              </a:lnSpc>
            </a:pPr>
            <a:endParaRPr lang="en-US" altLang="ko-KR"/>
          </a:p>
          <a:p>
            <a:pPr eaLnBrk="0" latinLnBrk="0" hangingPunct="0">
              <a:lnSpc>
                <a:spcPct val="85000"/>
              </a:lnSpc>
            </a:pPr>
            <a:r>
              <a:rPr lang="en-US" altLang="ko-KR"/>
              <a:t>void serve(int sockfd)</a:t>
            </a:r>
          </a:p>
          <a:p>
            <a:pPr eaLnBrk="0" latinLnBrk="0" hangingPunct="0">
              <a:lnSpc>
                <a:spcPct val="85000"/>
              </a:lnSpc>
            </a:pPr>
            <a:r>
              <a:rPr lang="en-US" altLang="ko-KR"/>
              <a:t>{</a:t>
            </a:r>
          </a:p>
          <a:p>
            <a:pPr eaLnBrk="0" latinLnBrk="0" hangingPunct="0">
              <a:lnSpc>
                <a:spcPct val="85000"/>
              </a:lnSpc>
            </a:pPr>
            <a:r>
              <a:rPr lang="en-US" altLang="ko-KR"/>
              <a:t>	int    clfd, status;	pid_t   pid;</a:t>
            </a:r>
          </a:p>
          <a:p>
            <a:pPr eaLnBrk="0" latinLnBrk="0" hangingPunct="0">
              <a:lnSpc>
                <a:spcPct val="85000"/>
              </a:lnSpc>
            </a:pPr>
            <a:endParaRPr lang="en-US" altLang="ko-KR"/>
          </a:p>
          <a:p>
            <a:pPr eaLnBrk="0" latinLnBrk="0" hangingPunct="0">
              <a:lnSpc>
                <a:spcPct val="85000"/>
              </a:lnSpc>
            </a:pPr>
            <a:r>
              <a:rPr lang="en-US" altLang="ko-KR"/>
              <a:t>	for (;;) {</a:t>
            </a:r>
          </a:p>
          <a:p>
            <a:pPr eaLnBrk="0" latinLnBrk="0" hangingPunct="0">
              <a:lnSpc>
                <a:spcPct val="85000"/>
              </a:lnSpc>
            </a:pPr>
            <a:r>
              <a:rPr lang="en-US" altLang="ko-KR"/>
              <a:t>		clfd = accept(sockfd, NULL, NULL);</a:t>
            </a:r>
          </a:p>
          <a:p>
            <a:pPr eaLnBrk="0" latinLnBrk="0" hangingPunct="0">
              <a:lnSpc>
                <a:spcPct val="85000"/>
              </a:lnSpc>
            </a:pPr>
            <a:r>
              <a:rPr lang="en-US" altLang="ko-KR"/>
              <a:t>		if (clfd &lt; 0) { syslog(LOG_ERR, "ruptimed: accept error: %s", strerror(errno));  exit(1); }</a:t>
            </a:r>
          </a:p>
          <a:p>
            <a:pPr eaLnBrk="0" latinLnBrk="0" hangingPunct="0">
              <a:lnSpc>
                <a:spcPct val="85000"/>
              </a:lnSpc>
            </a:pPr>
            <a:r>
              <a:rPr lang="en-US" altLang="ko-KR"/>
              <a:t>		if ((pid = fork()) &lt; 0) { syslog(LOG_ERR, "ruptimed: fork error: %s", strerror(errno));   exit(1);</a:t>
            </a:r>
          </a:p>
          <a:p>
            <a:pPr eaLnBrk="0" latinLnBrk="0" hangingPunct="0">
              <a:lnSpc>
                <a:spcPct val="85000"/>
              </a:lnSpc>
            </a:pPr>
            <a:r>
              <a:rPr lang="en-US" altLang="ko-KR"/>
              <a:t>		} else if (pid == 0) {	/* child */</a:t>
            </a:r>
          </a:p>
          <a:p>
            <a:pPr eaLnBrk="0" latinLnBrk="0" hangingPunct="0">
              <a:lnSpc>
                <a:spcPct val="85000"/>
              </a:lnSpc>
            </a:pPr>
            <a:r>
              <a:rPr lang="en-US" altLang="ko-KR"/>
              <a:t>		 	/* The parent called daemonize ({Prog daemoninit}), so STDIN_FILENO, </a:t>
            </a:r>
          </a:p>
          <a:p>
            <a:pPr eaLnBrk="0" latinLnBrk="0" hangingPunct="0">
              <a:lnSpc>
                <a:spcPct val="85000"/>
              </a:lnSpc>
            </a:pPr>
            <a:r>
              <a:rPr lang="en-US" altLang="ko-KR"/>
              <a:t>			* STDOUT_FILENO, and STDERR_FILENO are already open to /dev/null.  </a:t>
            </a:r>
          </a:p>
          <a:p>
            <a:pPr eaLnBrk="0" latinLnBrk="0" hangingPunct="0">
              <a:lnSpc>
                <a:spcPct val="85000"/>
              </a:lnSpc>
            </a:pPr>
            <a:r>
              <a:rPr lang="en-US" altLang="ko-KR"/>
              <a:t>			* Thus, the call to close doesn't need to be protected by checks that clfd isn't </a:t>
            </a:r>
          </a:p>
          <a:p>
            <a:pPr eaLnBrk="0" latinLnBrk="0" hangingPunct="0">
              <a:lnSpc>
                <a:spcPct val="85000"/>
              </a:lnSpc>
            </a:pPr>
            <a:r>
              <a:rPr lang="en-US" altLang="ko-KR"/>
              <a:t>			* already equal to one of these values. </a:t>
            </a:r>
          </a:p>
          <a:p>
            <a:pPr eaLnBrk="0" latinLnBrk="0" hangingPunct="0">
              <a:lnSpc>
                <a:spcPct val="85000"/>
              </a:lnSpc>
            </a:pPr>
            <a:r>
              <a:rPr lang="en-US" altLang="ko-KR"/>
              <a:t>			*/</a:t>
            </a:r>
          </a:p>
          <a:p>
            <a:pPr eaLnBrk="0" latinLnBrk="0" hangingPunct="0">
              <a:lnSpc>
                <a:spcPct val="85000"/>
              </a:lnSpc>
            </a:pPr>
            <a:r>
              <a:rPr lang="en-US" altLang="ko-KR"/>
              <a:t>			if (dup2(clfd, STDOUT_FILENO) != STDOUT_FILENO ||</a:t>
            </a:r>
          </a:p>
          <a:p>
            <a:pPr eaLnBrk="0" latinLnBrk="0" hangingPunct="0">
              <a:lnSpc>
                <a:spcPct val="85000"/>
              </a:lnSpc>
            </a:pPr>
            <a:r>
              <a:rPr lang="en-US" altLang="ko-KR"/>
              <a:t>			  dup2(clfd, STDERR_FILENO) != STDERR_FILENO) {</a:t>
            </a:r>
          </a:p>
          <a:p>
            <a:pPr eaLnBrk="0" latinLnBrk="0" hangingPunct="0">
              <a:lnSpc>
                <a:spcPct val="85000"/>
              </a:lnSpc>
            </a:pPr>
            <a:r>
              <a:rPr lang="en-US" altLang="ko-KR"/>
              <a:t>				syslog(LOG_ERR, "ruptimed: unexpected error");   exit(1);</a:t>
            </a:r>
          </a:p>
          <a:p>
            <a:pPr eaLnBrk="0" latinLnBrk="0" hangingPunct="0">
              <a:lnSpc>
                <a:spcPct val="85000"/>
              </a:lnSpc>
            </a:pPr>
            <a:r>
              <a:rPr lang="en-US" altLang="ko-KR"/>
              <a:t>			}</a:t>
            </a:r>
          </a:p>
          <a:p>
            <a:pPr eaLnBrk="0" latinLnBrk="0" hangingPunct="0">
              <a:lnSpc>
                <a:spcPct val="85000"/>
              </a:lnSpc>
            </a:pPr>
            <a:r>
              <a:rPr lang="en-US" altLang="ko-KR"/>
              <a:t>			close(clfd);</a:t>
            </a:r>
          </a:p>
          <a:p>
            <a:pPr eaLnBrk="0" latinLnBrk="0" hangingPunct="0">
              <a:lnSpc>
                <a:spcPct val="85000"/>
              </a:lnSpc>
            </a:pPr>
            <a:r>
              <a:rPr lang="en-US" altLang="ko-KR"/>
              <a:t>			execl("/usr/bin/uptime", "uptime", (char *)0);</a:t>
            </a:r>
          </a:p>
          <a:p>
            <a:pPr eaLnBrk="0" latinLnBrk="0" hangingPunct="0">
              <a:lnSpc>
                <a:spcPct val="85000"/>
              </a:lnSpc>
            </a:pPr>
            <a:r>
              <a:rPr lang="en-US" altLang="ko-KR"/>
              <a:t>			syslog(LOG_ERR, "ruptimed: unexpected return from exec: %s", strerror(errno));</a:t>
            </a:r>
          </a:p>
          <a:p>
            <a:pPr eaLnBrk="0" latinLnBrk="0" hangingPunct="0">
              <a:lnSpc>
                <a:spcPct val="85000"/>
              </a:lnSpc>
            </a:pPr>
            <a:r>
              <a:rPr lang="en-US" altLang="ko-KR"/>
              <a:t>		} else {		/* parent */</a:t>
            </a:r>
          </a:p>
          <a:p>
            <a:pPr eaLnBrk="0" latinLnBrk="0" hangingPunct="0">
              <a:lnSpc>
                <a:spcPct val="85000"/>
              </a:lnSpc>
            </a:pPr>
            <a:r>
              <a:rPr lang="en-US" altLang="ko-KR"/>
              <a:t>			close(clfd);</a:t>
            </a:r>
          </a:p>
          <a:p>
            <a:pPr eaLnBrk="0" latinLnBrk="0" hangingPunct="0">
              <a:lnSpc>
                <a:spcPct val="85000"/>
              </a:lnSpc>
            </a:pPr>
            <a:r>
              <a:rPr lang="en-US" altLang="ko-KR"/>
              <a:t>			waitpid(pid, &amp;status, 0);</a:t>
            </a:r>
          </a:p>
          <a:p>
            <a:pPr eaLnBrk="0" latinLnBrk="0" hangingPunct="0">
              <a:lnSpc>
                <a:spcPct val="85000"/>
              </a:lnSpc>
            </a:pPr>
            <a:r>
              <a:rPr lang="en-US" altLang="ko-KR"/>
              <a:t>		}</a:t>
            </a:r>
          </a:p>
          <a:p>
            <a:pPr eaLnBrk="0" latinLnBrk="0" hangingPunct="0">
              <a:lnSpc>
                <a:spcPct val="85000"/>
              </a:lnSpc>
            </a:pPr>
            <a:r>
              <a:rPr lang="en-US" altLang="ko-KR"/>
              <a:t>	}</a:t>
            </a:r>
          </a:p>
          <a:p>
            <a:pPr eaLnBrk="0" latinLnBrk="0" hangingPunct="0">
              <a:lnSpc>
                <a:spcPct val="85000"/>
              </a:lnSpc>
            </a:pPr>
            <a:r>
              <a:rPr lang="en-US" altLang="ko-KR"/>
              <a:t>}</a:t>
            </a:r>
            <a:endParaRPr lang="ko-KR" altLang="en-US"/>
          </a:p>
        </p:txBody>
      </p:sp>
      <p:sp>
        <p:nvSpPr>
          <p:cNvPr id="80900" name="Rectangle 6"/>
          <p:cNvSpPr>
            <a:spLocks noChangeArrowheads="1"/>
          </p:cNvSpPr>
          <p:nvPr/>
        </p:nvSpPr>
        <p:spPr bwMode="auto">
          <a:xfrm>
            <a:off x="7086600" y="6324600"/>
            <a:ext cx="1647825" cy="366713"/>
          </a:xfrm>
          <a:prstGeom prst="rect">
            <a:avLst/>
          </a:prstGeom>
          <a:noFill/>
          <a:ln w="9525">
            <a:noFill/>
            <a:miter lim="800000"/>
            <a:headEnd/>
            <a:tailEnd/>
          </a:ln>
        </p:spPr>
        <p:txBody>
          <a:bodyPr wrap="none">
            <a:spAutoFit/>
          </a:bodyPr>
          <a:lstStyle/>
          <a:p>
            <a:r>
              <a:rPr kumimoji="0" lang="en-US" altLang="ko-KR" sz="1800">
                <a:latin typeface="Verdana" pitchFamily="34" charset="0"/>
                <a:hlinkClick r:id="rId3" action="ppaction://hlinkfile"/>
              </a:rPr>
              <a:t>Figure 16.16</a:t>
            </a:r>
            <a:endParaRPr kumimoji="0" lang="ko-KR" altLang="en-US" sz="1800">
              <a:latin typeface="Verdana"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82946" name="Rectangle 2"/>
          <p:cNvSpPr>
            <a:spLocks noGrp="1" noChangeArrowheads="1"/>
          </p:cNvSpPr>
          <p:nvPr>
            <p:ph type="title" idx="4294967295"/>
          </p:nvPr>
        </p:nvSpPr>
        <p:spPr>
          <a:xfrm>
            <a:off x="1150938" y="76200"/>
            <a:ext cx="7793037" cy="928688"/>
          </a:xfrm>
        </p:spPr>
        <p:txBody>
          <a:bodyPr/>
          <a:lstStyle/>
          <a:p>
            <a:pPr eaLnBrk="1" hangingPunct="1"/>
            <a:r>
              <a:rPr lang="en-US" altLang="ko-KR" smtClean="0">
                <a:ea typeface="굴림" charset="-127"/>
              </a:rPr>
              <a:t>Data Transfer</a:t>
            </a:r>
          </a:p>
        </p:txBody>
      </p:sp>
      <p:sp>
        <p:nvSpPr>
          <p:cNvPr id="82947" name="Rectangle 3"/>
          <p:cNvSpPr>
            <a:spLocks noChangeArrowheads="1"/>
          </p:cNvSpPr>
          <p:nvPr/>
        </p:nvSpPr>
        <p:spPr bwMode="auto">
          <a:xfrm>
            <a:off x="152400" y="1066800"/>
            <a:ext cx="8939213" cy="5711825"/>
          </a:xfrm>
          <a:prstGeom prst="rect">
            <a:avLst/>
          </a:prstGeom>
          <a:solidFill>
            <a:schemeClr val="bg1"/>
          </a:solidFill>
          <a:ln w="9525">
            <a:solidFill>
              <a:schemeClr val="tx1"/>
            </a:solidFill>
            <a:miter lim="800000"/>
            <a:headEnd/>
            <a:tailEnd/>
          </a:ln>
        </p:spPr>
        <p:txBody>
          <a:bodyPr>
            <a:spAutoFit/>
          </a:bodyPr>
          <a:lstStyle/>
          <a:p>
            <a:pPr eaLnBrk="0" latinLnBrk="0" hangingPunct="0">
              <a:lnSpc>
                <a:spcPct val="85000"/>
              </a:lnSpc>
            </a:pPr>
            <a:r>
              <a:rPr lang="en-US" altLang="ko-KR"/>
              <a:t>int main(int argc, char *argv[])</a:t>
            </a:r>
          </a:p>
          <a:p>
            <a:pPr eaLnBrk="0" latinLnBrk="0" hangingPunct="0">
              <a:lnSpc>
                <a:spcPct val="85000"/>
              </a:lnSpc>
            </a:pPr>
            <a:r>
              <a:rPr lang="en-US" altLang="ko-KR"/>
              <a:t>{</a:t>
            </a:r>
          </a:p>
          <a:p>
            <a:pPr eaLnBrk="0" latinLnBrk="0" hangingPunct="0">
              <a:lnSpc>
                <a:spcPct val="85000"/>
              </a:lnSpc>
            </a:pPr>
            <a:r>
              <a:rPr lang="en-US" altLang="ko-KR"/>
              <a:t>	struct addrinfo	*ailist, *aip;		struct addrinfo	hint;</a:t>
            </a:r>
          </a:p>
          <a:p>
            <a:pPr eaLnBrk="0" latinLnBrk="0" hangingPunct="0">
              <a:lnSpc>
                <a:spcPct val="85000"/>
              </a:lnSpc>
            </a:pPr>
            <a:r>
              <a:rPr lang="en-US" altLang="ko-KR"/>
              <a:t>	int		sockfd, err, n;	char		*host;</a:t>
            </a:r>
          </a:p>
          <a:p>
            <a:pPr eaLnBrk="0" latinLnBrk="0" hangingPunct="0">
              <a:lnSpc>
                <a:spcPct val="85000"/>
              </a:lnSpc>
            </a:pPr>
            <a:endParaRPr lang="en-US" altLang="ko-KR"/>
          </a:p>
          <a:p>
            <a:pPr eaLnBrk="0" latinLnBrk="0" hangingPunct="0">
              <a:lnSpc>
                <a:spcPct val="85000"/>
              </a:lnSpc>
            </a:pPr>
            <a:r>
              <a:rPr lang="en-US" altLang="ko-KR"/>
              <a:t>	if (argc != 1) err_quit("usage: ruptimed");</a:t>
            </a:r>
          </a:p>
          <a:p>
            <a:pPr eaLnBrk="0" latinLnBrk="0" hangingPunct="0">
              <a:lnSpc>
                <a:spcPct val="85000"/>
              </a:lnSpc>
            </a:pPr>
            <a:r>
              <a:rPr lang="en-US" altLang="ko-KR"/>
              <a:t>#ifdef _SC_HOST_NAME_MAX</a:t>
            </a:r>
          </a:p>
          <a:p>
            <a:pPr eaLnBrk="0" latinLnBrk="0" hangingPunct="0">
              <a:lnSpc>
                <a:spcPct val="85000"/>
              </a:lnSpc>
            </a:pPr>
            <a:r>
              <a:rPr lang="en-US" altLang="ko-KR"/>
              <a:t>	n = sysconf(_SC_HOST_NAME_MAX);</a:t>
            </a:r>
          </a:p>
          <a:p>
            <a:pPr eaLnBrk="0" latinLnBrk="0" hangingPunct="0">
              <a:lnSpc>
                <a:spcPct val="85000"/>
              </a:lnSpc>
            </a:pPr>
            <a:r>
              <a:rPr lang="en-US" altLang="ko-KR"/>
              <a:t>	if (n &lt; 0)	/* best guess */</a:t>
            </a:r>
          </a:p>
          <a:p>
            <a:pPr eaLnBrk="0" latinLnBrk="0" hangingPunct="0">
              <a:lnSpc>
                <a:spcPct val="85000"/>
              </a:lnSpc>
            </a:pPr>
            <a:r>
              <a:rPr lang="en-US" altLang="ko-KR"/>
              <a:t>#endif</a:t>
            </a:r>
          </a:p>
          <a:p>
            <a:pPr eaLnBrk="0" latinLnBrk="0" hangingPunct="0">
              <a:lnSpc>
                <a:spcPct val="85000"/>
              </a:lnSpc>
            </a:pPr>
            <a:r>
              <a:rPr lang="en-US" altLang="ko-KR"/>
              <a:t>		n = HOST_NAME_MAX;</a:t>
            </a:r>
          </a:p>
          <a:p>
            <a:pPr eaLnBrk="0" latinLnBrk="0" hangingPunct="0">
              <a:lnSpc>
                <a:spcPct val="85000"/>
              </a:lnSpc>
            </a:pPr>
            <a:r>
              <a:rPr lang="en-US" altLang="ko-KR"/>
              <a:t>	host = malloc(n);</a:t>
            </a:r>
          </a:p>
          <a:p>
            <a:pPr eaLnBrk="0" latinLnBrk="0" hangingPunct="0">
              <a:lnSpc>
                <a:spcPct val="85000"/>
              </a:lnSpc>
            </a:pPr>
            <a:r>
              <a:rPr lang="en-US" altLang="ko-KR"/>
              <a:t>	if (host == NULL) err_sys("malloc error");</a:t>
            </a:r>
          </a:p>
          <a:p>
            <a:pPr eaLnBrk="0" latinLnBrk="0" hangingPunct="0">
              <a:lnSpc>
                <a:spcPct val="85000"/>
              </a:lnSpc>
            </a:pPr>
            <a:r>
              <a:rPr lang="en-US" altLang="ko-KR"/>
              <a:t>	if (gethostname(host, n) &lt; 0) err_sys("gethostname error");</a:t>
            </a:r>
          </a:p>
          <a:p>
            <a:pPr eaLnBrk="0" latinLnBrk="0" hangingPunct="0">
              <a:lnSpc>
                <a:spcPct val="85000"/>
              </a:lnSpc>
            </a:pPr>
            <a:r>
              <a:rPr lang="en-US" altLang="ko-KR"/>
              <a:t>	daemonize("ruptimed");</a:t>
            </a:r>
          </a:p>
          <a:p>
            <a:pPr eaLnBrk="0" latinLnBrk="0" hangingPunct="0">
              <a:lnSpc>
                <a:spcPct val="85000"/>
              </a:lnSpc>
            </a:pPr>
            <a:r>
              <a:rPr lang="en-US" altLang="ko-KR"/>
              <a:t>	hint.ai_flags = AI_CANONNAME;	hint.ai_family = 0;</a:t>
            </a:r>
          </a:p>
          <a:p>
            <a:pPr eaLnBrk="0" latinLnBrk="0" hangingPunct="0">
              <a:lnSpc>
                <a:spcPct val="85000"/>
              </a:lnSpc>
            </a:pPr>
            <a:r>
              <a:rPr lang="en-US" altLang="ko-KR"/>
              <a:t>	hint.ai_socktype = SOCK_STREAM;	hint.ai_protocol = 0;</a:t>
            </a:r>
          </a:p>
          <a:p>
            <a:pPr eaLnBrk="0" latinLnBrk="0" hangingPunct="0">
              <a:lnSpc>
                <a:spcPct val="85000"/>
              </a:lnSpc>
            </a:pPr>
            <a:r>
              <a:rPr lang="en-US" altLang="ko-KR"/>
              <a:t>	hint.ai_addrlen = 0;		hint.ai_canonname = NULL;</a:t>
            </a:r>
          </a:p>
          <a:p>
            <a:pPr eaLnBrk="0" latinLnBrk="0" hangingPunct="0">
              <a:lnSpc>
                <a:spcPct val="85000"/>
              </a:lnSpc>
            </a:pPr>
            <a:r>
              <a:rPr lang="en-US" altLang="ko-KR"/>
              <a:t>	hint.ai_addr = NULL;		hint.ai_next = NULL;</a:t>
            </a:r>
          </a:p>
          <a:p>
            <a:pPr eaLnBrk="0" latinLnBrk="0" hangingPunct="0">
              <a:lnSpc>
                <a:spcPct val="85000"/>
              </a:lnSpc>
            </a:pPr>
            <a:r>
              <a:rPr lang="en-US" altLang="ko-KR"/>
              <a:t>	if ((err = getaddrinfo(host, "ruptime", &amp;hint, &amp;ailist)) != 0) {</a:t>
            </a:r>
          </a:p>
          <a:p>
            <a:pPr eaLnBrk="0" latinLnBrk="0" hangingPunct="0">
              <a:lnSpc>
                <a:spcPct val="85000"/>
              </a:lnSpc>
            </a:pPr>
            <a:r>
              <a:rPr lang="en-US" altLang="ko-KR"/>
              <a:t>		syslog(LOG_ERR, "ruptimed: getaddrinfo error: %s", gai_strerror(err));</a:t>
            </a:r>
          </a:p>
          <a:p>
            <a:pPr eaLnBrk="0" latinLnBrk="0" hangingPunct="0">
              <a:lnSpc>
                <a:spcPct val="85000"/>
              </a:lnSpc>
            </a:pPr>
            <a:r>
              <a:rPr lang="en-US" altLang="ko-KR"/>
              <a:t>		exit(1);</a:t>
            </a:r>
          </a:p>
          <a:p>
            <a:pPr eaLnBrk="0" latinLnBrk="0" hangingPunct="0">
              <a:lnSpc>
                <a:spcPct val="85000"/>
              </a:lnSpc>
            </a:pPr>
            <a:r>
              <a:rPr lang="en-US" altLang="ko-KR"/>
              <a:t>	}</a:t>
            </a:r>
          </a:p>
          <a:p>
            <a:pPr eaLnBrk="0" latinLnBrk="0" hangingPunct="0">
              <a:lnSpc>
                <a:spcPct val="85000"/>
              </a:lnSpc>
            </a:pPr>
            <a:r>
              <a:rPr lang="en-US" altLang="ko-KR"/>
              <a:t>	for (aip = ailist; aip != NULL; aip = aip-&gt;ai_next) {</a:t>
            </a:r>
          </a:p>
          <a:p>
            <a:pPr eaLnBrk="0" latinLnBrk="0" hangingPunct="0">
              <a:lnSpc>
                <a:spcPct val="85000"/>
              </a:lnSpc>
            </a:pPr>
            <a:r>
              <a:rPr lang="en-US" altLang="ko-KR"/>
              <a:t>		if ((sockfd = initserver(SOCK_STREAM, aip-&gt;ai_addr, aip-&gt;ai_addrlen, QLEN)) &gt;= 0) {</a:t>
            </a:r>
          </a:p>
          <a:p>
            <a:pPr eaLnBrk="0" latinLnBrk="0" hangingPunct="0">
              <a:lnSpc>
                <a:spcPct val="85000"/>
              </a:lnSpc>
            </a:pPr>
            <a:r>
              <a:rPr lang="en-US" altLang="ko-KR"/>
              <a:t>			serve(sockfd);</a:t>
            </a:r>
          </a:p>
          <a:p>
            <a:pPr eaLnBrk="0" latinLnBrk="0" hangingPunct="0">
              <a:lnSpc>
                <a:spcPct val="85000"/>
              </a:lnSpc>
            </a:pPr>
            <a:r>
              <a:rPr lang="en-US" altLang="ko-KR"/>
              <a:t>			exit(0);</a:t>
            </a:r>
          </a:p>
          <a:p>
            <a:pPr eaLnBrk="0" latinLnBrk="0" hangingPunct="0">
              <a:lnSpc>
                <a:spcPct val="85000"/>
              </a:lnSpc>
            </a:pPr>
            <a:r>
              <a:rPr lang="en-US" altLang="ko-KR"/>
              <a:t>		}</a:t>
            </a:r>
          </a:p>
          <a:p>
            <a:pPr eaLnBrk="0" latinLnBrk="0" hangingPunct="0">
              <a:lnSpc>
                <a:spcPct val="85000"/>
              </a:lnSpc>
            </a:pPr>
            <a:r>
              <a:rPr lang="en-US" altLang="ko-KR"/>
              <a:t>	}</a:t>
            </a:r>
          </a:p>
          <a:p>
            <a:pPr eaLnBrk="0" latinLnBrk="0" hangingPunct="0">
              <a:lnSpc>
                <a:spcPct val="85000"/>
              </a:lnSpc>
            </a:pPr>
            <a:r>
              <a:rPr lang="en-US" altLang="ko-KR"/>
              <a:t>	exit(1);</a:t>
            </a:r>
          </a:p>
          <a:p>
            <a:pPr eaLnBrk="0" latinLnBrk="0" hangingPunct="0">
              <a:lnSpc>
                <a:spcPct val="85000"/>
              </a:lnSpc>
            </a:pPr>
            <a:r>
              <a:rPr lang="en-US" altLang="ko-KR"/>
              <a:t>}</a:t>
            </a:r>
            <a:endParaRPr lang="ko-KR" altLang="en-US"/>
          </a:p>
        </p:txBody>
      </p:sp>
      <p:sp>
        <p:nvSpPr>
          <p:cNvPr id="82948" name="Rectangle 6"/>
          <p:cNvSpPr>
            <a:spLocks noChangeArrowheads="1"/>
          </p:cNvSpPr>
          <p:nvPr/>
        </p:nvSpPr>
        <p:spPr bwMode="auto">
          <a:xfrm>
            <a:off x="7086600" y="6324600"/>
            <a:ext cx="1647825" cy="366713"/>
          </a:xfrm>
          <a:prstGeom prst="rect">
            <a:avLst/>
          </a:prstGeom>
          <a:noFill/>
          <a:ln w="9525">
            <a:noFill/>
            <a:miter lim="800000"/>
            <a:headEnd/>
            <a:tailEnd/>
          </a:ln>
        </p:spPr>
        <p:txBody>
          <a:bodyPr wrap="none">
            <a:spAutoFit/>
          </a:bodyPr>
          <a:lstStyle/>
          <a:p>
            <a:r>
              <a:rPr kumimoji="0" lang="en-US" altLang="ko-KR" sz="1800">
                <a:latin typeface="Verdana" pitchFamily="34" charset="0"/>
                <a:hlinkClick r:id="rId3" action="ppaction://hlinkfile"/>
              </a:rPr>
              <a:t>Figure 16.16</a:t>
            </a:r>
            <a:endParaRPr kumimoji="0" lang="ko-KR" altLang="en-US" sz="1800">
              <a:latin typeface="Verdana"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84994" name="Rectangle 2"/>
          <p:cNvSpPr>
            <a:spLocks noGrp="1" noChangeArrowheads="1"/>
          </p:cNvSpPr>
          <p:nvPr>
            <p:ph type="title" idx="4294967295"/>
          </p:nvPr>
        </p:nvSpPr>
        <p:spPr/>
        <p:txBody>
          <a:bodyPr/>
          <a:lstStyle/>
          <a:p>
            <a:pPr eaLnBrk="1" hangingPunct="1"/>
            <a:r>
              <a:rPr lang="en-US" altLang="ko-KR" smtClean="0">
                <a:ea typeface="굴림" charset="-127"/>
              </a:rPr>
              <a:t>Data Transfer</a:t>
            </a:r>
          </a:p>
        </p:txBody>
      </p:sp>
      <p:sp>
        <p:nvSpPr>
          <p:cNvPr id="84995" name="Rectangle 3"/>
          <p:cNvSpPr>
            <a:spLocks noChangeArrowheads="1"/>
          </p:cNvSpPr>
          <p:nvPr/>
        </p:nvSpPr>
        <p:spPr bwMode="auto">
          <a:xfrm>
            <a:off x="1295400" y="1441450"/>
            <a:ext cx="7315200" cy="4806950"/>
          </a:xfrm>
          <a:prstGeom prst="rect">
            <a:avLst/>
          </a:prstGeom>
          <a:noFill/>
          <a:ln w="9525">
            <a:solidFill>
              <a:schemeClr val="tx1"/>
            </a:solidFill>
            <a:miter lim="800000"/>
            <a:headEnd/>
            <a:tailEnd/>
          </a:ln>
        </p:spPr>
        <p:txBody>
          <a:bodyPr>
            <a:spAutoFit/>
          </a:bodyPr>
          <a:lstStyle/>
          <a:p>
            <a:pPr eaLnBrk="0" latinLnBrk="0" hangingPunct="0">
              <a:lnSpc>
                <a:spcPct val="85000"/>
              </a:lnSpc>
            </a:pPr>
            <a:r>
              <a:rPr lang="en-US" altLang="ko-KR"/>
              <a:t>#define BUFLEN		128</a:t>
            </a:r>
          </a:p>
          <a:p>
            <a:pPr eaLnBrk="0" latinLnBrk="0" hangingPunct="0">
              <a:lnSpc>
                <a:spcPct val="85000"/>
              </a:lnSpc>
            </a:pPr>
            <a:r>
              <a:rPr lang="en-US" altLang="ko-KR"/>
              <a:t>#define TIMEOUT		20</a:t>
            </a:r>
          </a:p>
          <a:p>
            <a:pPr eaLnBrk="0" latinLnBrk="0" hangingPunct="0">
              <a:lnSpc>
                <a:spcPct val="85000"/>
              </a:lnSpc>
            </a:pPr>
            <a:endParaRPr lang="en-US" altLang="ko-KR"/>
          </a:p>
          <a:p>
            <a:pPr eaLnBrk="0" latinLnBrk="0" hangingPunct="0">
              <a:lnSpc>
                <a:spcPct val="85000"/>
              </a:lnSpc>
            </a:pPr>
            <a:r>
              <a:rPr lang="en-US" altLang="ko-KR"/>
              <a:t>void</a:t>
            </a:r>
          </a:p>
          <a:p>
            <a:pPr eaLnBrk="0" latinLnBrk="0" hangingPunct="0">
              <a:lnSpc>
                <a:spcPct val="85000"/>
              </a:lnSpc>
            </a:pPr>
            <a:r>
              <a:rPr lang="en-US" altLang="ko-KR"/>
              <a:t>sigalrm(int signo)</a:t>
            </a:r>
          </a:p>
          <a:p>
            <a:pPr eaLnBrk="0" latinLnBrk="0" hangingPunct="0">
              <a:lnSpc>
                <a:spcPct val="85000"/>
              </a:lnSpc>
            </a:pPr>
            <a:r>
              <a:rPr lang="en-US" altLang="ko-KR"/>
              <a:t>{</a:t>
            </a:r>
          </a:p>
          <a:p>
            <a:pPr eaLnBrk="0" latinLnBrk="0" hangingPunct="0">
              <a:lnSpc>
                <a:spcPct val="85000"/>
              </a:lnSpc>
            </a:pPr>
            <a:r>
              <a:rPr lang="en-US" altLang="ko-KR"/>
              <a:t>}</a:t>
            </a:r>
          </a:p>
          <a:p>
            <a:pPr eaLnBrk="0" latinLnBrk="0" hangingPunct="0">
              <a:lnSpc>
                <a:spcPct val="85000"/>
              </a:lnSpc>
            </a:pPr>
            <a:endParaRPr lang="en-US" altLang="ko-KR"/>
          </a:p>
          <a:p>
            <a:pPr eaLnBrk="0" latinLnBrk="0" hangingPunct="0">
              <a:lnSpc>
                <a:spcPct val="85000"/>
              </a:lnSpc>
            </a:pPr>
            <a:r>
              <a:rPr lang="en-US" altLang="ko-KR"/>
              <a:t>void</a:t>
            </a:r>
          </a:p>
          <a:p>
            <a:pPr eaLnBrk="0" latinLnBrk="0" hangingPunct="0">
              <a:lnSpc>
                <a:spcPct val="85000"/>
              </a:lnSpc>
            </a:pPr>
            <a:r>
              <a:rPr lang="en-US" altLang="ko-KR"/>
              <a:t>print_uptime(int sockfd, struct addrinfo *aip)</a:t>
            </a:r>
          </a:p>
          <a:p>
            <a:pPr eaLnBrk="0" latinLnBrk="0" hangingPunct="0">
              <a:lnSpc>
                <a:spcPct val="85000"/>
              </a:lnSpc>
            </a:pPr>
            <a:r>
              <a:rPr lang="en-US" altLang="ko-KR"/>
              <a:t>{</a:t>
            </a:r>
          </a:p>
          <a:p>
            <a:pPr eaLnBrk="0" latinLnBrk="0" hangingPunct="0">
              <a:lnSpc>
                <a:spcPct val="85000"/>
              </a:lnSpc>
            </a:pPr>
            <a:r>
              <a:rPr lang="en-US" altLang="ko-KR"/>
              <a:t>	int		n;</a:t>
            </a:r>
          </a:p>
          <a:p>
            <a:pPr eaLnBrk="0" latinLnBrk="0" hangingPunct="0">
              <a:lnSpc>
                <a:spcPct val="85000"/>
              </a:lnSpc>
            </a:pPr>
            <a:r>
              <a:rPr lang="en-US" altLang="ko-KR"/>
              <a:t>	char	buf[BUFLEN];</a:t>
            </a:r>
          </a:p>
          <a:p>
            <a:pPr eaLnBrk="0" latinLnBrk="0" hangingPunct="0">
              <a:lnSpc>
                <a:spcPct val="85000"/>
              </a:lnSpc>
            </a:pPr>
            <a:endParaRPr lang="en-US" altLang="ko-KR"/>
          </a:p>
          <a:p>
            <a:pPr eaLnBrk="0" latinLnBrk="0" hangingPunct="0">
              <a:lnSpc>
                <a:spcPct val="85000"/>
              </a:lnSpc>
            </a:pPr>
            <a:r>
              <a:rPr lang="en-US" altLang="ko-KR"/>
              <a:t>	buf[0] = 0;</a:t>
            </a:r>
          </a:p>
          <a:p>
            <a:pPr eaLnBrk="0" latinLnBrk="0" hangingPunct="0">
              <a:lnSpc>
                <a:spcPct val="85000"/>
              </a:lnSpc>
            </a:pPr>
            <a:r>
              <a:rPr lang="en-US" altLang="ko-KR"/>
              <a:t>	if (sendto(sockfd, buf, 1, 0, aip-&gt;ai_addr, aip-&gt;ai_addrlen) &lt; 0)</a:t>
            </a:r>
          </a:p>
          <a:p>
            <a:pPr eaLnBrk="0" latinLnBrk="0" hangingPunct="0">
              <a:lnSpc>
                <a:spcPct val="85000"/>
              </a:lnSpc>
            </a:pPr>
            <a:r>
              <a:rPr lang="en-US" altLang="ko-KR"/>
              <a:t>		err_sys("sendto error");</a:t>
            </a:r>
          </a:p>
          <a:p>
            <a:pPr eaLnBrk="0" latinLnBrk="0" hangingPunct="0">
              <a:lnSpc>
                <a:spcPct val="85000"/>
              </a:lnSpc>
            </a:pPr>
            <a:r>
              <a:rPr lang="en-US" altLang="ko-KR"/>
              <a:t>	alarm(TIMEOUT);</a:t>
            </a:r>
          </a:p>
          <a:p>
            <a:pPr eaLnBrk="0" latinLnBrk="0" hangingPunct="0">
              <a:lnSpc>
                <a:spcPct val="85000"/>
              </a:lnSpc>
            </a:pPr>
            <a:r>
              <a:rPr lang="en-US" altLang="ko-KR"/>
              <a:t>	if ((n = recvfrom(sockfd, buf, BUFLEN, 0, NULL, NULL)) &lt; 0) {</a:t>
            </a:r>
          </a:p>
          <a:p>
            <a:pPr eaLnBrk="0" latinLnBrk="0" hangingPunct="0">
              <a:lnSpc>
                <a:spcPct val="85000"/>
              </a:lnSpc>
            </a:pPr>
            <a:r>
              <a:rPr lang="en-US" altLang="ko-KR"/>
              <a:t>		if (errno != EINTR)</a:t>
            </a:r>
          </a:p>
          <a:p>
            <a:pPr eaLnBrk="0" latinLnBrk="0" hangingPunct="0">
              <a:lnSpc>
                <a:spcPct val="85000"/>
              </a:lnSpc>
            </a:pPr>
            <a:r>
              <a:rPr lang="en-US" altLang="ko-KR"/>
              <a:t>			alarm(0);</a:t>
            </a:r>
          </a:p>
          <a:p>
            <a:pPr eaLnBrk="0" latinLnBrk="0" hangingPunct="0">
              <a:lnSpc>
                <a:spcPct val="85000"/>
              </a:lnSpc>
            </a:pPr>
            <a:r>
              <a:rPr lang="en-US" altLang="ko-KR"/>
              <a:t>		err_sys("recv error");</a:t>
            </a:r>
          </a:p>
          <a:p>
            <a:pPr eaLnBrk="0" latinLnBrk="0" hangingPunct="0">
              <a:lnSpc>
                <a:spcPct val="85000"/>
              </a:lnSpc>
            </a:pPr>
            <a:r>
              <a:rPr lang="en-US" altLang="ko-KR"/>
              <a:t>	}</a:t>
            </a:r>
          </a:p>
          <a:p>
            <a:pPr eaLnBrk="0" latinLnBrk="0" hangingPunct="0">
              <a:lnSpc>
                <a:spcPct val="85000"/>
              </a:lnSpc>
            </a:pPr>
            <a:r>
              <a:rPr lang="en-US" altLang="ko-KR"/>
              <a:t>	alarm(0);</a:t>
            </a:r>
          </a:p>
          <a:p>
            <a:pPr eaLnBrk="0" latinLnBrk="0" hangingPunct="0">
              <a:lnSpc>
                <a:spcPct val="85000"/>
              </a:lnSpc>
            </a:pPr>
            <a:r>
              <a:rPr lang="en-US" altLang="ko-KR"/>
              <a:t>	write(STDOUT_FILENO, buf, n);</a:t>
            </a:r>
          </a:p>
          <a:p>
            <a:pPr eaLnBrk="0" latinLnBrk="0" hangingPunct="0">
              <a:lnSpc>
                <a:spcPct val="85000"/>
              </a:lnSpc>
            </a:pPr>
            <a:r>
              <a:rPr lang="en-US" altLang="ko-KR"/>
              <a:t>}</a:t>
            </a:r>
            <a:endParaRPr lang="ko-KR" altLang="en-US"/>
          </a:p>
        </p:txBody>
      </p:sp>
      <p:sp>
        <p:nvSpPr>
          <p:cNvPr id="84996" name="Rectangle 6"/>
          <p:cNvSpPr>
            <a:spLocks noChangeArrowheads="1"/>
          </p:cNvSpPr>
          <p:nvPr/>
        </p:nvSpPr>
        <p:spPr bwMode="auto">
          <a:xfrm>
            <a:off x="6934200" y="5791200"/>
            <a:ext cx="1647825" cy="366713"/>
          </a:xfrm>
          <a:prstGeom prst="rect">
            <a:avLst/>
          </a:prstGeom>
          <a:noFill/>
          <a:ln w="9525">
            <a:noFill/>
            <a:miter lim="800000"/>
            <a:headEnd/>
            <a:tailEnd/>
          </a:ln>
        </p:spPr>
        <p:txBody>
          <a:bodyPr wrap="none">
            <a:spAutoFit/>
          </a:bodyPr>
          <a:lstStyle/>
          <a:p>
            <a:r>
              <a:rPr kumimoji="0" lang="en-US" altLang="ko-KR" sz="1800">
                <a:latin typeface="Verdana" pitchFamily="34" charset="0"/>
                <a:hlinkClick r:id="rId3" action="ppaction://hlinkfile"/>
              </a:rPr>
              <a:t>Figure 16.17</a:t>
            </a:r>
            <a:endParaRPr kumimoji="0" lang="ko-KR" altLang="en-US" sz="1800">
              <a:latin typeface="Verdan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31746" name="Rectangle 2"/>
          <p:cNvSpPr>
            <a:spLocks noGrp="1" noChangeArrowheads="1"/>
          </p:cNvSpPr>
          <p:nvPr>
            <p:ph type="title"/>
          </p:nvPr>
        </p:nvSpPr>
        <p:spPr/>
        <p:txBody>
          <a:bodyPr/>
          <a:lstStyle/>
          <a:p>
            <a:pPr eaLnBrk="1" hangingPunct="1"/>
            <a:r>
              <a:rPr lang="en-US" altLang="ko-KR" sz="4000" smtClean="0">
                <a:ea typeface="굴림" charset="-127"/>
              </a:rPr>
              <a:t>The Internet Protocol Suite</a:t>
            </a:r>
          </a:p>
        </p:txBody>
      </p:sp>
      <p:pic>
        <p:nvPicPr>
          <p:cNvPr id="31747" name="Picture 13"/>
          <p:cNvPicPr>
            <a:picLocks noChangeAspect="1" noChangeArrowheads="1"/>
          </p:cNvPicPr>
          <p:nvPr/>
        </p:nvPicPr>
        <p:blipFill>
          <a:blip r:embed="rId3"/>
          <a:srcRect/>
          <a:stretch>
            <a:fillRect/>
          </a:stretch>
        </p:blipFill>
        <p:spPr bwMode="auto">
          <a:xfrm>
            <a:off x="1447800" y="1600200"/>
            <a:ext cx="6553200" cy="4379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87042" name="Rectangle 2"/>
          <p:cNvSpPr>
            <a:spLocks noGrp="1" noChangeArrowheads="1"/>
          </p:cNvSpPr>
          <p:nvPr>
            <p:ph type="title" idx="4294967295"/>
          </p:nvPr>
        </p:nvSpPr>
        <p:spPr/>
        <p:txBody>
          <a:bodyPr/>
          <a:lstStyle/>
          <a:p>
            <a:pPr eaLnBrk="1" hangingPunct="1"/>
            <a:r>
              <a:rPr lang="en-US" altLang="ko-KR" smtClean="0">
                <a:ea typeface="굴림" charset="-127"/>
              </a:rPr>
              <a:t>Data Transfer</a:t>
            </a:r>
          </a:p>
        </p:txBody>
      </p:sp>
      <p:sp>
        <p:nvSpPr>
          <p:cNvPr id="87043" name="Rectangle 3"/>
          <p:cNvSpPr>
            <a:spLocks noChangeArrowheads="1"/>
          </p:cNvSpPr>
          <p:nvPr/>
        </p:nvSpPr>
        <p:spPr bwMode="auto">
          <a:xfrm>
            <a:off x="990600" y="1371600"/>
            <a:ext cx="7848600" cy="5349875"/>
          </a:xfrm>
          <a:prstGeom prst="rect">
            <a:avLst/>
          </a:prstGeom>
          <a:solidFill>
            <a:schemeClr val="bg1"/>
          </a:solidFill>
          <a:ln w="9525">
            <a:solidFill>
              <a:schemeClr val="tx1"/>
            </a:solidFill>
            <a:miter lim="800000"/>
            <a:headEnd/>
            <a:tailEnd/>
          </a:ln>
        </p:spPr>
        <p:txBody>
          <a:bodyPr>
            <a:spAutoFit/>
          </a:bodyPr>
          <a:lstStyle/>
          <a:p>
            <a:pPr eaLnBrk="0" latinLnBrk="0" hangingPunct="0">
              <a:lnSpc>
                <a:spcPct val="85000"/>
              </a:lnSpc>
            </a:pPr>
            <a:r>
              <a:rPr lang="en-US" altLang="ko-KR"/>
              <a:t>int main(int argc, char *argv[])</a:t>
            </a:r>
          </a:p>
          <a:p>
            <a:pPr eaLnBrk="0" latinLnBrk="0" hangingPunct="0">
              <a:lnSpc>
                <a:spcPct val="85000"/>
              </a:lnSpc>
            </a:pPr>
            <a:r>
              <a:rPr lang="en-US" altLang="ko-KR"/>
              <a:t>{</a:t>
            </a:r>
          </a:p>
          <a:p>
            <a:pPr eaLnBrk="0" latinLnBrk="0" hangingPunct="0">
              <a:lnSpc>
                <a:spcPct val="85000"/>
              </a:lnSpc>
            </a:pPr>
            <a:r>
              <a:rPr lang="en-US" altLang="ko-KR"/>
              <a:t>	struct addrinfo  *ailist, *aip;	struct addrinfo     hint;</a:t>
            </a:r>
          </a:p>
          <a:p>
            <a:pPr eaLnBrk="0" latinLnBrk="0" hangingPunct="0">
              <a:lnSpc>
                <a:spcPct val="85000"/>
              </a:lnSpc>
            </a:pPr>
            <a:r>
              <a:rPr lang="en-US" altLang="ko-KR"/>
              <a:t>	int	    sockfd, err;	struct sigaction    sa;</a:t>
            </a:r>
          </a:p>
          <a:p>
            <a:pPr eaLnBrk="0" latinLnBrk="0" hangingPunct="0">
              <a:lnSpc>
                <a:spcPct val="85000"/>
              </a:lnSpc>
            </a:pPr>
            <a:endParaRPr lang="en-US" altLang="ko-KR"/>
          </a:p>
          <a:p>
            <a:pPr eaLnBrk="0" latinLnBrk="0" hangingPunct="0">
              <a:lnSpc>
                <a:spcPct val="85000"/>
              </a:lnSpc>
            </a:pPr>
            <a:r>
              <a:rPr lang="en-US" altLang="ko-KR"/>
              <a:t>	if (argc != 2)	  err_quit("usage: ruptime hostname");</a:t>
            </a:r>
          </a:p>
          <a:p>
            <a:pPr eaLnBrk="0" latinLnBrk="0" hangingPunct="0">
              <a:lnSpc>
                <a:spcPct val="85000"/>
              </a:lnSpc>
            </a:pPr>
            <a:endParaRPr lang="en-US" altLang="ko-KR"/>
          </a:p>
          <a:p>
            <a:pPr eaLnBrk="0" latinLnBrk="0" hangingPunct="0">
              <a:lnSpc>
                <a:spcPct val="85000"/>
              </a:lnSpc>
            </a:pPr>
            <a:r>
              <a:rPr lang="en-US" altLang="ko-KR"/>
              <a:t>	sa.sa_handler = sigalrm;  sa.sa_flags = 0;  sigemptyset(&amp;sa.sa_mask);</a:t>
            </a:r>
          </a:p>
          <a:p>
            <a:pPr eaLnBrk="0" latinLnBrk="0" hangingPunct="0">
              <a:lnSpc>
                <a:spcPct val="85000"/>
              </a:lnSpc>
            </a:pPr>
            <a:r>
              <a:rPr lang="en-US" altLang="ko-KR"/>
              <a:t>	if (sigaction(SIGALRM, &amp;sa, NULL) &lt; 0)</a:t>
            </a:r>
          </a:p>
          <a:p>
            <a:pPr eaLnBrk="0" latinLnBrk="0" hangingPunct="0">
              <a:lnSpc>
                <a:spcPct val="85000"/>
              </a:lnSpc>
            </a:pPr>
            <a:r>
              <a:rPr lang="en-US" altLang="ko-KR"/>
              <a:t>		err_sys("sigaction error");</a:t>
            </a:r>
          </a:p>
          <a:p>
            <a:pPr eaLnBrk="0" latinLnBrk="0" hangingPunct="0">
              <a:lnSpc>
                <a:spcPct val="85000"/>
              </a:lnSpc>
            </a:pPr>
            <a:r>
              <a:rPr lang="en-US" altLang="ko-KR"/>
              <a:t>	hint.ai_flags = 0;		hint.ai_family = 0;</a:t>
            </a:r>
          </a:p>
          <a:p>
            <a:pPr eaLnBrk="0" latinLnBrk="0" hangingPunct="0">
              <a:lnSpc>
                <a:spcPct val="85000"/>
              </a:lnSpc>
            </a:pPr>
            <a:r>
              <a:rPr lang="en-US" altLang="ko-KR"/>
              <a:t>	hint.ai_socktype = SOCK_DGRAM;	hint.ai_protocol = 0;</a:t>
            </a:r>
          </a:p>
          <a:p>
            <a:pPr eaLnBrk="0" latinLnBrk="0" hangingPunct="0">
              <a:lnSpc>
                <a:spcPct val="85000"/>
              </a:lnSpc>
            </a:pPr>
            <a:r>
              <a:rPr lang="en-US" altLang="ko-KR"/>
              <a:t>	hint.ai_addrlen = 0;		hint.ai_canonname = NULL;</a:t>
            </a:r>
          </a:p>
          <a:p>
            <a:pPr eaLnBrk="0" latinLnBrk="0" hangingPunct="0">
              <a:lnSpc>
                <a:spcPct val="85000"/>
              </a:lnSpc>
            </a:pPr>
            <a:r>
              <a:rPr lang="en-US" altLang="ko-KR"/>
              <a:t>	hint.ai_addr = NULL;		hint.ai_next = NULL;</a:t>
            </a:r>
          </a:p>
          <a:p>
            <a:pPr eaLnBrk="0" latinLnBrk="0" hangingPunct="0">
              <a:lnSpc>
                <a:spcPct val="85000"/>
              </a:lnSpc>
            </a:pPr>
            <a:r>
              <a:rPr lang="en-US" altLang="ko-KR"/>
              <a:t>	if ((err = getaddrinfo(argv[1], "ruptime", &amp;hint, &amp;ailist)) != 0)</a:t>
            </a:r>
          </a:p>
          <a:p>
            <a:pPr eaLnBrk="0" latinLnBrk="0" hangingPunct="0">
              <a:lnSpc>
                <a:spcPct val="85000"/>
              </a:lnSpc>
            </a:pPr>
            <a:r>
              <a:rPr lang="en-US" altLang="ko-KR"/>
              <a:t>		err_quit("getaddrinfo error: %s", gai_strerror(err));</a:t>
            </a:r>
          </a:p>
          <a:p>
            <a:pPr eaLnBrk="0" latinLnBrk="0" hangingPunct="0">
              <a:lnSpc>
                <a:spcPct val="85000"/>
              </a:lnSpc>
            </a:pPr>
            <a:endParaRPr lang="en-US" altLang="ko-KR"/>
          </a:p>
          <a:p>
            <a:pPr eaLnBrk="0" latinLnBrk="0" hangingPunct="0">
              <a:lnSpc>
                <a:spcPct val="85000"/>
              </a:lnSpc>
            </a:pPr>
            <a:r>
              <a:rPr lang="en-US" altLang="ko-KR"/>
              <a:t>	for (aip = ailist; aip != NULL; aip = aip-&gt;ai_next) {</a:t>
            </a:r>
          </a:p>
          <a:p>
            <a:pPr eaLnBrk="0" latinLnBrk="0" hangingPunct="0">
              <a:lnSpc>
                <a:spcPct val="85000"/>
              </a:lnSpc>
            </a:pPr>
            <a:r>
              <a:rPr lang="en-US" altLang="ko-KR"/>
              <a:t>		if ((sockfd = socket(aip-&gt;ai_family, SOCK_DGRAM, 0)) &lt; 0) {</a:t>
            </a:r>
          </a:p>
          <a:p>
            <a:pPr eaLnBrk="0" latinLnBrk="0" hangingPunct="0">
              <a:lnSpc>
                <a:spcPct val="85000"/>
              </a:lnSpc>
            </a:pPr>
            <a:r>
              <a:rPr lang="en-US" altLang="ko-KR"/>
              <a:t>			err = errno;</a:t>
            </a:r>
          </a:p>
          <a:p>
            <a:pPr eaLnBrk="0" latinLnBrk="0" hangingPunct="0">
              <a:lnSpc>
                <a:spcPct val="85000"/>
              </a:lnSpc>
            </a:pPr>
            <a:r>
              <a:rPr lang="en-US" altLang="ko-KR"/>
              <a:t>		} else {</a:t>
            </a:r>
          </a:p>
          <a:p>
            <a:pPr eaLnBrk="0" latinLnBrk="0" hangingPunct="0">
              <a:lnSpc>
                <a:spcPct val="85000"/>
              </a:lnSpc>
            </a:pPr>
            <a:r>
              <a:rPr lang="en-US" altLang="ko-KR"/>
              <a:t>			print_uptime(sockfd, aip);</a:t>
            </a:r>
          </a:p>
          <a:p>
            <a:pPr eaLnBrk="0" latinLnBrk="0" hangingPunct="0">
              <a:lnSpc>
                <a:spcPct val="85000"/>
              </a:lnSpc>
            </a:pPr>
            <a:r>
              <a:rPr lang="en-US" altLang="ko-KR"/>
              <a:t>			exit(0);</a:t>
            </a:r>
          </a:p>
          <a:p>
            <a:pPr eaLnBrk="0" latinLnBrk="0" hangingPunct="0">
              <a:lnSpc>
                <a:spcPct val="85000"/>
              </a:lnSpc>
            </a:pPr>
            <a:r>
              <a:rPr lang="en-US" altLang="ko-KR"/>
              <a:t>		}</a:t>
            </a:r>
          </a:p>
          <a:p>
            <a:pPr eaLnBrk="0" latinLnBrk="0" hangingPunct="0">
              <a:lnSpc>
                <a:spcPct val="85000"/>
              </a:lnSpc>
            </a:pPr>
            <a:r>
              <a:rPr lang="en-US" altLang="ko-KR"/>
              <a:t>	}</a:t>
            </a:r>
          </a:p>
          <a:p>
            <a:pPr eaLnBrk="0" latinLnBrk="0" hangingPunct="0">
              <a:lnSpc>
                <a:spcPct val="85000"/>
              </a:lnSpc>
            </a:pPr>
            <a:endParaRPr lang="en-US" altLang="ko-KR"/>
          </a:p>
          <a:p>
            <a:pPr eaLnBrk="0" latinLnBrk="0" hangingPunct="0">
              <a:lnSpc>
                <a:spcPct val="85000"/>
              </a:lnSpc>
            </a:pPr>
            <a:r>
              <a:rPr lang="en-US" altLang="ko-KR"/>
              <a:t>	fprintf(stderr, "can't contact %s: %s\n", argv[1], strerror(err));</a:t>
            </a:r>
          </a:p>
          <a:p>
            <a:pPr eaLnBrk="0" latinLnBrk="0" hangingPunct="0">
              <a:lnSpc>
                <a:spcPct val="85000"/>
              </a:lnSpc>
            </a:pPr>
            <a:r>
              <a:rPr lang="en-US" altLang="ko-KR"/>
              <a:t>	exit(1);</a:t>
            </a:r>
          </a:p>
          <a:p>
            <a:pPr eaLnBrk="0" latinLnBrk="0" hangingPunct="0">
              <a:lnSpc>
                <a:spcPct val="85000"/>
              </a:lnSpc>
            </a:pPr>
            <a:r>
              <a:rPr lang="en-US" altLang="ko-KR"/>
              <a:t>}</a:t>
            </a:r>
          </a:p>
        </p:txBody>
      </p:sp>
      <p:sp>
        <p:nvSpPr>
          <p:cNvPr id="87044" name="Rectangle 6"/>
          <p:cNvSpPr>
            <a:spLocks noChangeArrowheads="1"/>
          </p:cNvSpPr>
          <p:nvPr/>
        </p:nvSpPr>
        <p:spPr bwMode="auto">
          <a:xfrm>
            <a:off x="7086600" y="6248400"/>
            <a:ext cx="1647825" cy="366713"/>
          </a:xfrm>
          <a:prstGeom prst="rect">
            <a:avLst/>
          </a:prstGeom>
          <a:noFill/>
          <a:ln w="9525">
            <a:noFill/>
            <a:miter lim="800000"/>
            <a:headEnd/>
            <a:tailEnd/>
          </a:ln>
        </p:spPr>
        <p:txBody>
          <a:bodyPr wrap="none">
            <a:spAutoFit/>
          </a:bodyPr>
          <a:lstStyle/>
          <a:p>
            <a:r>
              <a:rPr kumimoji="0" lang="en-US" altLang="ko-KR" sz="1800">
                <a:latin typeface="Verdana" pitchFamily="34" charset="0"/>
                <a:hlinkClick r:id="rId3" action="ppaction://hlinkfile"/>
              </a:rPr>
              <a:t>Figure 16.17</a:t>
            </a:r>
            <a:endParaRPr kumimoji="0" lang="ko-KR" altLang="en-US" sz="1800">
              <a:latin typeface="Verdana"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89090" name="Rectangle 2"/>
          <p:cNvSpPr>
            <a:spLocks noGrp="1" noChangeArrowheads="1"/>
          </p:cNvSpPr>
          <p:nvPr>
            <p:ph type="title" idx="4294967295"/>
          </p:nvPr>
        </p:nvSpPr>
        <p:spPr/>
        <p:txBody>
          <a:bodyPr/>
          <a:lstStyle/>
          <a:p>
            <a:pPr eaLnBrk="1" hangingPunct="1"/>
            <a:r>
              <a:rPr lang="en-US" altLang="ko-KR" smtClean="0">
                <a:ea typeface="굴림" charset="-127"/>
              </a:rPr>
              <a:t>Data Transfer</a:t>
            </a:r>
          </a:p>
        </p:txBody>
      </p:sp>
      <p:sp>
        <p:nvSpPr>
          <p:cNvPr id="89091" name="Rectangle 3"/>
          <p:cNvSpPr>
            <a:spLocks noChangeArrowheads="1"/>
          </p:cNvSpPr>
          <p:nvPr/>
        </p:nvSpPr>
        <p:spPr bwMode="auto">
          <a:xfrm>
            <a:off x="304800" y="1524000"/>
            <a:ext cx="8763000" cy="5168900"/>
          </a:xfrm>
          <a:prstGeom prst="rect">
            <a:avLst/>
          </a:prstGeom>
          <a:solidFill>
            <a:schemeClr val="bg1"/>
          </a:solidFill>
          <a:ln w="9525">
            <a:solidFill>
              <a:schemeClr val="tx1"/>
            </a:solidFill>
            <a:miter lim="800000"/>
            <a:headEnd/>
            <a:tailEnd/>
          </a:ln>
        </p:spPr>
        <p:txBody>
          <a:bodyPr>
            <a:spAutoFit/>
          </a:bodyPr>
          <a:lstStyle/>
          <a:p>
            <a:pPr eaLnBrk="0" latinLnBrk="0" hangingPunct="0">
              <a:lnSpc>
                <a:spcPct val="85000"/>
              </a:lnSpc>
            </a:pPr>
            <a:r>
              <a:rPr lang="en-US" altLang="ko-KR"/>
              <a:t>// BUFLEN	= 128,  MAXADDRLEN	= 256,  HOST_NAME_MAX = 256</a:t>
            </a:r>
          </a:p>
          <a:p>
            <a:pPr eaLnBrk="0" latinLnBrk="0" hangingPunct="0">
              <a:lnSpc>
                <a:spcPct val="85000"/>
              </a:lnSpc>
            </a:pPr>
            <a:endParaRPr lang="en-US" altLang="ko-KR"/>
          </a:p>
          <a:p>
            <a:pPr eaLnBrk="0" latinLnBrk="0" hangingPunct="0">
              <a:lnSpc>
                <a:spcPct val="85000"/>
              </a:lnSpc>
            </a:pPr>
            <a:r>
              <a:rPr lang="en-US" altLang="ko-KR"/>
              <a:t>extern int initserver(int, struct sockaddr *, socklen_t, int);</a:t>
            </a:r>
          </a:p>
          <a:p>
            <a:pPr eaLnBrk="0" latinLnBrk="0" hangingPunct="0">
              <a:lnSpc>
                <a:spcPct val="85000"/>
              </a:lnSpc>
            </a:pPr>
            <a:endParaRPr lang="en-US" altLang="ko-KR"/>
          </a:p>
          <a:p>
            <a:pPr eaLnBrk="0" latinLnBrk="0" hangingPunct="0">
              <a:lnSpc>
                <a:spcPct val="85000"/>
              </a:lnSpc>
            </a:pPr>
            <a:r>
              <a:rPr lang="en-US" altLang="ko-KR"/>
              <a:t>void serve(int sockfd)</a:t>
            </a:r>
          </a:p>
          <a:p>
            <a:pPr eaLnBrk="0" latinLnBrk="0" hangingPunct="0">
              <a:lnSpc>
                <a:spcPct val="85000"/>
              </a:lnSpc>
            </a:pPr>
            <a:r>
              <a:rPr lang="en-US" altLang="ko-KR"/>
              <a:t>{</a:t>
            </a:r>
          </a:p>
          <a:p>
            <a:pPr eaLnBrk="0" latinLnBrk="0" hangingPunct="0">
              <a:lnSpc>
                <a:spcPct val="85000"/>
              </a:lnSpc>
            </a:pPr>
            <a:r>
              <a:rPr lang="en-US" altLang="ko-KR"/>
              <a:t>	int	n;</a:t>
            </a:r>
          </a:p>
          <a:p>
            <a:pPr eaLnBrk="0" latinLnBrk="0" hangingPunct="0">
              <a:lnSpc>
                <a:spcPct val="85000"/>
              </a:lnSpc>
            </a:pPr>
            <a:r>
              <a:rPr lang="en-US" altLang="ko-KR"/>
              <a:t>	socklen_t	alen;</a:t>
            </a:r>
          </a:p>
          <a:p>
            <a:pPr eaLnBrk="0" latinLnBrk="0" hangingPunct="0">
              <a:lnSpc>
                <a:spcPct val="85000"/>
              </a:lnSpc>
            </a:pPr>
            <a:r>
              <a:rPr lang="en-US" altLang="ko-KR"/>
              <a:t>	FILE	*fp;</a:t>
            </a:r>
          </a:p>
          <a:p>
            <a:pPr eaLnBrk="0" latinLnBrk="0" hangingPunct="0">
              <a:lnSpc>
                <a:spcPct val="85000"/>
              </a:lnSpc>
            </a:pPr>
            <a:r>
              <a:rPr lang="en-US" altLang="ko-KR"/>
              <a:t>	char	buf[BUFLEN];	char	abuf[MAXADDRLEN];</a:t>
            </a:r>
          </a:p>
          <a:p>
            <a:pPr eaLnBrk="0" latinLnBrk="0" hangingPunct="0">
              <a:lnSpc>
                <a:spcPct val="85000"/>
              </a:lnSpc>
            </a:pPr>
            <a:endParaRPr lang="en-US" altLang="ko-KR"/>
          </a:p>
          <a:p>
            <a:pPr eaLnBrk="0" latinLnBrk="0" hangingPunct="0">
              <a:lnSpc>
                <a:spcPct val="85000"/>
              </a:lnSpc>
            </a:pPr>
            <a:r>
              <a:rPr lang="en-US" altLang="ko-KR"/>
              <a:t>	for (;;) {</a:t>
            </a:r>
          </a:p>
          <a:p>
            <a:pPr eaLnBrk="0" latinLnBrk="0" hangingPunct="0">
              <a:lnSpc>
                <a:spcPct val="85000"/>
              </a:lnSpc>
            </a:pPr>
            <a:r>
              <a:rPr lang="en-US" altLang="ko-KR"/>
              <a:t>		alen = MAXADDRLEN;</a:t>
            </a:r>
          </a:p>
          <a:p>
            <a:pPr eaLnBrk="0" latinLnBrk="0" hangingPunct="0">
              <a:lnSpc>
                <a:spcPct val="85000"/>
              </a:lnSpc>
            </a:pPr>
            <a:r>
              <a:rPr lang="en-US" altLang="ko-KR"/>
              <a:t>		if ((n = recvfrom(sockfd, buf, BUFLEN, 0,</a:t>
            </a:r>
          </a:p>
          <a:p>
            <a:pPr eaLnBrk="0" latinLnBrk="0" hangingPunct="0">
              <a:lnSpc>
                <a:spcPct val="85000"/>
              </a:lnSpc>
            </a:pPr>
            <a:r>
              <a:rPr lang="en-US" altLang="ko-KR"/>
              <a:t>		  (struct sockaddr *)abuf, &amp;alen)) &lt; 0) {</a:t>
            </a:r>
          </a:p>
          <a:p>
            <a:pPr eaLnBrk="0" latinLnBrk="0" hangingPunct="0">
              <a:lnSpc>
                <a:spcPct val="85000"/>
              </a:lnSpc>
            </a:pPr>
            <a:r>
              <a:rPr lang="en-US" altLang="ko-KR"/>
              <a:t>			syslog(LOG_ERR, "ruptimed: recvfrom error: %s", strerror(errno));</a:t>
            </a:r>
          </a:p>
          <a:p>
            <a:pPr eaLnBrk="0" latinLnBrk="0" hangingPunct="0">
              <a:lnSpc>
                <a:spcPct val="85000"/>
              </a:lnSpc>
            </a:pPr>
            <a:r>
              <a:rPr lang="en-US" altLang="ko-KR"/>
              <a:t>			exit(1);</a:t>
            </a:r>
          </a:p>
          <a:p>
            <a:pPr eaLnBrk="0" latinLnBrk="0" hangingPunct="0">
              <a:lnSpc>
                <a:spcPct val="85000"/>
              </a:lnSpc>
            </a:pPr>
            <a:r>
              <a:rPr lang="en-US" altLang="ko-KR"/>
              <a:t>		}</a:t>
            </a:r>
          </a:p>
          <a:p>
            <a:pPr eaLnBrk="0" latinLnBrk="0" hangingPunct="0">
              <a:lnSpc>
                <a:spcPct val="85000"/>
              </a:lnSpc>
            </a:pPr>
            <a:r>
              <a:rPr lang="en-US" altLang="ko-KR"/>
              <a:t>		if ((fp = popen("/usr/bin/uptime", "r")) == NULL) {</a:t>
            </a:r>
          </a:p>
          <a:p>
            <a:pPr eaLnBrk="0" latinLnBrk="0" hangingPunct="0">
              <a:lnSpc>
                <a:spcPct val="85000"/>
              </a:lnSpc>
            </a:pPr>
            <a:r>
              <a:rPr lang="en-US" altLang="ko-KR"/>
              <a:t>			sprintf(buf, "error: %s\n", strerror(errno));</a:t>
            </a:r>
          </a:p>
          <a:p>
            <a:pPr eaLnBrk="0" latinLnBrk="0" hangingPunct="0">
              <a:lnSpc>
                <a:spcPct val="85000"/>
              </a:lnSpc>
            </a:pPr>
            <a:r>
              <a:rPr lang="en-US" altLang="ko-KR"/>
              <a:t>			sendto(sockfd, buf, strlen(buf), 0, (struct sockaddr *)abuf, alen);</a:t>
            </a:r>
          </a:p>
          <a:p>
            <a:pPr eaLnBrk="0" latinLnBrk="0" hangingPunct="0">
              <a:lnSpc>
                <a:spcPct val="85000"/>
              </a:lnSpc>
            </a:pPr>
            <a:r>
              <a:rPr lang="en-US" altLang="ko-KR"/>
              <a:t>		} else {</a:t>
            </a:r>
          </a:p>
          <a:p>
            <a:pPr eaLnBrk="0" latinLnBrk="0" hangingPunct="0">
              <a:lnSpc>
                <a:spcPct val="85000"/>
              </a:lnSpc>
            </a:pPr>
            <a:r>
              <a:rPr lang="en-US" altLang="ko-KR"/>
              <a:t>			if (fgets(buf, BUFLEN, fp) != NULL)</a:t>
            </a:r>
          </a:p>
          <a:p>
            <a:pPr eaLnBrk="0" latinLnBrk="0" hangingPunct="0">
              <a:lnSpc>
                <a:spcPct val="85000"/>
              </a:lnSpc>
            </a:pPr>
            <a:r>
              <a:rPr lang="en-US" altLang="ko-KR"/>
              <a:t>				sendto(sockfd, buf, strlen(buf), 0, (struct sockaddr *)abuf, alen);</a:t>
            </a:r>
          </a:p>
          <a:p>
            <a:pPr eaLnBrk="0" latinLnBrk="0" hangingPunct="0">
              <a:lnSpc>
                <a:spcPct val="85000"/>
              </a:lnSpc>
            </a:pPr>
            <a:r>
              <a:rPr lang="en-US" altLang="ko-KR"/>
              <a:t>			pclose(fp);</a:t>
            </a:r>
          </a:p>
          <a:p>
            <a:pPr eaLnBrk="0" latinLnBrk="0" hangingPunct="0">
              <a:lnSpc>
                <a:spcPct val="85000"/>
              </a:lnSpc>
            </a:pPr>
            <a:r>
              <a:rPr lang="en-US" altLang="ko-KR"/>
              <a:t>		}</a:t>
            </a:r>
          </a:p>
          <a:p>
            <a:pPr eaLnBrk="0" latinLnBrk="0" hangingPunct="0">
              <a:lnSpc>
                <a:spcPct val="85000"/>
              </a:lnSpc>
            </a:pPr>
            <a:r>
              <a:rPr lang="en-US" altLang="ko-KR"/>
              <a:t>	}</a:t>
            </a:r>
          </a:p>
          <a:p>
            <a:pPr eaLnBrk="0" latinLnBrk="0" hangingPunct="0">
              <a:lnSpc>
                <a:spcPct val="85000"/>
              </a:lnSpc>
            </a:pPr>
            <a:r>
              <a:rPr lang="en-US" altLang="ko-KR"/>
              <a:t>}</a:t>
            </a:r>
          </a:p>
        </p:txBody>
      </p:sp>
      <p:sp>
        <p:nvSpPr>
          <p:cNvPr id="89092" name="Rectangle 6"/>
          <p:cNvSpPr>
            <a:spLocks noChangeArrowheads="1"/>
          </p:cNvSpPr>
          <p:nvPr/>
        </p:nvSpPr>
        <p:spPr bwMode="auto">
          <a:xfrm>
            <a:off x="7086600" y="6248400"/>
            <a:ext cx="1647825" cy="366713"/>
          </a:xfrm>
          <a:prstGeom prst="rect">
            <a:avLst/>
          </a:prstGeom>
          <a:noFill/>
          <a:ln w="9525">
            <a:noFill/>
            <a:miter lim="800000"/>
            <a:headEnd/>
            <a:tailEnd/>
          </a:ln>
        </p:spPr>
        <p:txBody>
          <a:bodyPr wrap="none">
            <a:spAutoFit/>
          </a:bodyPr>
          <a:lstStyle/>
          <a:p>
            <a:r>
              <a:rPr kumimoji="0" lang="en-US" altLang="ko-KR" sz="1800">
                <a:latin typeface="Verdana" pitchFamily="34" charset="0"/>
                <a:hlinkClick r:id="rId3" action="ppaction://hlinkfile"/>
              </a:rPr>
              <a:t>Figure 16.18</a:t>
            </a:r>
            <a:endParaRPr kumimoji="0" lang="ko-KR" altLang="en-US" sz="1800">
              <a:latin typeface="Verdana"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91138" name="Rectangle 2"/>
          <p:cNvSpPr>
            <a:spLocks noGrp="1" noChangeArrowheads="1"/>
          </p:cNvSpPr>
          <p:nvPr>
            <p:ph type="title" idx="4294967295"/>
          </p:nvPr>
        </p:nvSpPr>
        <p:spPr>
          <a:xfrm>
            <a:off x="1150938" y="176213"/>
            <a:ext cx="7793037" cy="928687"/>
          </a:xfrm>
        </p:spPr>
        <p:txBody>
          <a:bodyPr/>
          <a:lstStyle/>
          <a:p>
            <a:pPr eaLnBrk="1" hangingPunct="1"/>
            <a:r>
              <a:rPr lang="en-US" altLang="ko-KR" smtClean="0">
                <a:ea typeface="굴림" charset="-127"/>
              </a:rPr>
              <a:t>Data Transfer</a:t>
            </a:r>
          </a:p>
        </p:txBody>
      </p:sp>
      <p:sp>
        <p:nvSpPr>
          <p:cNvPr id="91139" name="Rectangle 3"/>
          <p:cNvSpPr>
            <a:spLocks noChangeArrowheads="1"/>
          </p:cNvSpPr>
          <p:nvPr/>
        </p:nvSpPr>
        <p:spPr bwMode="auto">
          <a:xfrm>
            <a:off x="190500" y="1120775"/>
            <a:ext cx="8763000" cy="5711825"/>
          </a:xfrm>
          <a:prstGeom prst="rect">
            <a:avLst/>
          </a:prstGeom>
          <a:solidFill>
            <a:schemeClr val="bg1"/>
          </a:solidFill>
          <a:ln w="9525">
            <a:solidFill>
              <a:schemeClr val="tx1"/>
            </a:solidFill>
            <a:miter lim="800000"/>
            <a:headEnd/>
            <a:tailEnd/>
          </a:ln>
        </p:spPr>
        <p:txBody>
          <a:bodyPr>
            <a:spAutoFit/>
          </a:bodyPr>
          <a:lstStyle/>
          <a:p>
            <a:pPr eaLnBrk="0" latinLnBrk="0" hangingPunct="0">
              <a:lnSpc>
                <a:spcPct val="85000"/>
              </a:lnSpc>
            </a:pPr>
            <a:r>
              <a:rPr lang="en-US" altLang="ko-KR"/>
              <a:t>int main(int argc, char *argv[])</a:t>
            </a:r>
          </a:p>
          <a:p>
            <a:pPr eaLnBrk="0" latinLnBrk="0" hangingPunct="0">
              <a:lnSpc>
                <a:spcPct val="85000"/>
              </a:lnSpc>
            </a:pPr>
            <a:r>
              <a:rPr lang="en-US" altLang="ko-KR"/>
              <a:t>{</a:t>
            </a:r>
          </a:p>
          <a:p>
            <a:pPr eaLnBrk="0" latinLnBrk="0" hangingPunct="0">
              <a:lnSpc>
                <a:spcPct val="85000"/>
              </a:lnSpc>
            </a:pPr>
            <a:r>
              <a:rPr lang="en-US" altLang="ko-KR"/>
              <a:t>	struct addrinfo   *ailist, *aip; 	struct addrinfo   hint;</a:t>
            </a:r>
          </a:p>
          <a:p>
            <a:pPr eaLnBrk="0" latinLnBrk="0" hangingPunct="0">
              <a:lnSpc>
                <a:spcPct val="85000"/>
              </a:lnSpc>
            </a:pPr>
            <a:r>
              <a:rPr lang="en-US" altLang="ko-KR"/>
              <a:t>	int   sockfd, err, n;		char   *host;</a:t>
            </a:r>
          </a:p>
          <a:p>
            <a:pPr eaLnBrk="0" latinLnBrk="0" hangingPunct="0">
              <a:lnSpc>
                <a:spcPct val="85000"/>
              </a:lnSpc>
            </a:pPr>
            <a:endParaRPr lang="en-US" altLang="ko-KR"/>
          </a:p>
          <a:p>
            <a:pPr eaLnBrk="0" latinLnBrk="0" hangingPunct="0">
              <a:lnSpc>
                <a:spcPct val="85000"/>
              </a:lnSpc>
            </a:pPr>
            <a:r>
              <a:rPr lang="en-US" altLang="ko-KR"/>
              <a:t>	if (argc != 1) err_quit("usage: ruptimed");</a:t>
            </a:r>
          </a:p>
          <a:p>
            <a:pPr eaLnBrk="0" latinLnBrk="0" hangingPunct="0">
              <a:lnSpc>
                <a:spcPct val="85000"/>
              </a:lnSpc>
            </a:pPr>
            <a:r>
              <a:rPr lang="en-US" altLang="ko-KR"/>
              <a:t>#ifdef _SC_HOST_NAME_MAX</a:t>
            </a:r>
          </a:p>
          <a:p>
            <a:pPr eaLnBrk="0" latinLnBrk="0" hangingPunct="0">
              <a:lnSpc>
                <a:spcPct val="85000"/>
              </a:lnSpc>
            </a:pPr>
            <a:r>
              <a:rPr lang="en-US" altLang="ko-KR"/>
              <a:t>	n = sysconf(_SC_HOST_NAME_MAX);</a:t>
            </a:r>
          </a:p>
          <a:p>
            <a:pPr eaLnBrk="0" latinLnBrk="0" hangingPunct="0">
              <a:lnSpc>
                <a:spcPct val="85000"/>
              </a:lnSpc>
            </a:pPr>
            <a:r>
              <a:rPr lang="en-US" altLang="ko-KR"/>
              <a:t>	if (n &lt; 0)	/* best guess */</a:t>
            </a:r>
          </a:p>
          <a:p>
            <a:pPr eaLnBrk="0" latinLnBrk="0" hangingPunct="0">
              <a:lnSpc>
                <a:spcPct val="85000"/>
              </a:lnSpc>
            </a:pPr>
            <a:r>
              <a:rPr lang="en-US" altLang="ko-KR"/>
              <a:t>#endif</a:t>
            </a:r>
          </a:p>
          <a:p>
            <a:pPr eaLnBrk="0" latinLnBrk="0" hangingPunct="0">
              <a:lnSpc>
                <a:spcPct val="85000"/>
              </a:lnSpc>
            </a:pPr>
            <a:r>
              <a:rPr lang="en-US" altLang="ko-KR"/>
              <a:t>		n = HOST_NAME_MAX;</a:t>
            </a:r>
          </a:p>
          <a:p>
            <a:pPr eaLnBrk="0" latinLnBrk="0" hangingPunct="0">
              <a:lnSpc>
                <a:spcPct val="85000"/>
              </a:lnSpc>
            </a:pPr>
            <a:r>
              <a:rPr lang="en-US" altLang="ko-KR"/>
              <a:t>	host = malloc(n);</a:t>
            </a:r>
          </a:p>
          <a:p>
            <a:pPr eaLnBrk="0" latinLnBrk="0" hangingPunct="0">
              <a:lnSpc>
                <a:spcPct val="85000"/>
              </a:lnSpc>
            </a:pPr>
            <a:r>
              <a:rPr lang="en-US" altLang="ko-KR"/>
              <a:t>	if (host == NULL) err_sys("malloc error");</a:t>
            </a:r>
          </a:p>
          <a:p>
            <a:pPr eaLnBrk="0" latinLnBrk="0" hangingPunct="0">
              <a:lnSpc>
                <a:spcPct val="85000"/>
              </a:lnSpc>
            </a:pPr>
            <a:r>
              <a:rPr lang="en-US" altLang="ko-KR"/>
              <a:t>	if (gethostname(host, n) &lt; 0) err_sys("gethostname error");</a:t>
            </a:r>
          </a:p>
          <a:p>
            <a:pPr eaLnBrk="0" latinLnBrk="0" hangingPunct="0">
              <a:lnSpc>
                <a:spcPct val="85000"/>
              </a:lnSpc>
            </a:pPr>
            <a:r>
              <a:rPr lang="en-US" altLang="ko-KR"/>
              <a:t>	daemonize("ruptimed");</a:t>
            </a:r>
          </a:p>
          <a:p>
            <a:pPr eaLnBrk="0" latinLnBrk="0" hangingPunct="0">
              <a:lnSpc>
                <a:spcPct val="85000"/>
              </a:lnSpc>
            </a:pPr>
            <a:r>
              <a:rPr lang="en-US" altLang="ko-KR"/>
              <a:t>	hint.ai_flags = AI_CANONNAME;		hint.ai_family = 0;</a:t>
            </a:r>
          </a:p>
          <a:p>
            <a:pPr eaLnBrk="0" latinLnBrk="0" hangingPunct="0">
              <a:lnSpc>
                <a:spcPct val="85000"/>
              </a:lnSpc>
            </a:pPr>
            <a:r>
              <a:rPr lang="en-US" altLang="ko-KR"/>
              <a:t>	hint.ai_socktype = SOCK_DGRAM;		hint.ai_protocol = 0;</a:t>
            </a:r>
          </a:p>
          <a:p>
            <a:pPr eaLnBrk="0" latinLnBrk="0" hangingPunct="0">
              <a:lnSpc>
                <a:spcPct val="85000"/>
              </a:lnSpc>
            </a:pPr>
            <a:r>
              <a:rPr lang="en-US" altLang="ko-KR"/>
              <a:t>	hint.ai_addrlen = 0;			hint.ai_canonname = NULL;</a:t>
            </a:r>
          </a:p>
          <a:p>
            <a:pPr eaLnBrk="0" latinLnBrk="0" hangingPunct="0">
              <a:lnSpc>
                <a:spcPct val="85000"/>
              </a:lnSpc>
            </a:pPr>
            <a:r>
              <a:rPr lang="en-US" altLang="ko-KR"/>
              <a:t>	hint.ai_addr = NULL;			hint.ai_next = NULL;</a:t>
            </a:r>
          </a:p>
          <a:p>
            <a:pPr eaLnBrk="0" latinLnBrk="0" hangingPunct="0">
              <a:lnSpc>
                <a:spcPct val="85000"/>
              </a:lnSpc>
            </a:pPr>
            <a:r>
              <a:rPr lang="en-US" altLang="ko-KR"/>
              <a:t>	if ((err = getaddrinfo(host, "ruptime", &amp;hint, &amp;ailist)) != 0) {</a:t>
            </a:r>
          </a:p>
          <a:p>
            <a:pPr eaLnBrk="0" latinLnBrk="0" hangingPunct="0">
              <a:lnSpc>
                <a:spcPct val="85000"/>
              </a:lnSpc>
            </a:pPr>
            <a:r>
              <a:rPr lang="en-US" altLang="ko-KR"/>
              <a:t>		syslog(LOG_ERR, "ruptimed: getaddrinfo error: %s", gai_strerror(err));</a:t>
            </a:r>
          </a:p>
          <a:p>
            <a:pPr eaLnBrk="0" latinLnBrk="0" hangingPunct="0">
              <a:lnSpc>
                <a:spcPct val="85000"/>
              </a:lnSpc>
            </a:pPr>
            <a:r>
              <a:rPr lang="en-US" altLang="ko-KR"/>
              <a:t>		exit(1);</a:t>
            </a:r>
          </a:p>
          <a:p>
            <a:pPr eaLnBrk="0" latinLnBrk="0" hangingPunct="0">
              <a:lnSpc>
                <a:spcPct val="85000"/>
              </a:lnSpc>
            </a:pPr>
            <a:r>
              <a:rPr lang="en-US" altLang="ko-KR"/>
              <a:t>	}</a:t>
            </a:r>
          </a:p>
          <a:p>
            <a:pPr eaLnBrk="0" latinLnBrk="0" hangingPunct="0">
              <a:lnSpc>
                <a:spcPct val="85000"/>
              </a:lnSpc>
            </a:pPr>
            <a:r>
              <a:rPr lang="en-US" altLang="ko-KR"/>
              <a:t>	for (aip = ailist; aip != NULL; aip = aip-&gt;ai_next) {</a:t>
            </a:r>
          </a:p>
          <a:p>
            <a:pPr eaLnBrk="0" latinLnBrk="0" hangingPunct="0">
              <a:lnSpc>
                <a:spcPct val="85000"/>
              </a:lnSpc>
            </a:pPr>
            <a:r>
              <a:rPr lang="en-US" altLang="ko-KR"/>
              <a:t>		if ((sockfd = initserver(SOCK_DGRAM, aip-&gt;ai_addr, aip-&gt;ai_addrlen, 0)) &gt;= 0) {</a:t>
            </a:r>
          </a:p>
          <a:p>
            <a:pPr eaLnBrk="0" latinLnBrk="0" hangingPunct="0">
              <a:lnSpc>
                <a:spcPct val="85000"/>
              </a:lnSpc>
            </a:pPr>
            <a:r>
              <a:rPr lang="en-US" altLang="ko-KR"/>
              <a:t>			serve(sockfd);</a:t>
            </a:r>
          </a:p>
          <a:p>
            <a:pPr eaLnBrk="0" latinLnBrk="0" hangingPunct="0">
              <a:lnSpc>
                <a:spcPct val="85000"/>
              </a:lnSpc>
            </a:pPr>
            <a:r>
              <a:rPr lang="en-US" altLang="ko-KR"/>
              <a:t>			exit(0);</a:t>
            </a:r>
          </a:p>
          <a:p>
            <a:pPr eaLnBrk="0" latinLnBrk="0" hangingPunct="0">
              <a:lnSpc>
                <a:spcPct val="85000"/>
              </a:lnSpc>
            </a:pPr>
            <a:r>
              <a:rPr lang="en-US" altLang="ko-KR"/>
              <a:t>		}</a:t>
            </a:r>
          </a:p>
          <a:p>
            <a:pPr eaLnBrk="0" latinLnBrk="0" hangingPunct="0">
              <a:lnSpc>
                <a:spcPct val="85000"/>
              </a:lnSpc>
            </a:pPr>
            <a:r>
              <a:rPr lang="en-US" altLang="ko-KR"/>
              <a:t>	}</a:t>
            </a:r>
          </a:p>
          <a:p>
            <a:pPr eaLnBrk="0" latinLnBrk="0" hangingPunct="0">
              <a:lnSpc>
                <a:spcPct val="85000"/>
              </a:lnSpc>
            </a:pPr>
            <a:r>
              <a:rPr lang="en-US" altLang="ko-KR"/>
              <a:t>	exit(1);</a:t>
            </a:r>
          </a:p>
          <a:p>
            <a:pPr eaLnBrk="0" latinLnBrk="0" hangingPunct="0">
              <a:lnSpc>
                <a:spcPct val="85000"/>
              </a:lnSpc>
            </a:pPr>
            <a:r>
              <a:rPr lang="en-US" altLang="ko-KR"/>
              <a:t>}</a:t>
            </a:r>
          </a:p>
        </p:txBody>
      </p:sp>
      <p:sp>
        <p:nvSpPr>
          <p:cNvPr id="91140" name="Rectangle 6"/>
          <p:cNvSpPr>
            <a:spLocks noChangeArrowheads="1"/>
          </p:cNvSpPr>
          <p:nvPr/>
        </p:nvSpPr>
        <p:spPr bwMode="auto">
          <a:xfrm>
            <a:off x="7086600" y="6248400"/>
            <a:ext cx="1647825" cy="366713"/>
          </a:xfrm>
          <a:prstGeom prst="rect">
            <a:avLst/>
          </a:prstGeom>
          <a:noFill/>
          <a:ln w="9525">
            <a:noFill/>
            <a:miter lim="800000"/>
            <a:headEnd/>
            <a:tailEnd/>
          </a:ln>
        </p:spPr>
        <p:txBody>
          <a:bodyPr wrap="none">
            <a:spAutoFit/>
          </a:bodyPr>
          <a:lstStyle/>
          <a:p>
            <a:r>
              <a:rPr kumimoji="0" lang="en-US" altLang="ko-KR" sz="1800">
                <a:latin typeface="Verdana" pitchFamily="34" charset="0"/>
                <a:hlinkClick r:id="rId3" action="ppaction://hlinkfile"/>
              </a:rPr>
              <a:t>Figure 16.18</a:t>
            </a:r>
            <a:endParaRPr kumimoji="0" lang="ko-KR" altLang="en-US" sz="1800">
              <a:latin typeface="Verdana"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93186" name="Rectangle 2"/>
          <p:cNvSpPr>
            <a:spLocks noGrp="1" noChangeArrowheads="1"/>
          </p:cNvSpPr>
          <p:nvPr>
            <p:ph type="title"/>
          </p:nvPr>
        </p:nvSpPr>
        <p:spPr/>
        <p:txBody>
          <a:bodyPr/>
          <a:lstStyle/>
          <a:p>
            <a:pPr eaLnBrk="1" hangingPunct="1"/>
            <a:r>
              <a:rPr lang="en-US" altLang="ko-KR" smtClean="0">
                <a:ea typeface="굴림" charset="-127"/>
              </a:rPr>
              <a:t>Socket Options</a:t>
            </a:r>
          </a:p>
        </p:txBody>
      </p:sp>
      <p:sp>
        <p:nvSpPr>
          <p:cNvPr id="93187" name="Rectangle 3"/>
          <p:cNvSpPr>
            <a:spLocks noGrp="1" noChangeArrowheads="1"/>
          </p:cNvSpPr>
          <p:nvPr>
            <p:ph type="body" sz="half" idx="1"/>
          </p:nvPr>
        </p:nvSpPr>
        <p:spPr>
          <a:xfrm>
            <a:off x="1182688" y="1371600"/>
            <a:ext cx="7351712" cy="4760913"/>
          </a:xfrm>
        </p:spPr>
        <p:txBody>
          <a:bodyPr/>
          <a:lstStyle/>
          <a:p>
            <a:pPr eaLnBrk="1" hangingPunct="1"/>
            <a:r>
              <a:rPr lang="en-US" altLang="ko-KR" sz="2000" smtClean="0">
                <a:ea typeface="굴림" charset="-127"/>
              </a:rPr>
              <a:t>Three kinds of options</a:t>
            </a:r>
          </a:p>
          <a:p>
            <a:pPr lvl="1" eaLnBrk="1" hangingPunct="1"/>
            <a:r>
              <a:rPr lang="en-US" altLang="ko-KR" sz="1800" smtClean="0">
                <a:ea typeface="굴림" charset="-127"/>
              </a:rPr>
              <a:t>Generic options that work with all socket types</a:t>
            </a:r>
          </a:p>
          <a:p>
            <a:pPr lvl="1" eaLnBrk="1" hangingPunct="1"/>
            <a:r>
              <a:rPr lang="en-US" altLang="ko-KR" sz="1800" smtClean="0">
                <a:ea typeface="굴림" charset="-127"/>
              </a:rPr>
              <a:t>Options that are managed at the socket level, but depend on the underlying protocols for support</a:t>
            </a:r>
          </a:p>
          <a:p>
            <a:pPr lvl="1" eaLnBrk="1" hangingPunct="1"/>
            <a:r>
              <a:rPr lang="en-US" altLang="ko-KR" sz="1800" smtClean="0">
                <a:ea typeface="굴림" charset="-127"/>
              </a:rPr>
              <a:t>Protocol-specific options unique to each individual protocol</a:t>
            </a:r>
          </a:p>
          <a:p>
            <a:pPr lvl="1" eaLnBrk="1" hangingPunct="1"/>
            <a:endParaRPr lang="en-US" altLang="ko-KR" sz="1800" smtClean="0">
              <a:ea typeface="굴림" charset="-127"/>
            </a:endParaRPr>
          </a:p>
          <a:p>
            <a:pPr eaLnBrk="1" hangingPunct="1">
              <a:lnSpc>
                <a:spcPct val="80000"/>
              </a:lnSpc>
              <a:buFont typeface="Wingdings" pitchFamily="2" charset="2"/>
              <a:buNone/>
            </a:pPr>
            <a:r>
              <a:rPr lang="en-US" altLang="ko-KR" sz="2000" smtClean="0">
                <a:latin typeface="Courier New" pitchFamily="49" charset="0"/>
                <a:ea typeface="굴림" charset="-127"/>
              </a:rPr>
              <a:t>#include &lt;sys/socket.h&gt;</a:t>
            </a:r>
          </a:p>
          <a:p>
            <a:pPr eaLnBrk="1" hangingPunct="1">
              <a:lnSpc>
                <a:spcPct val="80000"/>
              </a:lnSpc>
              <a:buFont typeface="Wingdings" pitchFamily="2" charset="2"/>
              <a:buNone/>
            </a:pPr>
            <a:r>
              <a:rPr lang="en-US" altLang="ko-KR" sz="2000" smtClean="0">
                <a:latin typeface="Courier New" pitchFamily="49" charset="0"/>
                <a:ea typeface="굴림" charset="-127"/>
              </a:rPr>
              <a:t>int setsockopt(int </a:t>
            </a:r>
            <a:r>
              <a:rPr lang="en-US" altLang="ko-KR" sz="2000" i="1" smtClean="0">
                <a:ea typeface="굴림" charset="-127"/>
              </a:rPr>
              <a:t>sockfd</a:t>
            </a:r>
            <a:r>
              <a:rPr lang="en-US" altLang="ko-KR" sz="2000" smtClean="0">
                <a:latin typeface="Courier New" pitchFamily="49" charset="0"/>
                <a:ea typeface="굴림" charset="-127"/>
              </a:rPr>
              <a:t>, int </a:t>
            </a:r>
            <a:r>
              <a:rPr lang="en-US" altLang="ko-KR" sz="2000" i="1" smtClean="0">
                <a:ea typeface="굴림" charset="-127"/>
              </a:rPr>
              <a:t>level</a:t>
            </a:r>
            <a:r>
              <a:rPr lang="en-US" altLang="ko-KR" sz="2000" smtClean="0">
                <a:latin typeface="Courier New" pitchFamily="49" charset="0"/>
                <a:ea typeface="굴림" charset="-127"/>
              </a:rPr>
              <a:t>, int </a:t>
            </a:r>
            <a:r>
              <a:rPr lang="en-US" altLang="ko-KR" sz="2000" i="1" smtClean="0">
                <a:ea typeface="굴림" charset="-127"/>
              </a:rPr>
              <a:t>option</a:t>
            </a:r>
            <a:r>
              <a:rPr lang="en-US" altLang="ko-KR" sz="2000" smtClean="0">
                <a:latin typeface="Courier New" pitchFamily="49" charset="0"/>
                <a:ea typeface="굴림" charset="-127"/>
              </a:rPr>
              <a:t>, const void *</a:t>
            </a:r>
            <a:r>
              <a:rPr lang="en-US" altLang="ko-KR" sz="2000" i="1" smtClean="0">
                <a:ea typeface="굴림" charset="-127"/>
              </a:rPr>
              <a:t>val</a:t>
            </a:r>
            <a:r>
              <a:rPr lang="en-US" altLang="ko-KR" sz="2000" smtClean="0">
                <a:latin typeface="Courier New" pitchFamily="49" charset="0"/>
                <a:ea typeface="굴림" charset="-127"/>
              </a:rPr>
              <a:t>, socklen_t </a:t>
            </a:r>
            <a:r>
              <a:rPr lang="en-US" altLang="ko-KR" sz="2000" i="1" smtClean="0">
                <a:ea typeface="굴림" charset="-127"/>
              </a:rPr>
              <a:t>len</a:t>
            </a:r>
            <a:r>
              <a:rPr lang="en-US" altLang="ko-KR" sz="2000" smtClean="0">
                <a:latin typeface="Courier New" pitchFamily="49" charset="0"/>
                <a:ea typeface="굴림" charset="-127"/>
              </a:rPr>
              <a:t>);</a:t>
            </a:r>
          </a:p>
          <a:p>
            <a:pPr eaLnBrk="1" hangingPunct="1">
              <a:lnSpc>
                <a:spcPct val="80000"/>
              </a:lnSpc>
              <a:buFont typeface="Wingdings" pitchFamily="2" charset="2"/>
              <a:buNone/>
            </a:pPr>
            <a:r>
              <a:rPr lang="en-US" altLang="ko-KR" sz="2000" smtClean="0">
                <a:latin typeface="Courier New" pitchFamily="49" charset="0"/>
                <a:ea typeface="굴림" charset="-127"/>
              </a:rPr>
              <a:t>int getsockopt(int </a:t>
            </a:r>
            <a:r>
              <a:rPr lang="en-US" altLang="ko-KR" sz="2000" i="1" smtClean="0">
                <a:ea typeface="굴림" charset="-127"/>
              </a:rPr>
              <a:t>sockfd</a:t>
            </a:r>
            <a:r>
              <a:rPr lang="en-US" altLang="ko-KR" sz="2000" smtClean="0">
                <a:latin typeface="Courier New" pitchFamily="49" charset="0"/>
                <a:ea typeface="굴림" charset="-127"/>
              </a:rPr>
              <a:t>, int </a:t>
            </a:r>
            <a:r>
              <a:rPr lang="en-US" altLang="ko-KR" sz="2000" i="1" smtClean="0">
                <a:ea typeface="굴림" charset="-127"/>
              </a:rPr>
              <a:t>level</a:t>
            </a:r>
            <a:r>
              <a:rPr lang="en-US" altLang="ko-KR" sz="2000" smtClean="0">
                <a:latin typeface="Courier New" pitchFamily="49" charset="0"/>
                <a:ea typeface="굴림" charset="-127"/>
              </a:rPr>
              <a:t>, int </a:t>
            </a:r>
            <a:r>
              <a:rPr lang="en-US" altLang="ko-KR" sz="2000" i="1" smtClean="0">
                <a:ea typeface="굴림" charset="-127"/>
              </a:rPr>
              <a:t>option</a:t>
            </a:r>
            <a:r>
              <a:rPr lang="en-US" altLang="ko-KR" sz="2000" smtClean="0">
                <a:latin typeface="Courier New" pitchFamily="49" charset="0"/>
                <a:ea typeface="굴림" charset="-127"/>
              </a:rPr>
              <a:t>, void *</a:t>
            </a:r>
            <a:r>
              <a:rPr lang="en-US" altLang="ko-KR" sz="2000" i="1" smtClean="0">
                <a:ea typeface="굴림" charset="-127"/>
              </a:rPr>
              <a:t>val</a:t>
            </a:r>
            <a:r>
              <a:rPr lang="en-US" altLang="ko-KR" sz="2000" smtClean="0">
                <a:latin typeface="Courier New" pitchFamily="49" charset="0"/>
                <a:ea typeface="굴림" charset="-127"/>
              </a:rPr>
              <a:t>, socklen_t *</a:t>
            </a:r>
            <a:r>
              <a:rPr lang="en-US" altLang="ko-KR" sz="2000" i="1" smtClean="0">
                <a:ea typeface="굴림" charset="-127"/>
              </a:rPr>
              <a:t>lenp</a:t>
            </a:r>
            <a:r>
              <a:rPr lang="en-US" altLang="ko-KR" sz="2000" smtClean="0">
                <a:latin typeface="Courier New" pitchFamily="49" charset="0"/>
                <a:ea typeface="굴림" charset="-127"/>
              </a:rPr>
              <a:t>);</a:t>
            </a:r>
          </a:p>
          <a:p>
            <a:pPr eaLnBrk="1" hangingPunct="1">
              <a:lnSpc>
                <a:spcPct val="80000"/>
              </a:lnSpc>
              <a:buFont typeface="Wingdings" pitchFamily="2" charset="2"/>
              <a:buNone/>
            </a:pPr>
            <a:endParaRPr lang="en-US" altLang="ko-KR" sz="2000" smtClean="0">
              <a:latin typeface="Courier New" pitchFamily="49" charset="0"/>
              <a:ea typeface="굴림" charset="-127"/>
            </a:endParaRPr>
          </a:p>
          <a:p>
            <a:pPr eaLnBrk="1" hangingPunct="1"/>
            <a:r>
              <a:rPr lang="en-US" altLang="ko-KR" sz="2000" smtClean="0">
                <a:ea typeface="굴림" charset="-127"/>
              </a:rPr>
              <a:t>Socket options in Figure 16.19</a:t>
            </a:r>
          </a:p>
          <a:p>
            <a:pPr eaLnBrk="1" hangingPunct="1"/>
            <a:r>
              <a:rPr lang="en-US" altLang="ko-KR" sz="2000" smtClean="0">
                <a:ea typeface="굴림" charset="-127"/>
                <a:hlinkClick r:id="rId3" action="ppaction://hlinkfile"/>
              </a:rPr>
              <a:t>Figure 16.20</a:t>
            </a:r>
            <a:endParaRPr lang="en-US" altLang="ko-KR" sz="2000" smtClean="0">
              <a:ea typeface="굴림" charset="-127"/>
            </a:endParaRPr>
          </a:p>
          <a:p>
            <a:pPr lvl="1" eaLnBrk="1" hangingPunct="1"/>
            <a:endParaRPr lang="en-US" altLang="ko-KR" sz="1800" smtClean="0">
              <a:ea typeface="굴림" charset="-127"/>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95234" name="Rectangle 2"/>
          <p:cNvSpPr>
            <a:spLocks noGrp="1" noChangeArrowheads="1"/>
          </p:cNvSpPr>
          <p:nvPr>
            <p:ph type="title" idx="4294967295"/>
          </p:nvPr>
        </p:nvSpPr>
        <p:spPr/>
        <p:txBody>
          <a:bodyPr/>
          <a:lstStyle/>
          <a:p>
            <a:pPr eaLnBrk="1" hangingPunct="1"/>
            <a:r>
              <a:rPr lang="en-US" altLang="ko-KR" smtClean="0">
                <a:ea typeface="굴림" charset="-127"/>
              </a:rPr>
              <a:t>Socket Options</a:t>
            </a:r>
          </a:p>
        </p:txBody>
      </p:sp>
      <p:sp>
        <p:nvSpPr>
          <p:cNvPr id="95235" name="Rectangle 3"/>
          <p:cNvSpPr>
            <a:spLocks noChangeArrowheads="1"/>
          </p:cNvSpPr>
          <p:nvPr/>
        </p:nvSpPr>
        <p:spPr bwMode="auto">
          <a:xfrm>
            <a:off x="838200" y="1371600"/>
            <a:ext cx="7924800" cy="5300663"/>
          </a:xfrm>
          <a:prstGeom prst="rect">
            <a:avLst/>
          </a:prstGeom>
          <a:solidFill>
            <a:schemeClr val="bg1"/>
          </a:solidFill>
          <a:ln w="9525">
            <a:solidFill>
              <a:schemeClr val="tx1"/>
            </a:solidFill>
            <a:miter lim="800000"/>
            <a:headEnd/>
            <a:tailEnd/>
          </a:ln>
        </p:spPr>
        <p:txBody>
          <a:bodyPr>
            <a:spAutoFit/>
          </a:bodyPr>
          <a:lstStyle/>
          <a:p>
            <a:pPr eaLnBrk="0" latinLnBrk="0" hangingPunct="0">
              <a:lnSpc>
                <a:spcPct val="85000"/>
              </a:lnSpc>
            </a:pPr>
            <a:r>
              <a:rPr lang="en-US" altLang="ko-KR" sz="1600"/>
              <a:t>int initserver(int type, const struct sockaddr *addr, socklen_t alen, int qlen)</a:t>
            </a:r>
          </a:p>
          <a:p>
            <a:pPr eaLnBrk="0" latinLnBrk="0" hangingPunct="0">
              <a:lnSpc>
                <a:spcPct val="85000"/>
              </a:lnSpc>
            </a:pPr>
            <a:r>
              <a:rPr lang="en-US" altLang="ko-KR" sz="1600"/>
              <a:t>{</a:t>
            </a:r>
          </a:p>
          <a:p>
            <a:pPr eaLnBrk="0" latinLnBrk="0" hangingPunct="0">
              <a:lnSpc>
                <a:spcPct val="85000"/>
              </a:lnSpc>
            </a:pPr>
            <a:r>
              <a:rPr lang="en-US" altLang="ko-KR" sz="1600"/>
              <a:t>	int fd, err;	int reuse = 1;</a:t>
            </a:r>
          </a:p>
          <a:p>
            <a:pPr eaLnBrk="0" latinLnBrk="0" hangingPunct="0">
              <a:lnSpc>
                <a:spcPct val="85000"/>
              </a:lnSpc>
            </a:pPr>
            <a:endParaRPr lang="en-US" altLang="ko-KR" sz="1600"/>
          </a:p>
          <a:p>
            <a:pPr eaLnBrk="0" latinLnBrk="0" hangingPunct="0">
              <a:lnSpc>
                <a:spcPct val="85000"/>
              </a:lnSpc>
            </a:pPr>
            <a:r>
              <a:rPr lang="en-US" altLang="ko-KR" sz="1600"/>
              <a:t>	if ((fd = socket(addr-&gt;sa_family, type, 0)) &lt; 0)</a:t>
            </a:r>
          </a:p>
          <a:p>
            <a:pPr eaLnBrk="0" latinLnBrk="0" hangingPunct="0">
              <a:lnSpc>
                <a:spcPct val="85000"/>
              </a:lnSpc>
            </a:pPr>
            <a:r>
              <a:rPr lang="en-US" altLang="ko-KR" sz="1600"/>
              <a:t>		return(-1);</a:t>
            </a:r>
          </a:p>
          <a:p>
            <a:pPr eaLnBrk="0" latinLnBrk="0" hangingPunct="0">
              <a:lnSpc>
                <a:spcPct val="85000"/>
              </a:lnSpc>
            </a:pPr>
            <a:r>
              <a:rPr lang="en-US" altLang="ko-KR" sz="1600"/>
              <a:t>	if (setsockopt(fd, SOL_SOCKET, SO_REUSEADDR, &amp;reuse, sizeof(int)) &lt; 0) {</a:t>
            </a:r>
          </a:p>
          <a:p>
            <a:pPr eaLnBrk="0" latinLnBrk="0" hangingPunct="0">
              <a:lnSpc>
                <a:spcPct val="85000"/>
              </a:lnSpc>
            </a:pPr>
            <a:r>
              <a:rPr lang="en-US" altLang="ko-KR" sz="1600"/>
              <a:t>		err = errno;</a:t>
            </a:r>
          </a:p>
          <a:p>
            <a:pPr eaLnBrk="0" latinLnBrk="0" hangingPunct="0">
              <a:lnSpc>
                <a:spcPct val="85000"/>
              </a:lnSpc>
            </a:pPr>
            <a:r>
              <a:rPr lang="en-US" altLang="ko-KR" sz="1600"/>
              <a:t>		goto errout;</a:t>
            </a:r>
          </a:p>
          <a:p>
            <a:pPr eaLnBrk="0" latinLnBrk="0" hangingPunct="0">
              <a:lnSpc>
                <a:spcPct val="85000"/>
              </a:lnSpc>
            </a:pPr>
            <a:r>
              <a:rPr lang="en-US" altLang="ko-KR" sz="1600"/>
              <a:t>	}</a:t>
            </a:r>
          </a:p>
          <a:p>
            <a:pPr eaLnBrk="0" latinLnBrk="0" hangingPunct="0">
              <a:lnSpc>
                <a:spcPct val="85000"/>
              </a:lnSpc>
            </a:pPr>
            <a:r>
              <a:rPr lang="en-US" altLang="ko-KR" sz="1600"/>
              <a:t>	if (bind(fd, addr, alen) &lt; 0) {</a:t>
            </a:r>
          </a:p>
          <a:p>
            <a:pPr eaLnBrk="0" latinLnBrk="0" hangingPunct="0">
              <a:lnSpc>
                <a:spcPct val="85000"/>
              </a:lnSpc>
            </a:pPr>
            <a:r>
              <a:rPr lang="en-US" altLang="ko-KR" sz="1600"/>
              <a:t>		err = errno;</a:t>
            </a:r>
          </a:p>
          <a:p>
            <a:pPr eaLnBrk="0" latinLnBrk="0" hangingPunct="0">
              <a:lnSpc>
                <a:spcPct val="85000"/>
              </a:lnSpc>
            </a:pPr>
            <a:r>
              <a:rPr lang="en-US" altLang="ko-KR" sz="1600"/>
              <a:t>		goto errout;</a:t>
            </a:r>
          </a:p>
          <a:p>
            <a:pPr eaLnBrk="0" latinLnBrk="0" hangingPunct="0">
              <a:lnSpc>
                <a:spcPct val="85000"/>
              </a:lnSpc>
            </a:pPr>
            <a:r>
              <a:rPr lang="en-US" altLang="ko-KR" sz="1600"/>
              <a:t>	}</a:t>
            </a:r>
          </a:p>
          <a:p>
            <a:pPr eaLnBrk="0" latinLnBrk="0" hangingPunct="0">
              <a:lnSpc>
                <a:spcPct val="85000"/>
              </a:lnSpc>
            </a:pPr>
            <a:r>
              <a:rPr lang="en-US" altLang="ko-KR" sz="1600"/>
              <a:t>	if (type == SOCK_STREAM || type == SOCK_SEQPACKET) {</a:t>
            </a:r>
          </a:p>
          <a:p>
            <a:pPr eaLnBrk="0" latinLnBrk="0" hangingPunct="0">
              <a:lnSpc>
                <a:spcPct val="85000"/>
              </a:lnSpc>
            </a:pPr>
            <a:r>
              <a:rPr lang="en-US" altLang="ko-KR" sz="1600"/>
              <a:t>		if (listen(fd, qlen) &lt; 0) {</a:t>
            </a:r>
          </a:p>
          <a:p>
            <a:pPr eaLnBrk="0" latinLnBrk="0" hangingPunct="0">
              <a:lnSpc>
                <a:spcPct val="85000"/>
              </a:lnSpc>
            </a:pPr>
            <a:r>
              <a:rPr lang="en-US" altLang="ko-KR" sz="1600"/>
              <a:t>			err = errno;</a:t>
            </a:r>
          </a:p>
          <a:p>
            <a:pPr eaLnBrk="0" latinLnBrk="0" hangingPunct="0">
              <a:lnSpc>
                <a:spcPct val="85000"/>
              </a:lnSpc>
            </a:pPr>
            <a:r>
              <a:rPr lang="en-US" altLang="ko-KR" sz="1600"/>
              <a:t>			goto errout;</a:t>
            </a:r>
          </a:p>
          <a:p>
            <a:pPr eaLnBrk="0" latinLnBrk="0" hangingPunct="0">
              <a:lnSpc>
                <a:spcPct val="85000"/>
              </a:lnSpc>
            </a:pPr>
            <a:r>
              <a:rPr lang="en-US" altLang="ko-KR" sz="1600"/>
              <a:t>		}</a:t>
            </a:r>
          </a:p>
          <a:p>
            <a:pPr eaLnBrk="0" latinLnBrk="0" hangingPunct="0">
              <a:lnSpc>
                <a:spcPct val="85000"/>
              </a:lnSpc>
            </a:pPr>
            <a:r>
              <a:rPr lang="en-US" altLang="ko-KR" sz="1600"/>
              <a:t>	}</a:t>
            </a:r>
          </a:p>
          <a:p>
            <a:pPr eaLnBrk="0" latinLnBrk="0" hangingPunct="0">
              <a:lnSpc>
                <a:spcPct val="85000"/>
              </a:lnSpc>
            </a:pPr>
            <a:r>
              <a:rPr lang="en-US" altLang="ko-KR" sz="1600"/>
              <a:t>	return(fd);</a:t>
            </a:r>
          </a:p>
          <a:p>
            <a:pPr eaLnBrk="0" latinLnBrk="0" hangingPunct="0">
              <a:lnSpc>
                <a:spcPct val="85000"/>
              </a:lnSpc>
            </a:pPr>
            <a:endParaRPr lang="en-US" altLang="ko-KR" sz="1600"/>
          </a:p>
          <a:p>
            <a:pPr eaLnBrk="0" latinLnBrk="0" hangingPunct="0">
              <a:lnSpc>
                <a:spcPct val="85000"/>
              </a:lnSpc>
            </a:pPr>
            <a:r>
              <a:rPr lang="en-US" altLang="ko-KR" sz="1600"/>
              <a:t>errout:</a:t>
            </a:r>
          </a:p>
          <a:p>
            <a:pPr eaLnBrk="0" latinLnBrk="0" hangingPunct="0">
              <a:lnSpc>
                <a:spcPct val="85000"/>
              </a:lnSpc>
            </a:pPr>
            <a:r>
              <a:rPr lang="en-US" altLang="ko-KR" sz="1600"/>
              <a:t>	close(fd);	errno = err;	return(-1);</a:t>
            </a:r>
          </a:p>
          <a:p>
            <a:pPr eaLnBrk="0" latinLnBrk="0" hangingPunct="0">
              <a:lnSpc>
                <a:spcPct val="85000"/>
              </a:lnSpc>
            </a:pPr>
            <a:r>
              <a:rPr lang="en-US" altLang="ko-KR" sz="1600"/>
              <a:t>}</a:t>
            </a:r>
          </a:p>
        </p:txBody>
      </p:sp>
      <p:sp>
        <p:nvSpPr>
          <p:cNvPr id="95236" name="Rectangle 6"/>
          <p:cNvSpPr>
            <a:spLocks noChangeArrowheads="1"/>
          </p:cNvSpPr>
          <p:nvPr/>
        </p:nvSpPr>
        <p:spPr bwMode="auto">
          <a:xfrm>
            <a:off x="6934200" y="6172200"/>
            <a:ext cx="1647825" cy="366713"/>
          </a:xfrm>
          <a:prstGeom prst="rect">
            <a:avLst/>
          </a:prstGeom>
          <a:noFill/>
          <a:ln w="9525">
            <a:noFill/>
            <a:miter lim="800000"/>
            <a:headEnd/>
            <a:tailEnd/>
          </a:ln>
        </p:spPr>
        <p:txBody>
          <a:bodyPr wrap="none">
            <a:spAutoFit/>
          </a:bodyPr>
          <a:lstStyle/>
          <a:p>
            <a:r>
              <a:rPr kumimoji="0" lang="en-US" altLang="ko-KR" sz="1800">
                <a:latin typeface="Verdana" pitchFamily="34" charset="0"/>
                <a:hlinkClick r:id="rId3" action="ppaction://hlinkfile"/>
              </a:rPr>
              <a:t>Figure 16.20</a:t>
            </a:r>
            <a:endParaRPr kumimoji="0" lang="ko-KR" altLang="en-US" sz="1800">
              <a:latin typeface="Verdana"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4"/>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97282" name="Rectangle 2"/>
          <p:cNvSpPr>
            <a:spLocks noGrp="1" noChangeArrowheads="1"/>
          </p:cNvSpPr>
          <p:nvPr>
            <p:ph type="title"/>
          </p:nvPr>
        </p:nvSpPr>
        <p:spPr>
          <a:xfrm>
            <a:off x="1150938" y="762000"/>
            <a:ext cx="7793037" cy="590550"/>
          </a:xfrm>
        </p:spPr>
        <p:txBody>
          <a:bodyPr/>
          <a:lstStyle/>
          <a:p>
            <a:pPr eaLnBrk="1" hangingPunct="1">
              <a:lnSpc>
                <a:spcPct val="85000"/>
              </a:lnSpc>
            </a:pPr>
            <a:r>
              <a:rPr lang="en-US" altLang="ko-KR" sz="3600" smtClean="0">
                <a:ea typeface="굴림" charset="-127"/>
              </a:rPr>
              <a:t>Socket System Calls and Association Elements</a:t>
            </a:r>
          </a:p>
        </p:txBody>
      </p:sp>
      <p:sp>
        <p:nvSpPr>
          <p:cNvPr id="97283" name="Rectangle 3"/>
          <p:cNvSpPr>
            <a:spLocks noGrp="1" noChangeArrowheads="1"/>
          </p:cNvSpPr>
          <p:nvPr>
            <p:ph type="body" sz="half" idx="1"/>
          </p:nvPr>
        </p:nvSpPr>
        <p:spPr>
          <a:xfrm>
            <a:off x="685800" y="1563688"/>
            <a:ext cx="8382000" cy="3846512"/>
          </a:xfrm>
        </p:spPr>
        <p:txBody>
          <a:bodyPr/>
          <a:lstStyle/>
          <a:p>
            <a:pPr eaLnBrk="1" hangingPunct="1"/>
            <a:r>
              <a:rPr lang="en-US" altLang="ko-KR" sz="2400" smtClean="0">
                <a:ea typeface="굴림" charset="-127"/>
              </a:rPr>
              <a:t>Associations represented by 5-tuple</a:t>
            </a:r>
          </a:p>
          <a:p>
            <a:pPr lvl="1" eaLnBrk="1" hangingPunct="1">
              <a:buFont typeface="Wingdings" pitchFamily="2" charset="2"/>
              <a:buNone/>
            </a:pPr>
            <a:r>
              <a:rPr lang="en-US" altLang="ko-KR" sz="2000" smtClean="0">
                <a:ea typeface="굴림" charset="-127"/>
              </a:rPr>
              <a:t>{protocol, local-addr, local-process, foreign-addr, foreign-process}</a:t>
            </a:r>
          </a:p>
          <a:p>
            <a:pPr lvl="1" eaLnBrk="1" hangingPunct="1">
              <a:buFont typeface="Wingdings" pitchFamily="2" charset="2"/>
              <a:buNone/>
            </a:pPr>
            <a:endParaRPr lang="en-US" altLang="ko-KR" sz="1000" smtClean="0">
              <a:ea typeface="굴림" charset="-127"/>
            </a:endParaRPr>
          </a:p>
          <a:p>
            <a:pPr eaLnBrk="1" hangingPunct="1"/>
            <a:r>
              <a:rPr lang="en-US" altLang="ko-KR" sz="2400" smtClean="0">
                <a:ea typeface="굴림" charset="-127"/>
              </a:rPr>
              <a:t>Typical system calls for each association element</a:t>
            </a:r>
          </a:p>
          <a:p>
            <a:pPr lvl="1" eaLnBrk="1" hangingPunct="1"/>
            <a:endParaRPr lang="en-US" altLang="ko-KR" sz="2000" smtClean="0">
              <a:ea typeface="굴림" charset="-127"/>
            </a:endParaRPr>
          </a:p>
        </p:txBody>
      </p:sp>
      <p:graphicFrame>
        <p:nvGraphicFramePr>
          <p:cNvPr id="266309" name="Group 69"/>
          <p:cNvGraphicFramePr>
            <a:graphicFrameLocks noGrp="1"/>
          </p:cNvGraphicFramePr>
          <p:nvPr/>
        </p:nvGraphicFramePr>
        <p:xfrm>
          <a:off x="2743200" y="3641725"/>
          <a:ext cx="5715000" cy="1387475"/>
        </p:xfrm>
        <a:graphic>
          <a:graphicData uri="http://schemas.openxmlformats.org/drawingml/2006/table">
            <a:tbl>
              <a:tblPr/>
              <a:tblGrid>
                <a:gridCol w="1219200"/>
                <a:gridCol w="2057400"/>
                <a:gridCol w="2438400"/>
              </a:tblGrid>
              <a:tr h="381000">
                <a:tc>
                  <a:txBody>
                    <a:bodyPr/>
                    <a:lstStyle/>
                    <a:p>
                      <a:pPr marL="0" marR="0" lvl="0" indent="0" algn="ctr" defTabSz="914400" rtl="0" eaLnBrk="1" fontAlgn="base" latinLnBrk="1" hangingPunct="1">
                        <a:lnSpc>
                          <a:spcPct val="100000"/>
                        </a:lnSpc>
                        <a:spcBef>
                          <a:spcPct val="20000"/>
                        </a:spcBef>
                        <a:spcAft>
                          <a:spcPct val="0"/>
                        </a:spcAft>
                        <a:buClr>
                          <a:schemeClr val="folHlink"/>
                        </a:buClr>
                        <a:buSzPct val="60000"/>
                        <a:buFont typeface="Wingdings" pitchFamily="2" charset="2"/>
                        <a:buNone/>
                        <a:tabLst/>
                      </a:pPr>
                      <a:r>
                        <a:rPr kumimoji="1" lang="en-US" altLang="ko-KR" sz="1600" b="0" i="0" u="none" strike="noStrike" cap="none" normalizeH="0" baseline="0" smtClean="0">
                          <a:ln>
                            <a:noFill/>
                          </a:ln>
                          <a:solidFill>
                            <a:schemeClr val="tx1"/>
                          </a:solidFill>
                          <a:effectLst/>
                          <a:latin typeface="Courier New" pitchFamily="49" charset="0"/>
                          <a:ea typeface="굴림" charset="-127"/>
                        </a:rPr>
                        <a:t>socket()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folHlink"/>
                        </a:buClr>
                        <a:buSzPct val="60000"/>
                        <a:buFont typeface="Wingdings" pitchFamily="2" charset="2"/>
                        <a:buNone/>
                        <a:tabLst/>
                      </a:pPr>
                      <a:r>
                        <a:rPr kumimoji="1" lang="en-US" altLang="ko-KR" sz="1600" b="0" i="0" u="none" strike="noStrike" cap="none" normalizeH="0" baseline="0" smtClean="0">
                          <a:ln>
                            <a:noFill/>
                          </a:ln>
                          <a:solidFill>
                            <a:schemeClr val="tx1"/>
                          </a:solidFill>
                          <a:effectLst/>
                          <a:latin typeface="Courier New" pitchFamily="49" charset="0"/>
                          <a:ea typeface="굴림" charset="-127"/>
                        </a:rPr>
                        <a:t>bind()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folHlink"/>
                        </a:buClr>
                        <a:buSzPct val="60000"/>
                        <a:buFont typeface="Wingdings" pitchFamily="2" charset="2"/>
                        <a:buNone/>
                        <a:tabLst/>
                      </a:pPr>
                      <a:r>
                        <a:rPr kumimoji="1" lang="en-US" altLang="ko-KR" sz="1600" b="0" i="0" u="none" strike="noStrike" cap="none" normalizeH="0" baseline="0" smtClean="0">
                          <a:ln>
                            <a:noFill/>
                          </a:ln>
                          <a:solidFill>
                            <a:schemeClr val="tx1"/>
                          </a:solidFill>
                          <a:effectLst/>
                          <a:latin typeface="Courier New" pitchFamily="49" charset="0"/>
                          <a:ea typeface="굴림" charset="-127"/>
                        </a:rPr>
                        <a:t>listen(), accept()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1" hangingPunct="1">
                        <a:lnSpc>
                          <a:spcPct val="100000"/>
                        </a:lnSpc>
                        <a:spcBef>
                          <a:spcPct val="20000"/>
                        </a:spcBef>
                        <a:spcAft>
                          <a:spcPct val="0"/>
                        </a:spcAft>
                        <a:buClr>
                          <a:schemeClr val="folHlink"/>
                        </a:buClr>
                        <a:buSzPct val="60000"/>
                        <a:buFont typeface="Wingdings" pitchFamily="2" charset="2"/>
                        <a:buNone/>
                        <a:tabLst/>
                      </a:pPr>
                      <a:r>
                        <a:rPr kumimoji="1" lang="en-US" altLang="ko-KR" sz="1600" b="0" i="0" u="none" strike="noStrike" cap="none" normalizeH="0" baseline="0" smtClean="0">
                          <a:ln>
                            <a:noFill/>
                          </a:ln>
                          <a:solidFill>
                            <a:schemeClr val="tx1"/>
                          </a:solidFill>
                          <a:effectLst/>
                          <a:latin typeface="Courier New" pitchFamily="49" charset="0"/>
                          <a:ea typeface="굴림" charset="-127"/>
                        </a:rPr>
                        <a:t>socket()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1" hangingPunct="1">
                        <a:lnSpc>
                          <a:spcPct val="100000"/>
                        </a:lnSpc>
                        <a:spcBef>
                          <a:spcPct val="20000"/>
                        </a:spcBef>
                        <a:spcAft>
                          <a:spcPct val="0"/>
                        </a:spcAft>
                        <a:buClr>
                          <a:schemeClr val="folHlink"/>
                        </a:buClr>
                        <a:buSzPct val="60000"/>
                        <a:buFont typeface="Wingdings" pitchFamily="2" charset="2"/>
                        <a:buNone/>
                        <a:tabLst/>
                      </a:pPr>
                      <a:r>
                        <a:rPr kumimoji="1" lang="en-US" altLang="ko-KR" sz="1600" b="0" i="0" u="none" strike="noStrike" cap="none" normalizeH="0" baseline="0" smtClean="0">
                          <a:ln>
                            <a:noFill/>
                          </a:ln>
                          <a:solidFill>
                            <a:schemeClr val="tx1"/>
                          </a:solidFill>
                          <a:effectLst/>
                          <a:latin typeface="Courier New" pitchFamily="49" charset="0"/>
                          <a:ea typeface="굴림" charset="-127"/>
                        </a:rPr>
                        <a:t>connect()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r>
              <a:tr h="320675">
                <a:tc>
                  <a:txBody>
                    <a:bodyPr/>
                    <a:lstStyle/>
                    <a:p>
                      <a:pPr marL="0" marR="0" lvl="0" indent="0" algn="ctr" defTabSz="914400" rtl="0" eaLnBrk="1" fontAlgn="base" latinLnBrk="1" hangingPunct="1">
                        <a:lnSpc>
                          <a:spcPct val="100000"/>
                        </a:lnSpc>
                        <a:spcBef>
                          <a:spcPct val="20000"/>
                        </a:spcBef>
                        <a:spcAft>
                          <a:spcPct val="0"/>
                        </a:spcAft>
                        <a:buClr>
                          <a:schemeClr val="folHlink"/>
                        </a:buClr>
                        <a:buSzPct val="60000"/>
                        <a:buFont typeface="Wingdings" pitchFamily="2" charset="2"/>
                        <a:buNone/>
                        <a:tabLst/>
                      </a:pPr>
                      <a:r>
                        <a:rPr kumimoji="1" lang="en-US" altLang="ko-KR" sz="1600" b="0" i="0" u="none" strike="noStrike" cap="none" normalizeH="0" baseline="0" smtClean="0">
                          <a:ln>
                            <a:noFill/>
                          </a:ln>
                          <a:solidFill>
                            <a:schemeClr val="tx1"/>
                          </a:solidFill>
                          <a:effectLst/>
                          <a:latin typeface="Courier New" pitchFamily="49" charset="0"/>
                          <a:ea typeface="굴림" charset="-127"/>
                        </a:rPr>
                        <a:t>socket()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folHlink"/>
                        </a:buClr>
                        <a:buSzPct val="60000"/>
                        <a:buFont typeface="Wingdings" pitchFamily="2" charset="2"/>
                        <a:buNone/>
                        <a:tabLst/>
                      </a:pPr>
                      <a:r>
                        <a:rPr kumimoji="1" lang="en-US" altLang="ko-KR" sz="1600" b="0" i="0" u="none" strike="noStrike" cap="none" normalizeH="0" baseline="0" smtClean="0">
                          <a:ln>
                            <a:noFill/>
                          </a:ln>
                          <a:solidFill>
                            <a:schemeClr val="tx1"/>
                          </a:solidFill>
                          <a:effectLst/>
                          <a:latin typeface="Courier New" pitchFamily="49" charset="0"/>
                          <a:ea typeface="굴림" charset="-127"/>
                        </a:rPr>
                        <a:t>bind()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folHlink"/>
                        </a:buClr>
                        <a:buSzPct val="60000"/>
                        <a:buFont typeface="Wingdings" pitchFamily="2" charset="2"/>
                        <a:buNone/>
                        <a:tabLst/>
                      </a:pPr>
                      <a:r>
                        <a:rPr kumimoji="1" lang="en-US" altLang="ko-KR" sz="1600" b="0" i="0" u="none" strike="noStrike" cap="none" normalizeH="0" baseline="0" smtClean="0">
                          <a:ln>
                            <a:noFill/>
                          </a:ln>
                          <a:solidFill>
                            <a:schemeClr val="tx1"/>
                          </a:solidFill>
                          <a:effectLst/>
                          <a:latin typeface="Courier New" pitchFamily="49" charset="0"/>
                          <a:ea typeface="굴림" charset="-127"/>
                        </a:rPr>
                        <a:t>recvfrom()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ctr" defTabSz="914400" rtl="0" eaLnBrk="1" fontAlgn="base" latinLnBrk="1" hangingPunct="1">
                        <a:lnSpc>
                          <a:spcPct val="100000"/>
                        </a:lnSpc>
                        <a:spcBef>
                          <a:spcPct val="20000"/>
                        </a:spcBef>
                        <a:spcAft>
                          <a:spcPct val="0"/>
                        </a:spcAft>
                        <a:buClr>
                          <a:schemeClr val="folHlink"/>
                        </a:buClr>
                        <a:buSzPct val="60000"/>
                        <a:buFont typeface="Wingdings" pitchFamily="2" charset="2"/>
                        <a:buNone/>
                        <a:tabLst/>
                      </a:pPr>
                      <a:r>
                        <a:rPr kumimoji="1" lang="en-US" altLang="ko-KR" sz="1600" b="0" i="0" u="none" strike="noStrike" cap="none" normalizeH="0" baseline="0" smtClean="0">
                          <a:ln>
                            <a:noFill/>
                          </a:ln>
                          <a:solidFill>
                            <a:schemeClr val="tx1"/>
                          </a:solidFill>
                          <a:effectLst/>
                          <a:latin typeface="Courier New" pitchFamily="49" charset="0"/>
                          <a:ea typeface="굴림" charset="-127"/>
                        </a:rPr>
                        <a:t>socket()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folHlink"/>
                        </a:buClr>
                        <a:buSzPct val="60000"/>
                        <a:buFont typeface="Wingdings" pitchFamily="2" charset="2"/>
                        <a:buNone/>
                        <a:tabLst/>
                      </a:pPr>
                      <a:r>
                        <a:rPr kumimoji="1" lang="en-US" altLang="ko-KR" sz="1600" b="0" i="0" u="none" strike="noStrike" cap="none" normalizeH="0" baseline="0" smtClean="0">
                          <a:ln>
                            <a:noFill/>
                          </a:ln>
                          <a:solidFill>
                            <a:schemeClr val="tx1"/>
                          </a:solidFill>
                          <a:effectLst/>
                          <a:latin typeface="Courier New" pitchFamily="49" charset="0"/>
                          <a:ea typeface="굴림" charset="-127"/>
                        </a:rPr>
                        <a:t>bind()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folHlink"/>
                        </a:buClr>
                        <a:buSzPct val="60000"/>
                        <a:buFont typeface="Wingdings" pitchFamily="2" charset="2"/>
                        <a:buNone/>
                        <a:tabLst/>
                      </a:pPr>
                      <a:r>
                        <a:rPr kumimoji="1" lang="en-US" altLang="ko-KR" sz="1600" b="0" i="0" u="none" strike="noStrike" cap="none" normalizeH="0" baseline="0" smtClean="0">
                          <a:ln>
                            <a:noFill/>
                          </a:ln>
                          <a:solidFill>
                            <a:schemeClr val="tx1"/>
                          </a:solidFill>
                          <a:effectLst/>
                          <a:latin typeface="Courier New" pitchFamily="49" charset="0"/>
                          <a:ea typeface="굴림" charset="-127"/>
                        </a:rPr>
                        <a:t>sendto()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7306" name="Text Box 51"/>
          <p:cNvSpPr txBox="1">
            <a:spLocks noChangeArrowheads="1"/>
          </p:cNvSpPr>
          <p:nvPr/>
        </p:nvSpPr>
        <p:spPr bwMode="auto">
          <a:xfrm>
            <a:off x="2819400" y="3260725"/>
            <a:ext cx="5549900" cy="304800"/>
          </a:xfrm>
          <a:prstGeom prst="rect">
            <a:avLst/>
          </a:prstGeom>
          <a:noFill/>
          <a:ln w="9525">
            <a:noFill/>
            <a:miter lim="800000"/>
            <a:headEnd/>
            <a:tailEnd/>
          </a:ln>
        </p:spPr>
        <p:txBody>
          <a:bodyPr wrap="none">
            <a:spAutoFit/>
          </a:bodyPr>
          <a:lstStyle/>
          <a:p>
            <a:pPr eaLnBrk="0" latinLnBrk="0" hangingPunct="0"/>
            <a:r>
              <a:rPr kumimoji="0" lang="en-US" altLang="ko-KR" i="1">
                <a:ea typeface="굴림" charset="-127"/>
              </a:rPr>
              <a:t>   protocol          local-addr, local-process      foreign-addr, foreign-process</a:t>
            </a:r>
          </a:p>
        </p:txBody>
      </p:sp>
      <p:sp>
        <p:nvSpPr>
          <p:cNvPr id="97307" name="Text Box 52"/>
          <p:cNvSpPr txBox="1">
            <a:spLocks noChangeArrowheads="1"/>
          </p:cNvSpPr>
          <p:nvPr/>
        </p:nvSpPr>
        <p:spPr bwMode="auto">
          <a:xfrm>
            <a:off x="617538" y="3689350"/>
            <a:ext cx="2125662" cy="1323975"/>
          </a:xfrm>
          <a:prstGeom prst="rect">
            <a:avLst/>
          </a:prstGeom>
          <a:noFill/>
          <a:ln w="9525">
            <a:noFill/>
            <a:miter lim="800000"/>
            <a:headEnd/>
            <a:tailEnd/>
          </a:ln>
        </p:spPr>
        <p:txBody>
          <a:bodyPr wrap="none">
            <a:spAutoFit/>
          </a:bodyPr>
          <a:lstStyle/>
          <a:p>
            <a:pPr eaLnBrk="0" latinLnBrk="0" hangingPunct="0">
              <a:spcBef>
                <a:spcPct val="60000"/>
              </a:spcBef>
            </a:pPr>
            <a:r>
              <a:rPr kumimoji="0" lang="en-US" altLang="ko-KR">
                <a:ea typeface="굴림" charset="-127"/>
              </a:rPr>
              <a:t>Connection-oriented server</a:t>
            </a:r>
          </a:p>
          <a:p>
            <a:pPr eaLnBrk="0" latinLnBrk="0" hangingPunct="0">
              <a:spcBef>
                <a:spcPct val="60000"/>
              </a:spcBef>
            </a:pPr>
            <a:r>
              <a:rPr kumimoji="0" lang="en-US" altLang="ko-KR">
                <a:ea typeface="굴림" charset="-127"/>
              </a:rPr>
              <a:t>Connection-oriented client</a:t>
            </a:r>
          </a:p>
          <a:p>
            <a:pPr eaLnBrk="0" latinLnBrk="0" hangingPunct="0">
              <a:spcBef>
                <a:spcPct val="60000"/>
              </a:spcBef>
            </a:pPr>
            <a:r>
              <a:rPr kumimoji="0" lang="en-US" altLang="ko-KR">
                <a:ea typeface="굴림" charset="-127"/>
              </a:rPr>
              <a:t>Connectionless server</a:t>
            </a:r>
          </a:p>
          <a:p>
            <a:pPr eaLnBrk="0" latinLnBrk="0" hangingPunct="0">
              <a:spcBef>
                <a:spcPct val="60000"/>
              </a:spcBef>
            </a:pPr>
            <a:r>
              <a:rPr kumimoji="0" lang="en-US" altLang="ko-KR">
                <a:ea typeface="굴림" charset="-127"/>
              </a:rPr>
              <a:t>Connectionless client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33794" name="Rectangle 2"/>
          <p:cNvSpPr>
            <a:spLocks noGrp="1" noChangeArrowheads="1"/>
          </p:cNvSpPr>
          <p:nvPr>
            <p:ph type="title"/>
          </p:nvPr>
        </p:nvSpPr>
        <p:spPr>
          <a:xfrm>
            <a:off x="1143000" y="762000"/>
            <a:ext cx="7793038" cy="588963"/>
          </a:xfrm>
        </p:spPr>
        <p:txBody>
          <a:bodyPr/>
          <a:lstStyle/>
          <a:p>
            <a:pPr eaLnBrk="1" hangingPunct="1"/>
            <a:r>
              <a:rPr lang="en-US" altLang="ko-KR" sz="3600" smtClean="0">
                <a:ea typeface="굴림" charset="-127"/>
              </a:rPr>
              <a:t>Connection-Oriented vs. Connectionless</a:t>
            </a:r>
          </a:p>
        </p:txBody>
      </p:sp>
      <p:sp>
        <p:nvSpPr>
          <p:cNvPr id="33795" name="Rectangle 3"/>
          <p:cNvSpPr>
            <a:spLocks noGrp="1" noChangeArrowheads="1"/>
          </p:cNvSpPr>
          <p:nvPr>
            <p:ph type="body" sz="half" idx="1"/>
          </p:nvPr>
        </p:nvSpPr>
        <p:spPr>
          <a:xfrm>
            <a:off x="1066800" y="1524000"/>
            <a:ext cx="7543800" cy="4648200"/>
          </a:xfrm>
        </p:spPr>
        <p:txBody>
          <a:bodyPr/>
          <a:lstStyle/>
          <a:p>
            <a:pPr eaLnBrk="1" hangingPunct="1"/>
            <a:r>
              <a:rPr lang="en-US" altLang="ko-KR" sz="2400" smtClean="0">
                <a:ea typeface="굴림" charset="-127"/>
              </a:rPr>
              <a:t>Connectionless protocol (Datagram interface)</a:t>
            </a:r>
          </a:p>
          <a:p>
            <a:pPr lvl="1" eaLnBrk="1" hangingPunct="1"/>
            <a:r>
              <a:rPr lang="en-US" altLang="ko-KR" sz="2000" smtClean="0">
                <a:ea typeface="굴림" charset="-127"/>
              </a:rPr>
              <a:t>A datagram is a self-contained message. </a:t>
            </a:r>
          </a:p>
          <a:p>
            <a:pPr lvl="1" eaLnBrk="1" hangingPunct="1"/>
            <a:r>
              <a:rPr lang="en-US" altLang="ko-KR" sz="2000" smtClean="0">
                <a:ea typeface="굴림" charset="-127"/>
              </a:rPr>
              <a:t>Sending a datagram is analogous to mailing someone a letter.</a:t>
            </a:r>
          </a:p>
          <a:p>
            <a:pPr lvl="1" eaLnBrk="1" hangingPunct="1"/>
            <a:r>
              <a:rPr lang="en-US" altLang="ko-KR" sz="2000" smtClean="0">
                <a:ea typeface="굴림" charset="-127"/>
              </a:rPr>
              <a:t>No logical connection between peers</a:t>
            </a:r>
          </a:p>
          <a:p>
            <a:pPr lvl="2" eaLnBrk="1" hangingPunct="1"/>
            <a:r>
              <a:rPr lang="en-US" altLang="ko-KR" sz="1800" smtClean="0">
                <a:ea typeface="굴림" charset="-127"/>
              </a:rPr>
              <a:t>Subject to out-of-order delivery and loss</a:t>
            </a:r>
          </a:p>
          <a:p>
            <a:pPr lvl="1" eaLnBrk="1" hangingPunct="1"/>
            <a:r>
              <a:rPr lang="en-US" altLang="ko-KR" sz="2000" smtClean="0">
                <a:ea typeface="굴림" charset="-127"/>
              </a:rPr>
              <a:t>UDP (User Datagram Protocol)</a:t>
            </a:r>
          </a:p>
          <a:p>
            <a:pPr eaLnBrk="1" hangingPunct="1"/>
            <a:r>
              <a:rPr lang="en-US" altLang="ko-KR" sz="2400" smtClean="0">
                <a:ea typeface="굴림" charset="-127"/>
              </a:rPr>
              <a:t>Connection-oriented protocol (Stream interface)</a:t>
            </a:r>
          </a:p>
          <a:p>
            <a:pPr lvl="1" eaLnBrk="1" hangingPunct="1"/>
            <a:r>
              <a:rPr lang="en-US" altLang="ko-KR" sz="2000" smtClean="0">
                <a:ea typeface="굴림" charset="-127"/>
              </a:rPr>
              <a:t>Like making a phone call.</a:t>
            </a:r>
          </a:p>
          <a:p>
            <a:pPr lvl="1" eaLnBrk="1" hangingPunct="1"/>
            <a:r>
              <a:rPr lang="en-US" altLang="ko-KR" sz="2000" smtClean="0">
                <a:ea typeface="굴림" charset="-127"/>
              </a:rPr>
              <a:t>A point-to-point virtual connection between both ends of the call</a:t>
            </a:r>
          </a:p>
          <a:p>
            <a:pPr lvl="1" eaLnBrk="1" hangingPunct="1"/>
            <a:r>
              <a:rPr lang="en-US" altLang="ko-KR" sz="2000" smtClean="0">
                <a:ea typeface="굴림" charset="-127"/>
              </a:rPr>
              <a:t>TCP (Transmission Control Protocol)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35842" name="Rectangle 2"/>
          <p:cNvSpPr>
            <a:spLocks noGrp="1" noChangeArrowheads="1"/>
          </p:cNvSpPr>
          <p:nvPr>
            <p:ph type="title"/>
          </p:nvPr>
        </p:nvSpPr>
        <p:spPr/>
        <p:txBody>
          <a:bodyPr/>
          <a:lstStyle/>
          <a:p>
            <a:pPr eaLnBrk="1" hangingPunct="1"/>
            <a:r>
              <a:rPr lang="en-US" altLang="ko-KR" smtClean="0">
                <a:ea typeface="굴림" charset="-127"/>
              </a:rPr>
              <a:t>Socket Descriptors</a:t>
            </a:r>
          </a:p>
        </p:txBody>
      </p:sp>
      <p:sp>
        <p:nvSpPr>
          <p:cNvPr id="35843" name="Rectangle 3"/>
          <p:cNvSpPr>
            <a:spLocks noGrp="1" noChangeArrowheads="1"/>
          </p:cNvSpPr>
          <p:nvPr>
            <p:ph type="body" sz="half" idx="1"/>
          </p:nvPr>
        </p:nvSpPr>
        <p:spPr>
          <a:xfrm>
            <a:off x="990600" y="1524000"/>
            <a:ext cx="7696200" cy="4419600"/>
          </a:xfrm>
        </p:spPr>
        <p:txBody>
          <a:bodyPr/>
          <a:lstStyle/>
          <a:p>
            <a:pPr eaLnBrk="1" hangingPunct="1">
              <a:lnSpc>
                <a:spcPct val="80000"/>
              </a:lnSpc>
            </a:pPr>
            <a:r>
              <a:rPr lang="en-US" altLang="ko-KR" sz="2000" smtClean="0">
                <a:ea typeface="굴림" charset="-127"/>
              </a:rPr>
              <a:t>A socket is an abstraction of a communication endpoint.</a:t>
            </a:r>
          </a:p>
          <a:p>
            <a:pPr eaLnBrk="1" hangingPunct="1">
              <a:lnSpc>
                <a:spcPct val="80000"/>
              </a:lnSpc>
            </a:pPr>
            <a:r>
              <a:rPr lang="en-US" altLang="ko-KR" sz="2000" smtClean="0">
                <a:ea typeface="굴림" charset="-127"/>
              </a:rPr>
              <a:t>Socket descriptors to access sockets</a:t>
            </a:r>
          </a:p>
          <a:p>
            <a:pPr lvl="1" eaLnBrk="1" hangingPunct="1">
              <a:lnSpc>
                <a:spcPct val="80000"/>
              </a:lnSpc>
            </a:pPr>
            <a:r>
              <a:rPr lang="en-US" altLang="ko-KR" sz="1800" smtClean="0">
                <a:ea typeface="굴림" charset="-127"/>
              </a:rPr>
              <a:t>Implemented as file descriptors</a:t>
            </a:r>
          </a:p>
          <a:p>
            <a:pPr eaLnBrk="1" hangingPunct="1">
              <a:lnSpc>
                <a:spcPct val="80000"/>
              </a:lnSpc>
              <a:buFont typeface="Wingdings" pitchFamily="2" charset="2"/>
              <a:buNone/>
            </a:pPr>
            <a:endParaRPr lang="en-US" altLang="ko-KR" sz="1800" smtClean="0">
              <a:latin typeface="Courier New" pitchFamily="49" charset="0"/>
              <a:ea typeface="굴림" charset="-127"/>
            </a:endParaRPr>
          </a:p>
          <a:p>
            <a:pPr eaLnBrk="1" hangingPunct="1">
              <a:lnSpc>
                <a:spcPct val="80000"/>
              </a:lnSpc>
              <a:buFont typeface="Wingdings" pitchFamily="2" charset="2"/>
              <a:buNone/>
            </a:pPr>
            <a:r>
              <a:rPr lang="en-US" altLang="ko-KR" sz="1800" smtClean="0">
                <a:latin typeface="Courier New" pitchFamily="49" charset="0"/>
                <a:ea typeface="굴림" charset="-127"/>
              </a:rPr>
              <a:t>#include &lt;sys/socket.h&gt;</a:t>
            </a:r>
          </a:p>
          <a:p>
            <a:pPr eaLnBrk="1" hangingPunct="1">
              <a:lnSpc>
                <a:spcPct val="80000"/>
              </a:lnSpc>
              <a:buFont typeface="Wingdings" pitchFamily="2" charset="2"/>
              <a:buNone/>
            </a:pPr>
            <a:r>
              <a:rPr lang="en-US" altLang="ko-KR" sz="1800" smtClean="0">
                <a:latin typeface="Courier New" pitchFamily="49" charset="0"/>
                <a:ea typeface="굴림" charset="-127"/>
              </a:rPr>
              <a:t>int socket(int </a:t>
            </a:r>
            <a:r>
              <a:rPr lang="en-US" altLang="ko-KR" sz="1800" i="1" smtClean="0">
                <a:ea typeface="굴림" charset="-127"/>
              </a:rPr>
              <a:t>domain</a:t>
            </a:r>
            <a:r>
              <a:rPr lang="en-US" altLang="ko-KR" sz="1800" smtClean="0">
                <a:latin typeface="Courier New" pitchFamily="49" charset="0"/>
                <a:ea typeface="굴림" charset="-127"/>
              </a:rPr>
              <a:t>, int </a:t>
            </a:r>
            <a:r>
              <a:rPr lang="en-US" altLang="ko-KR" sz="1800" i="1" smtClean="0">
                <a:ea typeface="굴림" charset="-127"/>
              </a:rPr>
              <a:t>type</a:t>
            </a:r>
            <a:r>
              <a:rPr lang="en-US" altLang="ko-KR" sz="1800" smtClean="0">
                <a:latin typeface="Courier New" pitchFamily="49" charset="0"/>
                <a:ea typeface="굴림" charset="-127"/>
              </a:rPr>
              <a:t>, int </a:t>
            </a:r>
            <a:r>
              <a:rPr lang="en-US" altLang="ko-KR" sz="1800" i="1" smtClean="0">
                <a:ea typeface="굴림" charset="-127"/>
              </a:rPr>
              <a:t>protocol</a:t>
            </a:r>
            <a:r>
              <a:rPr lang="en-US" altLang="ko-KR" sz="1800" smtClean="0">
                <a:latin typeface="Courier New" pitchFamily="49" charset="0"/>
                <a:ea typeface="굴림" charset="-127"/>
              </a:rPr>
              <a:t>);</a:t>
            </a:r>
          </a:p>
          <a:p>
            <a:pPr eaLnBrk="1" hangingPunct="1">
              <a:lnSpc>
                <a:spcPct val="80000"/>
              </a:lnSpc>
            </a:pPr>
            <a:endParaRPr lang="en-US" altLang="ko-KR" sz="2000" smtClean="0">
              <a:latin typeface="Courier New" pitchFamily="49" charset="0"/>
              <a:ea typeface="굴림" charset="-127"/>
            </a:endParaRPr>
          </a:p>
          <a:p>
            <a:pPr eaLnBrk="1" hangingPunct="1">
              <a:lnSpc>
                <a:spcPct val="80000"/>
              </a:lnSpc>
            </a:pPr>
            <a:r>
              <a:rPr lang="en-US" altLang="ko-KR" sz="2000" smtClean="0">
                <a:ea typeface="굴림" charset="-127"/>
              </a:rPr>
              <a:t>Domain: </a:t>
            </a:r>
            <a:r>
              <a:rPr lang="en-US" altLang="ko-KR" sz="2000" smtClean="0">
                <a:latin typeface="Helvetica" pitchFamily="34" charset="0"/>
                <a:ea typeface="굴림" charset="-127"/>
              </a:rPr>
              <a:t>AF_INET, AF_INET6, AF_UNIX, AF_UNSPEC</a:t>
            </a:r>
            <a:endParaRPr lang="ko-KR" altLang="en-US" sz="2000" smtClean="0">
              <a:latin typeface="Helvetica" pitchFamily="34" charset="0"/>
              <a:ea typeface="굴림" charset="-127"/>
            </a:endParaRPr>
          </a:p>
          <a:p>
            <a:pPr eaLnBrk="1" hangingPunct="1">
              <a:lnSpc>
                <a:spcPct val="80000"/>
              </a:lnSpc>
            </a:pPr>
            <a:r>
              <a:rPr lang="en-US" altLang="ko-KR" sz="2000" smtClean="0">
                <a:ea typeface="굴림" charset="-127"/>
              </a:rPr>
              <a:t>Types: </a:t>
            </a:r>
            <a:r>
              <a:rPr lang="en-US" altLang="ko-KR" sz="2000" smtClean="0">
                <a:latin typeface="Helvetica" pitchFamily="34" charset="0"/>
                <a:ea typeface="굴림" charset="-127"/>
              </a:rPr>
              <a:t>SOCK_DGRAM, SOCK_RAW, SOCK_SEQPACKET, SOCK_STREAM</a:t>
            </a:r>
          </a:p>
          <a:p>
            <a:pPr eaLnBrk="1" hangingPunct="1">
              <a:lnSpc>
                <a:spcPct val="80000"/>
              </a:lnSpc>
            </a:pPr>
            <a:r>
              <a:rPr lang="en-US" altLang="ko-KR" sz="2000" smtClean="0">
                <a:ea typeface="굴림" charset="-127"/>
              </a:rPr>
              <a:t>Protocol: zero value to indicate the default protocol for the given domain and socket type</a:t>
            </a:r>
          </a:p>
          <a:p>
            <a:pPr lvl="1" eaLnBrk="1" hangingPunct="1">
              <a:lnSpc>
                <a:spcPct val="80000"/>
              </a:lnSpc>
            </a:pPr>
            <a:r>
              <a:rPr lang="en-US" altLang="ko-KR" sz="1800" smtClean="0">
                <a:ea typeface="굴림" charset="-127"/>
              </a:rPr>
              <a:t>TCP for </a:t>
            </a:r>
            <a:r>
              <a:rPr lang="en-US" altLang="ko-KR" sz="1800" smtClean="0">
                <a:latin typeface="Helvetica" pitchFamily="34" charset="0"/>
                <a:ea typeface="굴림" charset="-127"/>
              </a:rPr>
              <a:t>AF_INET</a:t>
            </a:r>
            <a:r>
              <a:rPr lang="en-US" altLang="ko-KR" sz="1800" smtClean="0">
                <a:ea typeface="굴림" charset="-127"/>
              </a:rPr>
              <a:t> and </a:t>
            </a:r>
            <a:r>
              <a:rPr lang="en-US" altLang="ko-KR" sz="1800" smtClean="0">
                <a:latin typeface="Helvetica" pitchFamily="34" charset="0"/>
                <a:ea typeface="굴림" charset="-127"/>
              </a:rPr>
              <a:t>SOCK_STREAM</a:t>
            </a:r>
            <a:r>
              <a:rPr lang="en-US" altLang="ko-KR" sz="1800" smtClean="0">
                <a:ea typeface="굴림" charset="-127"/>
              </a:rPr>
              <a:t> </a:t>
            </a:r>
          </a:p>
          <a:p>
            <a:pPr lvl="1" eaLnBrk="1" hangingPunct="1">
              <a:lnSpc>
                <a:spcPct val="80000"/>
              </a:lnSpc>
            </a:pPr>
            <a:r>
              <a:rPr lang="en-US" altLang="ko-KR" sz="1800" smtClean="0">
                <a:ea typeface="굴림" charset="-127"/>
              </a:rPr>
              <a:t>UDP for </a:t>
            </a:r>
            <a:r>
              <a:rPr lang="en-US" altLang="ko-KR" sz="1800" smtClean="0">
                <a:latin typeface="Helvetica" pitchFamily="34" charset="0"/>
                <a:ea typeface="굴림" charset="-127"/>
              </a:rPr>
              <a:t>AF_INET</a:t>
            </a:r>
            <a:r>
              <a:rPr lang="en-US" altLang="ko-KR" sz="1800" smtClean="0">
                <a:ea typeface="굴림" charset="-127"/>
              </a:rPr>
              <a:t> and </a:t>
            </a:r>
            <a:r>
              <a:rPr lang="en-US" altLang="ko-KR" sz="1800" smtClean="0">
                <a:latin typeface="Helvetica" pitchFamily="34" charset="0"/>
                <a:ea typeface="굴림" charset="-127"/>
              </a:rPr>
              <a:t>SOCK_DGRAM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37890" name="Rectangle 2"/>
          <p:cNvSpPr>
            <a:spLocks noGrp="1" noChangeArrowheads="1"/>
          </p:cNvSpPr>
          <p:nvPr>
            <p:ph type="title"/>
          </p:nvPr>
        </p:nvSpPr>
        <p:spPr/>
        <p:txBody>
          <a:bodyPr/>
          <a:lstStyle/>
          <a:p>
            <a:pPr eaLnBrk="1" hangingPunct="1"/>
            <a:r>
              <a:rPr lang="en-US" altLang="ko-KR" smtClean="0">
                <a:ea typeface="굴림" charset="-127"/>
              </a:rPr>
              <a:t>Socket Types</a:t>
            </a:r>
          </a:p>
        </p:txBody>
      </p:sp>
      <p:graphicFrame>
        <p:nvGraphicFramePr>
          <p:cNvPr id="260131" name="Group 35"/>
          <p:cNvGraphicFramePr>
            <a:graphicFrameLocks noGrp="1"/>
          </p:cNvGraphicFramePr>
          <p:nvPr>
            <p:ph sz="half" idx="2"/>
          </p:nvPr>
        </p:nvGraphicFramePr>
        <p:xfrm>
          <a:off x="1143000" y="1752600"/>
          <a:ext cx="7543800" cy="2625725"/>
        </p:xfrm>
        <a:graphic>
          <a:graphicData uri="http://schemas.openxmlformats.org/drawingml/2006/table">
            <a:tbl>
              <a:tblPr/>
              <a:tblGrid>
                <a:gridCol w="2141538"/>
                <a:gridCol w="5402262"/>
              </a:tblGrid>
              <a:tr h="422275">
                <a:tc>
                  <a:txBody>
                    <a:bodyPr/>
                    <a:lstStyle/>
                    <a:p>
                      <a:pPr marL="0" marR="0" lvl="0" indent="0" algn="ctr" defTabSz="914400" rtl="0" eaLnBrk="1" fontAlgn="base" latinLnBrk="1" hangingPunct="1">
                        <a:lnSpc>
                          <a:spcPct val="100000"/>
                        </a:lnSpc>
                        <a:spcBef>
                          <a:spcPct val="20000"/>
                        </a:spcBef>
                        <a:spcAft>
                          <a:spcPct val="0"/>
                        </a:spcAft>
                        <a:buClr>
                          <a:schemeClr val="folHlink"/>
                        </a:buClr>
                        <a:buSzPct val="60000"/>
                        <a:buFont typeface="Wingdings" pitchFamily="2" charset="2"/>
                        <a:buNone/>
                        <a:tabLst/>
                      </a:pPr>
                      <a:r>
                        <a:rPr kumimoji="1" lang="en-US" altLang="ko-KR" sz="1600" b="0" i="0" u="none" strike="noStrike" cap="none" normalizeH="0" baseline="0" smtClean="0">
                          <a:ln>
                            <a:noFill/>
                          </a:ln>
                          <a:solidFill>
                            <a:schemeClr val="tx1"/>
                          </a:solidFill>
                          <a:effectLst/>
                          <a:latin typeface="맑은 고딕" pitchFamily="50" charset="-127"/>
                          <a:ea typeface="굴림" charset="-127"/>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folHlink"/>
                        </a:buClr>
                        <a:buSzPct val="60000"/>
                        <a:buFont typeface="Wingdings" pitchFamily="2" charset="2"/>
                        <a:buNone/>
                        <a:tabLst/>
                      </a:pPr>
                      <a:r>
                        <a:rPr kumimoji="1" lang="en-US" altLang="ko-KR" sz="1600" b="0" i="0" u="none" strike="noStrike" cap="none" normalizeH="0" baseline="0" smtClean="0">
                          <a:ln>
                            <a:noFill/>
                          </a:ln>
                          <a:solidFill>
                            <a:schemeClr val="tx1"/>
                          </a:solidFill>
                          <a:effectLst/>
                          <a:latin typeface="맑은 고딕" pitchFamily="50" charset="-127"/>
                          <a:ea typeface="굴림" charset="-127"/>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3450">
                <a:tc>
                  <a:txBody>
                    <a:bodyPr/>
                    <a:lstStyle/>
                    <a:p>
                      <a:pPr marL="0" marR="0" lvl="0" indent="0" algn="l" defTabSz="914400" rtl="0" eaLnBrk="1" fontAlgn="base" latinLnBrk="1" hangingPunct="1">
                        <a:lnSpc>
                          <a:spcPct val="100000"/>
                        </a:lnSpc>
                        <a:spcBef>
                          <a:spcPct val="20000"/>
                        </a:spcBef>
                        <a:spcAft>
                          <a:spcPct val="0"/>
                        </a:spcAft>
                        <a:buClr>
                          <a:schemeClr val="folHlink"/>
                        </a:buClr>
                        <a:buSzPct val="60000"/>
                        <a:buFont typeface="Wingdings" pitchFamily="2" charset="2"/>
                        <a:buNone/>
                        <a:tabLst/>
                      </a:pPr>
                      <a:r>
                        <a:rPr kumimoji="1" lang="en-US" altLang="ko-KR" sz="1600" b="0" i="0" u="none" strike="noStrike" cap="none" normalizeH="0" baseline="0" smtClean="0">
                          <a:ln>
                            <a:noFill/>
                          </a:ln>
                          <a:solidFill>
                            <a:schemeClr val="tx1"/>
                          </a:solidFill>
                          <a:effectLst/>
                          <a:latin typeface="Helvetica" pitchFamily="34" charset="0"/>
                          <a:ea typeface="굴림" charset="-127"/>
                        </a:rPr>
                        <a:t>SOCK_DGRAM</a:t>
                      </a:r>
                    </a:p>
                    <a:p>
                      <a:pPr marL="0" marR="0" lvl="0" indent="0" algn="l" defTabSz="914400" rtl="0" eaLnBrk="1" fontAlgn="base" latinLnBrk="1" hangingPunct="1">
                        <a:lnSpc>
                          <a:spcPct val="100000"/>
                        </a:lnSpc>
                        <a:spcBef>
                          <a:spcPct val="20000"/>
                        </a:spcBef>
                        <a:spcAft>
                          <a:spcPct val="0"/>
                        </a:spcAft>
                        <a:buClr>
                          <a:schemeClr val="folHlink"/>
                        </a:buClr>
                        <a:buSzPct val="60000"/>
                        <a:buFont typeface="Wingdings" pitchFamily="2" charset="2"/>
                        <a:buNone/>
                        <a:tabLst/>
                      </a:pPr>
                      <a:r>
                        <a:rPr kumimoji="1" lang="en-US" altLang="ko-KR" sz="1600" b="0" i="0" u="none" strike="noStrike" cap="none" normalizeH="0" baseline="0" smtClean="0">
                          <a:ln>
                            <a:noFill/>
                          </a:ln>
                          <a:solidFill>
                            <a:schemeClr val="tx1"/>
                          </a:solidFill>
                          <a:effectLst/>
                          <a:latin typeface="Helvetica" pitchFamily="34" charset="0"/>
                          <a:ea typeface="굴림" charset="-127"/>
                        </a:rPr>
                        <a:t>SOCK_RAW</a:t>
                      </a:r>
                    </a:p>
                    <a:p>
                      <a:pPr marL="0" marR="0" lvl="0" indent="0" algn="l" defTabSz="914400" rtl="0" eaLnBrk="1" fontAlgn="base" latinLnBrk="1" hangingPunct="1">
                        <a:lnSpc>
                          <a:spcPct val="100000"/>
                        </a:lnSpc>
                        <a:spcBef>
                          <a:spcPct val="20000"/>
                        </a:spcBef>
                        <a:spcAft>
                          <a:spcPct val="0"/>
                        </a:spcAft>
                        <a:buClr>
                          <a:schemeClr val="folHlink"/>
                        </a:buClr>
                        <a:buSzPct val="60000"/>
                        <a:buFont typeface="Wingdings" pitchFamily="2" charset="2"/>
                        <a:buNone/>
                        <a:tabLst/>
                      </a:pPr>
                      <a:r>
                        <a:rPr kumimoji="1" lang="en-US" altLang="ko-KR" sz="1600" b="0" i="0" u="none" strike="noStrike" cap="none" normalizeH="0" baseline="0" smtClean="0">
                          <a:ln>
                            <a:noFill/>
                          </a:ln>
                          <a:solidFill>
                            <a:schemeClr val="tx1"/>
                          </a:solidFill>
                          <a:effectLst/>
                          <a:latin typeface="Helvetica" pitchFamily="34" charset="0"/>
                          <a:ea typeface="굴림" charset="-127"/>
                        </a:rPr>
                        <a:t>SOCK_SEQPACKET</a:t>
                      </a:r>
                    </a:p>
                    <a:p>
                      <a:pPr marL="0" marR="0" lvl="0" indent="0" algn="l" defTabSz="914400" rtl="0" eaLnBrk="1" fontAlgn="base" latinLnBrk="1" hangingPunct="1">
                        <a:lnSpc>
                          <a:spcPct val="100000"/>
                        </a:lnSpc>
                        <a:spcBef>
                          <a:spcPct val="20000"/>
                        </a:spcBef>
                        <a:spcAft>
                          <a:spcPct val="0"/>
                        </a:spcAft>
                        <a:buClr>
                          <a:schemeClr val="folHlink"/>
                        </a:buClr>
                        <a:buSzPct val="60000"/>
                        <a:buFont typeface="Wingdings" pitchFamily="2" charset="2"/>
                        <a:buNone/>
                        <a:tabLst/>
                      </a:pPr>
                      <a:endParaRPr kumimoji="1" lang="en-US" altLang="ko-KR" sz="1600" b="0" i="0" u="none" strike="noStrike" cap="none" normalizeH="0" baseline="0" smtClean="0">
                        <a:ln>
                          <a:noFill/>
                        </a:ln>
                        <a:solidFill>
                          <a:schemeClr val="tx1"/>
                        </a:solidFill>
                        <a:effectLst/>
                        <a:latin typeface="Helvetica" pitchFamily="34" charset="0"/>
                        <a:ea typeface="굴림" charset="-127"/>
                      </a:endParaRPr>
                    </a:p>
                    <a:p>
                      <a:pPr marL="0" marR="0" lvl="0" indent="0" algn="l" defTabSz="914400" rtl="0" eaLnBrk="1" fontAlgn="base" latinLnBrk="1" hangingPunct="1">
                        <a:lnSpc>
                          <a:spcPct val="100000"/>
                        </a:lnSpc>
                        <a:spcBef>
                          <a:spcPct val="20000"/>
                        </a:spcBef>
                        <a:spcAft>
                          <a:spcPct val="0"/>
                        </a:spcAft>
                        <a:buClr>
                          <a:schemeClr val="folHlink"/>
                        </a:buClr>
                        <a:buSzPct val="60000"/>
                        <a:buFont typeface="Wingdings" pitchFamily="2" charset="2"/>
                        <a:buNone/>
                        <a:tabLst/>
                      </a:pPr>
                      <a:r>
                        <a:rPr kumimoji="1" lang="en-US" altLang="ko-KR" sz="1600" b="0" i="0" u="none" strike="noStrike" cap="none" normalizeH="0" baseline="0" smtClean="0">
                          <a:ln>
                            <a:noFill/>
                          </a:ln>
                          <a:solidFill>
                            <a:schemeClr val="tx1"/>
                          </a:solidFill>
                          <a:effectLst/>
                          <a:latin typeface="Helvetica" pitchFamily="34" charset="0"/>
                          <a:ea typeface="굴림" charset="-127"/>
                        </a:rPr>
                        <a:t>SOCK_STREAM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folHlink"/>
                        </a:buClr>
                        <a:buSzPct val="60000"/>
                        <a:buFont typeface="Wingdings" pitchFamily="2" charset="2"/>
                        <a:buNone/>
                        <a:tabLst/>
                      </a:pPr>
                      <a:r>
                        <a:rPr kumimoji="1" lang="en-US" altLang="ko-KR" sz="1600" b="0" i="0" u="none" strike="noStrike" cap="none" normalizeH="0" baseline="0" smtClean="0">
                          <a:ln>
                            <a:noFill/>
                          </a:ln>
                          <a:solidFill>
                            <a:schemeClr val="tx1"/>
                          </a:solidFill>
                          <a:effectLst/>
                          <a:latin typeface="맑은 고딕" pitchFamily="50" charset="-127"/>
                          <a:ea typeface="굴림" charset="-127"/>
                        </a:rPr>
                        <a:t>fixed-length, connectionless, unreliable messages</a:t>
                      </a:r>
                    </a:p>
                    <a:p>
                      <a:pPr marL="0" marR="0" lvl="0" indent="0" algn="l" defTabSz="914400" rtl="0" eaLnBrk="1" fontAlgn="base" latinLnBrk="1" hangingPunct="1">
                        <a:lnSpc>
                          <a:spcPct val="100000"/>
                        </a:lnSpc>
                        <a:spcBef>
                          <a:spcPct val="20000"/>
                        </a:spcBef>
                        <a:spcAft>
                          <a:spcPct val="0"/>
                        </a:spcAft>
                        <a:buClr>
                          <a:schemeClr val="folHlink"/>
                        </a:buClr>
                        <a:buSzPct val="60000"/>
                        <a:buFont typeface="Wingdings" pitchFamily="2" charset="2"/>
                        <a:buNone/>
                        <a:tabLst/>
                      </a:pPr>
                      <a:r>
                        <a:rPr kumimoji="1" lang="en-US" altLang="ko-KR" sz="1600" b="0" i="0" u="none" strike="noStrike" cap="none" normalizeH="0" baseline="0" smtClean="0">
                          <a:ln>
                            <a:noFill/>
                          </a:ln>
                          <a:solidFill>
                            <a:schemeClr val="tx1"/>
                          </a:solidFill>
                          <a:effectLst/>
                          <a:latin typeface="맑은 고딕" pitchFamily="50" charset="-127"/>
                          <a:ea typeface="굴림" charset="-127"/>
                        </a:rPr>
                        <a:t>datagram interface to IP (optional in POSIX.1)</a:t>
                      </a:r>
                    </a:p>
                    <a:p>
                      <a:pPr marL="0" marR="0" lvl="0" indent="0" algn="l" defTabSz="914400" rtl="0" eaLnBrk="1" fontAlgn="base" latinLnBrk="1" hangingPunct="1">
                        <a:lnSpc>
                          <a:spcPct val="100000"/>
                        </a:lnSpc>
                        <a:spcBef>
                          <a:spcPct val="20000"/>
                        </a:spcBef>
                        <a:spcAft>
                          <a:spcPct val="0"/>
                        </a:spcAft>
                        <a:buClr>
                          <a:schemeClr val="folHlink"/>
                        </a:buClr>
                        <a:buSzPct val="60000"/>
                        <a:buFont typeface="Wingdings" pitchFamily="2" charset="2"/>
                        <a:buNone/>
                        <a:tabLst/>
                      </a:pPr>
                      <a:r>
                        <a:rPr kumimoji="1" lang="en-US" altLang="ko-KR" sz="1600" b="0" i="0" u="none" strike="noStrike" cap="none" normalizeH="0" baseline="0" smtClean="0">
                          <a:ln>
                            <a:noFill/>
                          </a:ln>
                          <a:solidFill>
                            <a:schemeClr val="tx1"/>
                          </a:solidFill>
                          <a:effectLst/>
                          <a:latin typeface="맑은 고딕" pitchFamily="50" charset="-127"/>
                          <a:ea typeface="굴림" charset="-127"/>
                        </a:rPr>
                        <a:t>fixed-length, sequenced, reliable, connection-oriented messages</a:t>
                      </a:r>
                    </a:p>
                    <a:p>
                      <a:pPr marL="0" marR="0" lvl="0" indent="0" algn="l" defTabSz="914400" rtl="0" eaLnBrk="1" fontAlgn="base" latinLnBrk="1" hangingPunct="1">
                        <a:lnSpc>
                          <a:spcPct val="100000"/>
                        </a:lnSpc>
                        <a:spcBef>
                          <a:spcPct val="20000"/>
                        </a:spcBef>
                        <a:spcAft>
                          <a:spcPct val="0"/>
                        </a:spcAft>
                        <a:buClr>
                          <a:schemeClr val="folHlink"/>
                        </a:buClr>
                        <a:buSzPct val="60000"/>
                        <a:buFont typeface="Wingdings" pitchFamily="2" charset="2"/>
                        <a:buNone/>
                        <a:tabLst/>
                      </a:pPr>
                      <a:r>
                        <a:rPr kumimoji="1" lang="en-US" altLang="ko-KR" sz="1600" b="0" i="0" u="none" strike="noStrike" cap="none" normalizeH="0" baseline="0" smtClean="0">
                          <a:ln>
                            <a:noFill/>
                          </a:ln>
                          <a:solidFill>
                            <a:schemeClr val="tx1"/>
                          </a:solidFill>
                          <a:effectLst/>
                          <a:latin typeface="맑은 고딕" pitchFamily="50" charset="-127"/>
                          <a:ea typeface="굴림" charset="-127"/>
                        </a:rPr>
                        <a:t>sequenced, reliable, bidirectional, connection-oriented byte streams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39938" name="Rectangle 2"/>
          <p:cNvSpPr>
            <a:spLocks noGrp="1" noChangeArrowheads="1"/>
          </p:cNvSpPr>
          <p:nvPr>
            <p:ph type="title"/>
          </p:nvPr>
        </p:nvSpPr>
        <p:spPr>
          <a:xfrm>
            <a:off x="1198563" y="290513"/>
            <a:ext cx="7793037" cy="928687"/>
          </a:xfrm>
        </p:spPr>
        <p:txBody>
          <a:bodyPr/>
          <a:lstStyle/>
          <a:p>
            <a:pPr eaLnBrk="1" hangingPunct="1"/>
            <a:r>
              <a:rPr lang="en-US" altLang="ko-KR" smtClean="0">
                <a:ea typeface="굴림" charset="-127"/>
              </a:rPr>
              <a:t>Byte Ordering</a:t>
            </a:r>
          </a:p>
        </p:txBody>
      </p:sp>
      <p:sp>
        <p:nvSpPr>
          <p:cNvPr id="39939" name="Rectangle 3"/>
          <p:cNvSpPr>
            <a:spLocks noGrp="1" noChangeArrowheads="1"/>
          </p:cNvSpPr>
          <p:nvPr>
            <p:ph type="body" sz="half" idx="1"/>
          </p:nvPr>
        </p:nvSpPr>
        <p:spPr>
          <a:xfrm>
            <a:off x="1066800" y="3276600"/>
            <a:ext cx="7391400" cy="2895600"/>
          </a:xfrm>
        </p:spPr>
        <p:txBody>
          <a:bodyPr/>
          <a:lstStyle/>
          <a:p>
            <a:pPr eaLnBrk="1" hangingPunct="1"/>
            <a:r>
              <a:rPr lang="en-US" altLang="ko-KR" sz="2000" smtClean="0">
                <a:ea typeface="굴림" charset="-127"/>
              </a:rPr>
              <a:t>The TCP/IP protocol suite uses big-endian byte order.</a:t>
            </a:r>
            <a:endParaRPr lang="en-US" altLang="ko-KR" sz="2000" smtClean="0">
              <a:ea typeface="굴림" charset="-127"/>
              <a:sym typeface="Wingdings" pitchFamily="2" charset="2"/>
            </a:endParaRPr>
          </a:p>
          <a:p>
            <a:pPr eaLnBrk="1" hangingPunct="1"/>
            <a:r>
              <a:rPr lang="en-US" altLang="ko-KR" sz="2000" smtClean="0">
                <a:ea typeface="굴림" charset="-127"/>
                <a:sym typeface="Wingdings" pitchFamily="2" charset="2"/>
              </a:rPr>
              <a:t>Network byte order vs. processor byte order</a:t>
            </a:r>
          </a:p>
          <a:p>
            <a:pPr eaLnBrk="1" hangingPunct="1"/>
            <a:endParaRPr lang="en-US" altLang="ko-KR" sz="1000" smtClean="0">
              <a:ea typeface="굴림" charset="-127"/>
            </a:endParaRPr>
          </a:p>
          <a:p>
            <a:pPr eaLnBrk="1" hangingPunct="1">
              <a:lnSpc>
                <a:spcPct val="85000"/>
              </a:lnSpc>
              <a:buFont typeface="Wingdings" pitchFamily="2" charset="2"/>
              <a:buNone/>
            </a:pPr>
            <a:r>
              <a:rPr lang="en-US" altLang="ko-KR" sz="2000" smtClean="0">
                <a:latin typeface="Courier New" pitchFamily="49" charset="0"/>
                <a:ea typeface="굴림" charset="-127"/>
              </a:rPr>
              <a:t>#include &lt;arpa/inet.h&gt;</a:t>
            </a:r>
          </a:p>
          <a:p>
            <a:pPr eaLnBrk="1" hangingPunct="1">
              <a:lnSpc>
                <a:spcPct val="85000"/>
              </a:lnSpc>
              <a:buFont typeface="Wingdings" pitchFamily="2" charset="2"/>
              <a:buNone/>
            </a:pPr>
            <a:r>
              <a:rPr lang="en-US" altLang="ko-KR" sz="2000" smtClean="0">
                <a:latin typeface="Courier New" pitchFamily="49" charset="0"/>
                <a:ea typeface="굴림" charset="-127"/>
              </a:rPr>
              <a:t>uint32_t htonl(uint32_t </a:t>
            </a:r>
            <a:r>
              <a:rPr lang="en-US" altLang="ko-KR" sz="2000" i="1" smtClean="0">
                <a:ea typeface="굴림" charset="-127"/>
              </a:rPr>
              <a:t>hostint32</a:t>
            </a:r>
            <a:r>
              <a:rPr lang="en-US" altLang="ko-KR" sz="2000" smtClean="0">
                <a:latin typeface="Courier New" pitchFamily="49" charset="0"/>
                <a:ea typeface="굴림" charset="-127"/>
              </a:rPr>
              <a:t>);</a:t>
            </a:r>
          </a:p>
          <a:p>
            <a:pPr eaLnBrk="1" hangingPunct="1">
              <a:lnSpc>
                <a:spcPct val="85000"/>
              </a:lnSpc>
              <a:buFont typeface="Wingdings" pitchFamily="2" charset="2"/>
              <a:buNone/>
            </a:pPr>
            <a:r>
              <a:rPr lang="en-US" altLang="ko-KR" sz="2000" smtClean="0">
                <a:latin typeface="Courier New" pitchFamily="49" charset="0"/>
                <a:ea typeface="굴림" charset="-127"/>
              </a:rPr>
              <a:t>uint16_t htons(uint16_t </a:t>
            </a:r>
            <a:r>
              <a:rPr lang="en-US" altLang="ko-KR" sz="2000" i="1" smtClean="0">
                <a:ea typeface="굴림" charset="-127"/>
              </a:rPr>
              <a:t>hostint16</a:t>
            </a:r>
            <a:r>
              <a:rPr lang="en-US" altLang="ko-KR" sz="2000" smtClean="0">
                <a:latin typeface="Courier New" pitchFamily="49" charset="0"/>
                <a:ea typeface="굴림" charset="-127"/>
              </a:rPr>
              <a:t>);</a:t>
            </a:r>
          </a:p>
          <a:p>
            <a:pPr eaLnBrk="1" hangingPunct="1">
              <a:lnSpc>
                <a:spcPct val="85000"/>
              </a:lnSpc>
              <a:buFont typeface="Wingdings" pitchFamily="2" charset="2"/>
              <a:buNone/>
            </a:pPr>
            <a:r>
              <a:rPr lang="en-US" altLang="ko-KR" sz="2000" smtClean="0">
                <a:latin typeface="Courier New" pitchFamily="49" charset="0"/>
                <a:ea typeface="굴림" charset="-127"/>
              </a:rPr>
              <a:t>uint32_t ntohl(uint32_t </a:t>
            </a:r>
            <a:r>
              <a:rPr lang="en-US" altLang="ko-KR" sz="2000" i="1" smtClean="0">
                <a:ea typeface="굴림" charset="-127"/>
              </a:rPr>
              <a:t>netint32</a:t>
            </a:r>
            <a:r>
              <a:rPr lang="en-US" altLang="ko-KR" sz="2000" smtClean="0">
                <a:latin typeface="Courier New" pitchFamily="49" charset="0"/>
                <a:ea typeface="굴림" charset="-127"/>
              </a:rPr>
              <a:t>);</a:t>
            </a:r>
          </a:p>
          <a:p>
            <a:pPr eaLnBrk="1" hangingPunct="1">
              <a:lnSpc>
                <a:spcPct val="85000"/>
              </a:lnSpc>
              <a:buFont typeface="Wingdings" pitchFamily="2" charset="2"/>
              <a:buNone/>
            </a:pPr>
            <a:r>
              <a:rPr lang="en-US" altLang="ko-KR" sz="2000" smtClean="0">
                <a:latin typeface="Courier New" pitchFamily="49" charset="0"/>
                <a:ea typeface="굴림" charset="-127"/>
              </a:rPr>
              <a:t>uint16_t ntohs(uint16_t </a:t>
            </a:r>
            <a:r>
              <a:rPr lang="en-US" altLang="ko-KR" sz="2000" i="1" smtClean="0">
                <a:ea typeface="굴림" charset="-127"/>
              </a:rPr>
              <a:t>netint16</a:t>
            </a:r>
            <a:r>
              <a:rPr lang="en-US" altLang="ko-KR" sz="2000" smtClean="0">
                <a:latin typeface="Courier New" pitchFamily="49" charset="0"/>
                <a:ea typeface="굴림" charset="-127"/>
              </a:rPr>
              <a:t>);</a:t>
            </a:r>
          </a:p>
        </p:txBody>
      </p:sp>
      <p:sp>
        <p:nvSpPr>
          <p:cNvPr id="39940" name="Rectangle 4"/>
          <p:cNvSpPr>
            <a:spLocks noChangeArrowheads="1"/>
          </p:cNvSpPr>
          <p:nvPr/>
        </p:nvSpPr>
        <p:spPr bwMode="auto">
          <a:xfrm>
            <a:off x="1905000" y="2033588"/>
            <a:ext cx="2365375" cy="611187"/>
          </a:xfrm>
          <a:prstGeom prst="rect">
            <a:avLst/>
          </a:prstGeom>
          <a:noFill/>
          <a:ln w="9525">
            <a:solidFill>
              <a:schemeClr val="tx1"/>
            </a:solidFill>
            <a:miter lim="800000"/>
            <a:headEnd/>
            <a:tailEnd/>
          </a:ln>
        </p:spPr>
        <p:txBody>
          <a:bodyPr wrap="none" anchor="ctr"/>
          <a:lstStyle/>
          <a:p>
            <a:pPr eaLnBrk="0" latinLnBrk="0" hangingPunct="0"/>
            <a:endParaRPr kumimoji="0" lang="ko-KR" altLang="en-US"/>
          </a:p>
        </p:txBody>
      </p:sp>
      <p:sp>
        <p:nvSpPr>
          <p:cNvPr id="39941" name="Line 5"/>
          <p:cNvSpPr>
            <a:spLocks noChangeShapeType="1"/>
          </p:cNvSpPr>
          <p:nvPr/>
        </p:nvSpPr>
        <p:spPr bwMode="auto">
          <a:xfrm>
            <a:off x="2514600" y="2033588"/>
            <a:ext cx="0" cy="609600"/>
          </a:xfrm>
          <a:prstGeom prst="line">
            <a:avLst/>
          </a:prstGeom>
          <a:noFill/>
          <a:ln w="9525">
            <a:solidFill>
              <a:schemeClr val="tx1"/>
            </a:solidFill>
            <a:prstDash val="dash"/>
            <a:round/>
            <a:headEnd/>
            <a:tailEnd/>
          </a:ln>
        </p:spPr>
        <p:txBody>
          <a:bodyPr/>
          <a:lstStyle/>
          <a:p>
            <a:endParaRPr lang="ko-KR" altLang="en-US"/>
          </a:p>
        </p:txBody>
      </p:sp>
      <p:sp>
        <p:nvSpPr>
          <p:cNvPr id="39942" name="Line 6"/>
          <p:cNvSpPr>
            <a:spLocks noChangeShapeType="1"/>
          </p:cNvSpPr>
          <p:nvPr/>
        </p:nvSpPr>
        <p:spPr bwMode="auto">
          <a:xfrm>
            <a:off x="3124200" y="2033588"/>
            <a:ext cx="0" cy="609600"/>
          </a:xfrm>
          <a:prstGeom prst="line">
            <a:avLst/>
          </a:prstGeom>
          <a:noFill/>
          <a:ln w="9525">
            <a:solidFill>
              <a:schemeClr val="tx1"/>
            </a:solidFill>
            <a:prstDash val="dash"/>
            <a:round/>
            <a:headEnd/>
            <a:tailEnd/>
          </a:ln>
        </p:spPr>
        <p:txBody>
          <a:bodyPr/>
          <a:lstStyle/>
          <a:p>
            <a:endParaRPr lang="ko-KR" altLang="en-US"/>
          </a:p>
        </p:txBody>
      </p:sp>
      <p:sp>
        <p:nvSpPr>
          <p:cNvPr id="39943" name="Line 7"/>
          <p:cNvSpPr>
            <a:spLocks noChangeShapeType="1"/>
          </p:cNvSpPr>
          <p:nvPr/>
        </p:nvSpPr>
        <p:spPr bwMode="auto">
          <a:xfrm>
            <a:off x="3709988" y="2033588"/>
            <a:ext cx="0" cy="609600"/>
          </a:xfrm>
          <a:prstGeom prst="line">
            <a:avLst/>
          </a:prstGeom>
          <a:noFill/>
          <a:ln w="9525">
            <a:solidFill>
              <a:schemeClr val="tx1"/>
            </a:solidFill>
            <a:prstDash val="dash"/>
            <a:round/>
            <a:headEnd/>
            <a:tailEnd/>
          </a:ln>
        </p:spPr>
        <p:txBody>
          <a:bodyPr/>
          <a:lstStyle/>
          <a:p>
            <a:endParaRPr lang="ko-KR" altLang="en-US"/>
          </a:p>
        </p:txBody>
      </p:sp>
      <p:sp>
        <p:nvSpPr>
          <p:cNvPr id="39944" name="Text Box 8"/>
          <p:cNvSpPr txBox="1">
            <a:spLocks noChangeArrowheads="1"/>
          </p:cNvSpPr>
          <p:nvPr/>
        </p:nvSpPr>
        <p:spPr bwMode="auto">
          <a:xfrm>
            <a:off x="2057400" y="2185988"/>
            <a:ext cx="2190750" cy="304800"/>
          </a:xfrm>
          <a:prstGeom prst="rect">
            <a:avLst/>
          </a:prstGeom>
          <a:noFill/>
          <a:ln w="9525">
            <a:noFill/>
            <a:miter lim="800000"/>
            <a:headEnd/>
            <a:tailEnd/>
          </a:ln>
        </p:spPr>
        <p:txBody>
          <a:bodyPr wrap="none">
            <a:spAutoFit/>
          </a:bodyPr>
          <a:lstStyle/>
          <a:p>
            <a:pPr eaLnBrk="0" latinLnBrk="0" hangingPunct="0"/>
            <a:r>
              <a:rPr kumimoji="0" lang="en-US" altLang="ko-KR" i="1">
                <a:ea typeface="굴림" charset="-127"/>
              </a:rPr>
              <a:t>n         n+1       n+2       n+3</a:t>
            </a:r>
          </a:p>
        </p:txBody>
      </p:sp>
      <p:sp>
        <p:nvSpPr>
          <p:cNvPr id="39945" name="Text Box 9"/>
          <p:cNvSpPr txBox="1">
            <a:spLocks noChangeArrowheads="1"/>
          </p:cNvSpPr>
          <p:nvPr/>
        </p:nvSpPr>
        <p:spPr bwMode="auto">
          <a:xfrm>
            <a:off x="1949450" y="2646363"/>
            <a:ext cx="2308225" cy="304800"/>
          </a:xfrm>
          <a:prstGeom prst="rect">
            <a:avLst/>
          </a:prstGeom>
          <a:noFill/>
          <a:ln w="9525">
            <a:noFill/>
            <a:miter lim="800000"/>
            <a:headEnd/>
            <a:tailEnd/>
          </a:ln>
        </p:spPr>
        <p:txBody>
          <a:bodyPr wrap="none">
            <a:spAutoFit/>
          </a:bodyPr>
          <a:lstStyle/>
          <a:p>
            <a:pPr eaLnBrk="0" latinLnBrk="0" hangingPunct="0"/>
            <a:r>
              <a:rPr kumimoji="0" lang="en-US" altLang="ko-KR">
                <a:ea typeface="굴림" charset="-127"/>
              </a:rPr>
              <a:t>MSB                                LSB</a:t>
            </a:r>
          </a:p>
        </p:txBody>
      </p:sp>
      <p:sp>
        <p:nvSpPr>
          <p:cNvPr id="39946" name="Text Box 10"/>
          <p:cNvSpPr txBox="1">
            <a:spLocks noChangeArrowheads="1"/>
          </p:cNvSpPr>
          <p:nvPr/>
        </p:nvSpPr>
        <p:spPr bwMode="auto">
          <a:xfrm>
            <a:off x="2543175" y="1676400"/>
            <a:ext cx="974725" cy="304800"/>
          </a:xfrm>
          <a:prstGeom prst="rect">
            <a:avLst/>
          </a:prstGeom>
          <a:noFill/>
          <a:ln w="9525">
            <a:noFill/>
            <a:miter lim="800000"/>
            <a:headEnd/>
            <a:tailEnd/>
          </a:ln>
        </p:spPr>
        <p:txBody>
          <a:bodyPr wrap="none">
            <a:spAutoFit/>
          </a:bodyPr>
          <a:lstStyle/>
          <a:p>
            <a:pPr eaLnBrk="0" latinLnBrk="0" hangingPunct="0"/>
            <a:r>
              <a:rPr kumimoji="0" lang="en-US" altLang="ko-KR">
                <a:ea typeface="굴림" charset="-127"/>
              </a:rPr>
              <a:t>Big-endian</a:t>
            </a:r>
          </a:p>
        </p:txBody>
      </p:sp>
      <p:sp>
        <p:nvSpPr>
          <p:cNvPr id="39947" name="Rectangle 11"/>
          <p:cNvSpPr>
            <a:spLocks noChangeArrowheads="1"/>
          </p:cNvSpPr>
          <p:nvPr/>
        </p:nvSpPr>
        <p:spPr bwMode="auto">
          <a:xfrm>
            <a:off x="5026025" y="2033588"/>
            <a:ext cx="2365375" cy="611187"/>
          </a:xfrm>
          <a:prstGeom prst="rect">
            <a:avLst/>
          </a:prstGeom>
          <a:noFill/>
          <a:ln w="9525">
            <a:solidFill>
              <a:schemeClr val="tx1"/>
            </a:solidFill>
            <a:miter lim="800000"/>
            <a:headEnd/>
            <a:tailEnd/>
          </a:ln>
        </p:spPr>
        <p:txBody>
          <a:bodyPr wrap="none" anchor="ctr"/>
          <a:lstStyle/>
          <a:p>
            <a:pPr eaLnBrk="0" latinLnBrk="0" hangingPunct="0"/>
            <a:endParaRPr kumimoji="0" lang="ko-KR" altLang="en-US"/>
          </a:p>
        </p:txBody>
      </p:sp>
      <p:sp>
        <p:nvSpPr>
          <p:cNvPr id="39948" name="Line 12"/>
          <p:cNvSpPr>
            <a:spLocks noChangeShapeType="1"/>
          </p:cNvSpPr>
          <p:nvPr/>
        </p:nvSpPr>
        <p:spPr bwMode="auto">
          <a:xfrm>
            <a:off x="5635625" y="2033588"/>
            <a:ext cx="0" cy="609600"/>
          </a:xfrm>
          <a:prstGeom prst="line">
            <a:avLst/>
          </a:prstGeom>
          <a:noFill/>
          <a:ln w="9525">
            <a:solidFill>
              <a:schemeClr val="tx1"/>
            </a:solidFill>
            <a:prstDash val="dash"/>
            <a:round/>
            <a:headEnd/>
            <a:tailEnd/>
          </a:ln>
        </p:spPr>
        <p:txBody>
          <a:bodyPr/>
          <a:lstStyle/>
          <a:p>
            <a:endParaRPr lang="ko-KR" altLang="en-US"/>
          </a:p>
        </p:txBody>
      </p:sp>
      <p:sp>
        <p:nvSpPr>
          <p:cNvPr id="39949" name="Line 13"/>
          <p:cNvSpPr>
            <a:spLocks noChangeShapeType="1"/>
          </p:cNvSpPr>
          <p:nvPr/>
        </p:nvSpPr>
        <p:spPr bwMode="auto">
          <a:xfrm>
            <a:off x="6245225" y="2033588"/>
            <a:ext cx="0" cy="609600"/>
          </a:xfrm>
          <a:prstGeom prst="line">
            <a:avLst/>
          </a:prstGeom>
          <a:noFill/>
          <a:ln w="9525">
            <a:solidFill>
              <a:schemeClr val="tx1"/>
            </a:solidFill>
            <a:prstDash val="dash"/>
            <a:round/>
            <a:headEnd/>
            <a:tailEnd/>
          </a:ln>
        </p:spPr>
        <p:txBody>
          <a:bodyPr/>
          <a:lstStyle/>
          <a:p>
            <a:endParaRPr lang="ko-KR" altLang="en-US"/>
          </a:p>
        </p:txBody>
      </p:sp>
      <p:sp>
        <p:nvSpPr>
          <p:cNvPr id="39950" name="Line 14"/>
          <p:cNvSpPr>
            <a:spLocks noChangeShapeType="1"/>
          </p:cNvSpPr>
          <p:nvPr/>
        </p:nvSpPr>
        <p:spPr bwMode="auto">
          <a:xfrm>
            <a:off x="6831013" y="2033588"/>
            <a:ext cx="0" cy="609600"/>
          </a:xfrm>
          <a:prstGeom prst="line">
            <a:avLst/>
          </a:prstGeom>
          <a:noFill/>
          <a:ln w="9525">
            <a:solidFill>
              <a:schemeClr val="tx1"/>
            </a:solidFill>
            <a:prstDash val="dash"/>
            <a:round/>
            <a:headEnd/>
            <a:tailEnd/>
          </a:ln>
        </p:spPr>
        <p:txBody>
          <a:bodyPr/>
          <a:lstStyle/>
          <a:p>
            <a:endParaRPr lang="ko-KR" altLang="en-US"/>
          </a:p>
        </p:txBody>
      </p:sp>
      <p:sp>
        <p:nvSpPr>
          <p:cNvPr id="39951" name="Text Box 15"/>
          <p:cNvSpPr txBox="1">
            <a:spLocks noChangeArrowheads="1"/>
          </p:cNvSpPr>
          <p:nvPr/>
        </p:nvSpPr>
        <p:spPr bwMode="auto">
          <a:xfrm>
            <a:off x="5122863" y="2185988"/>
            <a:ext cx="2101850" cy="304800"/>
          </a:xfrm>
          <a:prstGeom prst="rect">
            <a:avLst/>
          </a:prstGeom>
          <a:noFill/>
          <a:ln w="9525">
            <a:noFill/>
            <a:miter lim="800000"/>
            <a:headEnd/>
            <a:tailEnd/>
          </a:ln>
        </p:spPr>
        <p:txBody>
          <a:bodyPr wrap="none">
            <a:spAutoFit/>
          </a:bodyPr>
          <a:lstStyle/>
          <a:p>
            <a:pPr eaLnBrk="0" latinLnBrk="0" hangingPunct="0"/>
            <a:r>
              <a:rPr kumimoji="0" lang="en-US" altLang="ko-KR" i="1">
                <a:ea typeface="굴림" charset="-127"/>
              </a:rPr>
              <a:t>n+3      n+2        n+1       n</a:t>
            </a:r>
          </a:p>
        </p:txBody>
      </p:sp>
      <p:sp>
        <p:nvSpPr>
          <p:cNvPr id="39952" name="Text Box 16"/>
          <p:cNvSpPr txBox="1">
            <a:spLocks noChangeArrowheads="1"/>
          </p:cNvSpPr>
          <p:nvPr/>
        </p:nvSpPr>
        <p:spPr bwMode="auto">
          <a:xfrm>
            <a:off x="5070475" y="2646363"/>
            <a:ext cx="2308225" cy="304800"/>
          </a:xfrm>
          <a:prstGeom prst="rect">
            <a:avLst/>
          </a:prstGeom>
          <a:noFill/>
          <a:ln w="9525">
            <a:noFill/>
            <a:miter lim="800000"/>
            <a:headEnd/>
            <a:tailEnd/>
          </a:ln>
        </p:spPr>
        <p:txBody>
          <a:bodyPr wrap="none">
            <a:spAutoFit/>
          </a:bodyPr>
          <a:lstStyle/>
          <a:p>
            <a:pPr eaLnBrk="0" latinLnBrk="0" hangingPunct="0"/>
            <a:r>
              <a:rPr kumimoji="0" lang="en-US" altLang="ko-KR">
                <a:ea typeface="굴림" charset="-127"/>
              </a:rPr>
              <a:t>MSB                                LSB</a:t>
            </a:r>
          </a:p>
        </p:txBody>
      </p:sp>
      <p:sp>
        <p:nvSpPr>
          <p:cNvPr id="39953" name="Text Box 17"/>
          <p:cNvSpPr txBox="1">
            <a:spLocks noChangeArrowheads="1"/>
          </p:cNvSpPr>
          <p:nvPr/>
        </p:nvSpPr>
        <p:spPr bwMode="auto">
          <a:xfrm>
            <a:off x="5664200" y="1676400"/>
            <a:ext cx="1101725" cy="304800"/>
          </a:xfrm>
          <a:prstGeom prst="rect">
            <a:avLst/>
          </a:prstGeom>
          <a:noFill/>
          <a:ln w="9525">
            <a:noFill/>
            <a:miter lim="800000"/>
            <a:headEnd/>
            <a:tailEnd/>
          </a:ln>
        </p:spPr>
        <p:txBody>
          <a:bodyPr wrap="none">
            <a:spAutoFit/>
          </a:bodyPr>
          <a:lstStyle/>
          <a:p>
            <a:pPr eaLnBrk="0" latinLnBrk="0" hangingPunct="0"/>
            <a:r>
              <a:rPr kumimoji="0" lang="en-US" altLang="ko-KR">
                <a:ea typeface="굴림" charset="-127"/>
              </a:rPr>
              <a:t>Little-endian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41986" name="Rectangle 2"/>
          <p:cNvSpPr>
            <a:spLocks noGrp="1" noChangeArrowheads="1"/>
          </p:cNvSpPr>
          <p:nvPr>
            <p:ph type="title"/>
          </p:nvPr>
        </p:nvSpPr>
        <p:spPr/>
        <p:txBody>
          <a:bodyPr/>
          <a:lstStyle/>
          <a:p>
            <a:pPr eaLnBrk="1" hangingPunct="1"/>
            <a:r>
              <a:rPr lang="en-US" altLang="ko-KR" smtClean="0">
                <a:ea typeface="굴림" charset="-127"/>
              </a:rPr>
              <a:t>Address Formats</a:t>
            </a:r>
          </a:p>
        </p:txBody>
      </p:sp>
      <p:sp>
        <p:nvSpPr>
          <p:cNvPr id="41987" name="Rectangle 3"/>
          <p:cNvSpPr>
            <a:spLocks noGrp="1" noChangeArrowheads="1"/>
          </p:cNvSpPr>
          <p:nvPr>
            <p:ph type="body" sz="half" idx="1"/>
          </p:nvPr>
        </p:nvSpPr>
        <p:spPr>
          <a:xfrm>
            <a:off x="1143000" y="1295400"/>
            <a:ext cx="7772400" cy="5105400"/>
          </a:xfrm>
        </p:spPr>
        <p:txBody>
          <a:bodyPr/>
          <a:lstStyle/>
          <a:p>
            <a:pPr eaLnBrk="1" hangingPunct="1">
              <a:lnSpc>
                <a:spcPct val="80000"/>
              </a:lnSpc>
            </a:pPr>
            <a:r>
              <a:rPr lang="en-US" altLang="ko-KR" sz="2000" smtClean="0">
                <a:ea typeface="굴림" charset="-127"/>
              </a:rPr>
              <a:t>An address identifies a socket endpoint. Its format is specific to the particular domain, being cast to a generic </a:t>
            </a:r>
            <a:r>
              <a:rPr lang="en-US" altLang="ko-KR" sz="2000" smtClean="0">
                <a:latin typeface="Courier New" pitchFamily="49" charset="0"/>
                <a:ea typeface="굴림" charset="-127"/>
              </a:rPr>
              <a:t>sockaddr</a:t>
            </a:r>
            <a:r>
              <a:rPr lang="en-US" altLang="ko-KR" sz="2000" smtClean="0">
                <a:ea typeface="굴림" charset="-127"/>
              </a:rPr>
              <a:t> address structure to be passed to socket functions.</a:t>
            </a:r>
            <a:endParaRPr lang="en-US" altLang="ko-KR" sz="2000" smtClean="0">
              <a:ea typeface="굴림" charset="-127"/>
              <a:sym typeface="Wingdings" pitchFamily="2" charset="2"/>
            </a:endParaRPr>
          </a:p>
          <a:p>
            <a:pPr eaLnBrk="1" hangingPunct="1">
              <a:lnSpc>
                <a:spcPct val="80000"/>
              </a:lnSpc>
            </a:pPr>
            <a:endParaRPr lang="en-US" altLang="ko-KR" sz="1000" smtClean="0">
              <a:ea typeface="굴림" charset="-127"/>
            </a:endParaRPr>
          </a:p>
          <a:p>
            <a:pPr lvl="1" eaLnBrk="1" hangingPunct="1">
              <a:lnSpc>
                <a:spcPct val="75000"/>
              </a:lnSpc>
              <a:buFont typeface="Wingdings" pitchFamily="2" charset="2"/>
              <a:buNone/>
            </a:pPr>
            <a:r>
              <a:rPr lang="en-US" altLang="ko-KR" sz="2000" smtClean="0">
                <a:latin typeface="Courier New" pitchFamily="49" charset="0"/>
                <a:ea typeface="굴림" charset="-127"/>
              </a:rPr>
              <a:t>struct sockaddr {</a:t>
            </a:r>
          </a:p>
          <a:p>
            <a:pPr lvl="1" eaLnBrk="1" hangingPunct="1">
              <a:lnSpc>
                <a:spcPct val="75000"/>
              </a:lnSpc>
              <a:buFont typeface="Wingdings" pitchFamily="2" charset="2"/>
              <a:buNone/>
            </a:pPr>
            <a:r>
              <a:rPr lang="en-US" altLang="ko-KR" sz="2000" smtClean="0">
                <a:latin typeface="Courier New" pitchFamily="49" charset="0"/>
                <a:ea typeface="굴림" charset="-127"/>
              </a:rPr>
              <a:t>	sa_family_t  sa_family;  </a:t>
            </a:r>
            <a:r>
              <a:rPr lang="en-US" altLang="ko-KR" sz="2000" smtClean="0">
                <a:latin typeface="Times New Roman" pitchFamily="18" charset="0"/>
                <a:ea typeface="굴림" charset="-127"/>
              </a:rPr>
              <a:t>/* address family */</a:t>
            </a:r>
          </a:p>
          <a:p>
            <a:pPr lvl="1" eaLnBrk="1" hangingPunct="1">
              <a:lnSpc>
                <a:spcPct val="75000"/>
              </a:lnSpc>
              <a:buFont typeface="Wingdings" pitchFamily="2" charset="2"/>
              <a:buNone/>
            </a:pPr>
            <a:r>
              <a:rPr lang="en-US" altLang="ko-KR" sz="2000" smtClean="0">
                <a:latin typeface="Courier New" pitchFamily="49" charset="0"/>
                <a:ea typeface="굴림" charset="-127"/>
              </a:rPr>
              <a:t>	char	      sa_data[];  </a:t>
            </a:r>
            <a:r>
              <a:rPr lang="en-US" altLang="ko-KR" sz="2000" smtClean="0">
                <a:latin typeface="Times New Roman" pitchFamily="18" charset="0"/>
                <a:ea typeface="굴림" charset="-127"/>
              </a:rPr>
              <a:t>/* variable-length address */</a:t>
            </a:r>
          </a:p>
          <a:p>
            <a:pPr lvl="1" eaLnBrk="1" hangingPunct="1">
              <a:lnSpc>
                <a:spcPct val="75000"/>
              </a:lnSpc>
              <a:buFont typeface="Wingdings" pitchFamily="2" charset="2"/>
              <a:buNone/>
            </a:pPr>
            <a:r>
              <a:rPr lang="en-US" altLang="ko-KR" sz="2000" smtClean="0">
                <a:latin typeface="Courier New" pitchFamily="49" charset="0"/>
                <a:ea typeface="굴림" charset="-127"/>
              </a:rPr>
              <a:t>	…</a:t>
            </a:r>
          </a:p>
          <a:p>
            <a:pPr lvl="1" eaLnBrk="1" hangingPunct="1">
              <a:lnSpc>
                <a:spcPct val="75000"/>
              </a:lnSpc>
              <a:buFont typeface="Wingdings" pitchFamily="2" charset="2"/>
              <a:buNone/>
            </a:pPr>
            <a:r>
              <a:rPr lang="en-US" altLang="ko-KR" sz="2000" smtClean="0">
                <a:latin typeface="Courier New" pitchFamily="49" charset="0"/>
                <a:ea typeface="굴림" charset="-127"/>
              </a:rPr>
              <a:t>}</a:t>
            </a:r>
          </a:p>
          <a:p>
            <a:pPr lvl="1" eaLnBrk="1" hangingPunct="1">
              <a:lnSpc>
                <a:spcPct val="80000"/>
              </a:lnSpc>
              <a:buFont typeface="Wingdings" pitchFamily="2" charset="2"/>
              <a:buNone/>
            </a:pPr>
            <a:r>
              <a:rPr lang="en-US" altLang="ko-KR" sz="800" smtClean="0">
                <a:latin typeface="Courier New" pitchFamily="49" charset="0"/>
                <a:ea typeface="굴림" charset="-127"/>
              </a:rPr>
              <a:t>	</a:t>
            </a:r>
          </a:p>
          <a:p>
            <a:pPr eaLnBrk="1" hangingPunct="1">
              <a:lnSpc>
                <a:spcPct val="80000"/>
              </a:lnSpc>
            </a:pPr>
            <a:r>
              <a:rPr lang="en-US" altLang="ko-KR" sz="2000" smtClean="0">
                <a:ea typeface="굴림" charset="-127"/>
              </a:rPr>
              <a:t>Internet address defined in &lt;</a:t>
            </a:r>
            <a:r>
              <a:rPr lang="en-US" altLang="ko-KR" sz="2000" smtClean="0">
                <a:latin typeface="Courier New" pitchFamily="49" charset="0"/>
                <a:ea typeface="굴림" charset="-127"/>
              </a:rPr>
              <a:t>netinet/in.h</a:t>
            </a:r>
            <a:r>
              <a:rPr lang="en-US" altLang="ko-KR" sz="2000" smtClean="0">
                <a:ea typeface="굴림" charset="-127"/>
              </a:rPr>
              <a:t>&gt;</a:t>
            </a:r>
          </a:p>
          <a:p>
            <a:pPr eaLnBrk="1" hangingPunct="1">
              <a:lnSpc>
                <a:spcPct val="75000"/>
              </a:lnSpc>
              <a:buFont typeface="Wingdings" pitchFamily="2" charset="2"/>
              <a:buNone/>
            </a:pPr>
            <a:r>
              <a:rPr lang="en-US" altLang="ko-KR" sz="2000" smtClean="0">
                <a:latin typeface="Courier New" pitchFamily="49" charset="0"/>
                <a:ea typeface="굴림" charset="-127"/>
              </a:rPr>
              <a:t>	struct in_addr {</a:t>
            </a:r>
          </a:p>
          <a:p>
            <a:pPr eaLnBrk="1" hangingPunct="1">
              <a:lnSpc>
                <a:spcPct val="75000"/>
              </a:lnSpc>
              <a:buFont typeface="Wingdings" pitchFamily="2" charset="2"/>
              <a:buNone/>
            </a:pPr>
            <a:r>
              <a:rPr lang="en-US" altLang="ko-KR" sz="2000" smtClean="0">
                <a:latin typeface="Courier New" pitchFamily="49" charset="0"/>
                <a:ea typeface="굴림" charset="-127"/>
              </a:rPr>
              <a:t>		in_addr_t	s_addr; 	</a:t>
            </a:r>
            <a:r>
              <a:rPr lang="en-US" altLang="ko-KR" sz="2000" smtClean="0">
                <a:latin typeface="Times New Roman" pitchFamily="18" charset="0"/>
                <a:ea typeface="굴림" charset="-127"/>
              </a:rPr>
              <a:t>/* IPv4 address */</a:t>
            </a:r>
          </a:p>
          <a:p>
            <a:pPr eaLnBrk="1" hangingPunct="1">
              <a:lnSpc>
                <a:spcPct val="75000"/>
              </a:lnSpc>
              <a:buFont typeface="Wingdings" pitchFamily="2" charset="2"/>
              <a:buNone/>
            </a:pPr>
            <a:r>
              <a:rPr lang="ko-KR" altLang="en-US" sz="2000" smtClean="0">
                <a:latin typeface="Courier New" pitchFamily="49" charset="0"/>
                <a:ea typeface="굴림" charset="-127"/>
              </a:rPr>
              <a:t>	</a:t>
            </a:r>
            <a:r>
              <a:rPr lang="en-US" altLang="ko-KR" sz="2000" smtClean="0">
                <a:latin typeface="Courier New" pitchFamily="49" charset="0"/>
                <a:ea typeface="굴림" charset="-127"/>
              </a:rPr>
              <a:t>};</a:t>
            </a:r>
          </a:p>
          <a:p>
            <a:pPr eaLnBrk="1" hangingPunct="1">
              <a:lnSpc>
                <a:spcPct val="75000"/>
              </a:lnSpc>
              <a:buFont typeface="Wingdings" pitchFamily="2" charset="2"/>
              <a:buNone/>
            </a:pPr>
            <a:endParaRPr lang="en-US" altLang="ko-KR" sz="800" smtClean="0">
              <a:latin typeface="Courier New" pitchFamily="49" charset="0"/>
              <a:ea typeface="굴림" charset="-127"/>
            </a:endParaRPr>
          </a:p>
          <a:p>
            <a:pPr eaLnBrk="1" hangingPunct="1">
              <a:lnSpc>
                <a:spcPct val="75000"/>
              </a:lnSpc>
              <a:buFont typeface="Wingdings" pitchFamily="2" charset="2"/>
              <a:buNone/>
            </a:pPr>
            <a:r>
              <a:rPr lang="en-US" altLang="ko-KR" sz="2000" smtClean="0">
                <a:latin typeface="Courier New" pitchFamily="49" charset="0"/>
                <a:ea typeface="굴림" charset="-127"/>
              </a:rPr>
              <a:t>	struct sockaddr_in {</a:t>
            </a:r>
          </a:p>
          <a:p>
            <a:pPr eaLnBrk="1" hangingPunct="1">
              <a:lnSpc>
                <a:spcPct val="75000"/>
              </a:lnSpc>
              <a:buFont typeface="Wingdings" pitchFamily="2" charset="2"/>
              <a:buNone/>
            </a:pPr>
            <a:r>
              <a:rPr lang="en-US" altLang="ko-KR" sz="2000" smtClean="0">
                <a:latin typeface="Courier New" pitchFamily="49" charset="0"/>
                <a:ea typeface="굴림" charset="-127"/>
              </a:rPr>
              <a:t>		sa_family_t    sin_family;  </a:t>
            </a:r>
            <a:r>
              <a:rPr lang="en-US" altLang="ko-KR" sz="2000" smtClean="0">
                <a:latin typeface="Times New Roman" pitchFamily="18" charset="0"/>
                <a:ea typeface="굴림" charset="-127"/>
              </a:rPr>
              <a:t>/* address family */</a:t>
            </a:r>
          </a:p>
          <a:p>
            <a:pPr eaLnBrk="1" hangingPunct="1">
              <a:lnSpc>
                <a:spcPct val="75000"/>
              </a:lnSpc>
              <a:buFont typeface="Wingdings" pitchFamily="2" charset="2"/>
              <a:buNone/>
            </a:pPr>
            <a:r>
              <a:rPr lang="en-US" altLang="ko-KR" sz="2000" smtClean="0">
                <a:latin typeface="Courier New" pitchFamily="49" charset="0"/>
                <a:ea typeface="굴림" charset="-127"/>
              </a:rPr>
              <a:t>		in_port_t	   sin_port;    </a:t>
            </a:r>
            <a:r>
              <a:rPr lang="en-US" altLang="ko-KR" sz="2000" smtClean="0">
                <a:latin typeface="Times New Roman" pitchFamily="18" charset="0"/>
                <a:ea typeface="굴림" charset="-127"/>
              </a:rPr>
              <a:t>/* port number */</a:t>
            </a:r>
          </a:p>
          <a:p>
            <a:pPr eaLnBrk="1" hangingPunct="1">
              <a:lnSpc>
                <a:spcPct val="75000"/>
              </a:lnSpc>
              <a:buFont typeface="Wingdings" pitchFamily="2" charset="2"/>
              <a:buNone/>
            </a:pPr>
            <a:r>
              <a:rPr lang="en-US" altLang="ko-KR" sz="2000" smtClean="0">
                <a:latin typeface="Courier New" pitchFamily="49" charset="0"/>
                <a:ea typeface="굴림" charset="-127"/>
              </a:rPr>
              <a:t>		struct in_addr sin_addr;    </a:t>
            </a:r>
            <a:r>
              <a:rPr lang="en-US" altLang="ko-KR" sz="2000" smtClean="0">
                <a:latin typeface="Times New Roman" pitchFamily="18" charset="0"/>
                <a:ea typeface="굴림" charset="-127"/>
              </a:rPr>
              <a:t>/* IPv4 address */</a:t>
            </a:r>
          </a:p>
          <a:p>
            <a:pPr eaLnBrk="1" hangingPunct="1">
              <a:lnSpc>
                <a:spcPct val="75000"/>
              </a:lnSpc>
              <a:buFont typeface="Wingdings" pitchFamily="2" charset="2"/>
              <a:buNone/>
            </a:pPr>
            <a:r>
              <a:rPr lang="en-US" altLang="ko-KR" sz="2000" smtClean="0">
                <a:latin typeface="Courier New" pitchFamily="49" charset="0"/>
                <a:ea typeface="굴림" charset="-127"/>
              </a:rPr>
              <a:t>	};</a:t>
            </a:r>
            <a:endParaRPr lang="en-US" altLang="ko-KR" sz="1800" smtClean="0">
              <a:latin typeface="Courier New" pitchFamily="49" charset="0"/>
              <a:ea typeface="굴림" charset="-127"/>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pPr>
              <a:defRPr/>
            </a:pPr>
            <a:r>
              <a:rPr lang="de-DE" altLang="ko-KR"/>
              <a:t>©2007 Im, Lee, and Park</a:t>
            </a:r>
            <a:r>
              <a:rPr lang="en-US" altLang="ko-KR"/>
              <a:t>, Hanyang University</a:t>
            </a:r>
            <a:endParaRPr lang="ko-KR" altLang="en-US"/>
          </a:p>
        </p:txBody>
      </p:sp>
      <p:sp>
        <p:nvSpPr>
          <p:cNvPr id="44034" name="Rectangle 2"/>
          <p:cNvSpPr>
            <a:spLocks noGrp="1" noChangeArrowheads="1"/>
          </p:cNvSpPr>
          <p:nvPr>
            <p:ph type="title"/>
          </p:nvPr>
        </p:nvSpPr>
        <p:spPr/>
        <p:txBody>
          <a:bodyPr/>
          <a:lstStyle/>
          <a:p>
            <a:pPr eaLnBrk="1" hangingPunct="1"/>
            <a:r>
              <a:rPr lang="en-US" altLang="ko-KR" smtClean="0">
                <a:ea typeface="굴림" charset="-127"/>
              </a:rPr>
              <a:t>Address Formats</a:t>
            </a:r>
          </a:p>
        </p:txBody>
      </p:sp>
      <p:sp>
        <p:nvSpPr>
          <p:cNvPr id="44035" name="Rectangle 3"/>
          <p:cNvSpPr>
            <a:spLocks noGrp="1" noChangeArrowheads="1"/>
          </p:cNvSpPr>
          <p:nvPr>
            <p:ph type="body" sz="half" idx="1"/>
          </p:nvPr>
        </p:nvSpPr>
        <p:spPr>
          <a:xfrm>
            <a:off x="1143000" y="1447800"/>
            <a:ext cx="7391400" cy="4953000"/>
          </a:xfrm>
        </p:spPr>
        <p:txBody>
          <a:bodyPr/>
          <a:lstStyle/>
          <a:p>
            <a:pPr eaLnBrk="1" hangingPunct="1">
              <a:buFont typeface="Wingdings" pitchFamily="2" charset="2"/>
              <a:buNone/>
            </a:pPr>
            <a:r>
              <a:rPr lang="en-US" altLang="ko-KR" sz="2000" smtClean="0">
                <a:latin typeface="Courier New" pitchFamily="49" charset="0"/>
                <a:ea typeface="굴림" charset="-127"/>
              </a:rPr>
              <a:t>#include &lt;arpa/inet.h&gt;</a:t>
            </a:r>
          </a:p>
          <a:p>
            <a:pPr eaLnBrk="1" hangingPunct="1">
              <a:buFont typeface="Wingdings" pitchFamily="2" charset="2"/>
              <a:buNone/>
            </a:pPr>
            <a:r>
              <a:rPr lang="en-US" altLang="ko-KR" sz="2000" smtClean="0">
                <a:latin typeface="Courier New" pitchFamily="49" charset="0"/>
                <a:ea typeface="굴림" charset="-127"/>
              </a:rPr>
              <a:t>const char *inet_ntop(int </a:t>
            </a:r>
            <a:r>
              <a:rPr lang="en-US" altLang="ko-KR" sz="2000" i="1" smtClean="0">
                <a:ea typeface="굴림" charset="-127"/>
              </a:rPr>
              <a:t>domain</a:t>
            </a:r>
            <a:r>
              <a:rPr lang="en-US" altLang="ko-KR" sz="2000" smtClean="0">
                <a:latin typeface="Courier New" pitchFamily="49" charset="0"/>
                <a:ea typeface="굴림" charset="-127"/>
              </a:rPr>
              <a:t>, const void *</a:t>
            </a:r>
            <a:r>
              <a:rPr lang="en-US" altLang="ko-KR" sz="2000" i="1" smtClean="0">
                <a:ea typeface="굴림" charset="-127"/>
              </a:rPr>
              <a:t>addr</a:t>
            </a:r>
            <a:r>
              <a:rPr lang="en-US" altLang="ko-KR" sz="2000" smtClean="0">
                <a:latin typeface="Courier New" pitchFamily="49" charset="0"/>
                <a:ea typeface="굴림" charset="-127"/>
              </a:rPr>
              <a:t>, char *</a:t>
            </a:r>
            <a:r>
              <a:rPr lang="en-US" altLang="ko-KR" sz="2000" i="1" smtClean="0">
                <a:ea typeface="굴림" charset="-127"/>
              </a:rPr>
              <a:t>str</a:t>
            </a:r>
            <a:r>
              <a:rPr lang="en-US" altLang="ko-KR" sz="2000" smtClean="0">
                <a:latin typeface="Courier New" pitchFamily="49" charset="0"/>
                <a:ea typeface="굴림" charset="-127"/>
              </a:rPr>
              <a:t>, socklen_t </a:t>
            </a:r>
            <a:r>
              <a:rPr lang="en-US" altLang="ko-KR" sz="2000" i="1" smtClean="0">
                <a:ea typeface="굴림" charset="-127"/>
              </a:rPr>
              <a:t>size</a:t>
            </a:r>
            <a:r>
              <a:rPr lang="en-US" altLang="ko-KR" sz="2000" smtClean="0">
                <a:latin typeface="Courier New" pitchFamily="49" charset="0"/>
                <a:ea typeface="굴림" charset="-127"/>
              </a:rPr>
              <a:t>);</a:t>
            </a:r>
          </a:p>
          <a:p>
            <a:pPr eaLnBrk="1" hangingPunct="1">
              <a:buFont typeface="Wingdings" pitchFamily="2" charset="2"/>
              <a:buNone/>
            </a:pPr>
            <a:r>
              <a:rPr lang="en-US" altLang="ko-KR" sz="2000" smtClean="0">
                <a:latin typeface="Courier New" pitchFamily="49" charset="0"/>
                <a:ea typeface="굴림" charset="-127"/>
              </a:rPr>
              <a:t>int inet_pton(int </a:t>
            </a:r>
            <a:r>
              <a:rPr lang="en-US" altLang="ko-KR" sz="2000" i="1" smtClean="0">
                <a:ea typeface="굴림" charset="-127"/>
              </a:rPr>
              <a:t>domain</a:t>
            </a:r>
            <a:r>
              <a:rPr lang="en-US" altLang="ko-KR" sz="2000" smtClean="0">
                <a:latin typeface="Courier New" pitchFamily="49" charset="0"/>
                <a:ea typeface="굴림" charset="-127"/>
              </a:rPr>
              <a:t>, const char *</a:t>
            </a:r>
            <a:r>
              <a:rPr lang="en-US" altLang="ko-KR" sz="2000" i="1" smtClean="0">
                <a:ea typeface="굴림" charset="-127"/>
              </a:rPr>
              <a:t>str</a:t>
            </a:r>
            <a:r>
              <a:rPr lang="en-US" altLang="ko-KR" sz="2000" smtClean="0">
                <a:latin typeface="Courier New" pitchFamily="49" charset="0"/>
                <a:ea typeface="굴림" charset="-127"/>
              </a:rPr>
              <a:t>, void *</a:t>
            </a:r>
            <a:r>
              <a:rPr lang="en-US" altLang="ko-KR" sz="2000" i="1" smtClean="0">
                <a:ea typeface="굴림" charset="-127"/>
              </a:rPr>
              <a:t>addr</a:t>
            </a:r>
            <a:r>
              <a:rPr lang="en-US" altLang="ko-KR" sz="2000" smtClean="0">
                <a:latin typeface="Courier New" pitchFamily="49" charset="0"/>
                <a:ea typeface="굴림" charset="-127"/>
              </a:rPr>
              <a:t>);	</a:t>
            </a:r>
          </a:p>
          <a:p>
            <a:pPr eaLnBrk="1" hangingPunct="1"/>
            <a:endParaRPr lang="en-US" altLang="ko-KR" sz="2400" smtClean="0">
              <a:ea typeface="굴림" charset="-127"/>
            </a:endParaRPr>
          </a:p>
          <a:p>
            <a:pPr eaLnBrk="1" hangingPunct="1"/>
            <a:r>
              <a:rPr lang="en-US" altLang="ko-KR" sz="2400" smtClean="0">
                <a:ea typeface="굴림" charset="-127"/>
              </a:rPr>
              <a:t>Conversion between the binary address format and the dotted-decimal notation</a:t>
            </a:r>
          </a:p>
          <a:p>
            <a:pPr eaLnBrk="1" hangingPunct="1"/>
            <a:r>
              <a:rPr lang="en-US" altLang="ko-KR" sz="2400" smtClean="0">
                <a:ea typeface="굴림" charset="-127"/>
              </a:rPr>
              <a:t>Only </a:t>
            </a:r>
            <a:r>
              <a:rPr lang="en-US" altLang="ko-KR" sz="2400" smtClean="0">
                <a:latin typeface="Helvetica" pitchFamily="34" charset="0"/>
                <a:ea typeface="굴림" charset="-127"/>
              </a:rPr>
              <a:t>AF_INET</a:t>
            </a:r>
            <a:r>
              <a:rPr lang="en-US" altLang="ko-KR" sz="2400" smtClean="0">
                <a:ea typeface="굴림" charset="-127"/>
              </a:rPr>
              <a:t> and </a:t>
            </a:r>
            <a:r>
              <a:rPr lang="en-US" altLang="ko-KR" sz="2400" smtClean="0">
                <a:latin typeface="Helvetica" pitchFamily="34" charset="0"/>
                <a:ea typeface="굴림" charset="-127"/>
              </a:rPr>
              <a:t>AF_INET6</a:t>
            </a:r>
            <a:r>
              <a:rPr lang="en-US" altLang="ko-KR" sz="2400" smtClean="0">
                <a:ea typeface="굴림" charset="-127"/>
              </a:rPr>
              <a:t> domains supported</a:t>
            </a:r>
          </a:p>
          <a:p>
            <a:pPr lvl="1" eaLnBrk="1" hangingPunct="1"/>
            <a:endParaRPr lang="en-US" altLang="ko-KR" sz="1800" smtClean="0">
              <a:ea typeface="굴림" charset="-127"/>
            </a:endParaRPr>
          </a:p>
          <a:p>
            <a:pPr lvl="1" eaLnBrk="1" hangingPunct="1">
              <a:buFont typeface="Wingdings" pitchFamily="2" charset="2"/>
              <a:buNone/>
            </a:pPr>
            <a:r>
              <a:rPr lang="en-US" altLang="ko-KR" sz="1800" smtClean="0">
                <a:latin typeface="Courier New" pitchFamily="49" charset="0"/>
                <a:ea typeface="굴림" charset="-127"/>
              </a:rPr>
              <a:t>		</a:t>
            </a:r>
          </a:p>
          <a:p>
            <a:pPr lvl="1" eaLnBrk="1" hangingPunct="1">
              <a:buFont typeface="Wingdings" pitchFamily="2" charset="2"/>
              <a:buNone/>
            </a:pPr>
            <a:r>
              <a:rPr lang="en-US" altLang="ko-KR" sz="1800" smtClean="0">
                <a:latin typeface="Courier New" pitchFamily="49" charset="0"/>
                <a:ea typeface="굴림" charset="-127"/>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Blends-chl2">
  <a:themeElements>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2_Blends-chl2">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imes New Roman" pitchFamily="18" charset="0"/>
            <a:ea typeface="맑은 고딕"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imes New Roman" pitchFamily="18" charset="0"/>
            <a:ea typeface="맑은 고딕" pitchFamily="50" charset="-127"/>
          </a:defRPr>
        </a:defPPr>
      </a:lstStyle>
    </a:lnDef>
  </a:objectDefaults>
  <a:extraClrSchemeLst>
    <a:extraClrScheme>
      <a:clrScheme name="2_Blends-chl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chl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chl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chl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Blends-chl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chl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Blends-chl2">
  <a:themeElements>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3_Blends-chl2">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imes New Roman" pitchFamily="18" charset="0"/>
            <a:ea typeface="맑은 고딕"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imes New Roman" pitchFamily="18" charset="0"/>
            <a:ea typeface="맑은 고딕" pitchFamily="50" charset="-127"/>
          </a:defRPr>
        </a:defPPr>
      </a:lstStyle>
    </a:lnDef>
  </a:objectDefaults>
  <a:extraClrSchemeLst>
    <a:extraClrScheme>
      <a:clrScheme name="3_Blends-chl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3_Blends-chl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3_Blends-chl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3_Blends-chl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3_Blends-chl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3_Blends-chl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5541</TotalTime>
  <Words>2789</Words>
  <Application>Microsoft Office PowerPoint</Application>
  <PresentationFormat>화면 슬라이드 쇼(4:3)</PresentationFormat>
  <Paragraphs>775</Paragraphs>
  <Slides>35</Slides>
  <Notes>35</Notes>
  <HiddenSlides>0</HiddenSlides>
  <MMClips>0</MMClips>
  <ScaleCrop>false</ScaleCrop>
  <HeadingPairs>
    <vt:vector size="4" baseType="variant">
      <vt:variant>
        <vt:lpstr>테마</vt:lpstr>
      </vt:variant>
      <vt:variant>
        <vt:i4>2</vt:i4>
      </vt:variant>
      <vt:variant>
        <vt:lpstr>슬라이드 제목</vt:lpstr>
      </vt:variant>
      <vt:variant>
        <vt:i4>35</vt:i4>
      </vt:variant>
    </vt:vector>
  </HeadingPairs>
  <TitlesOfParts>
    <vt:vector size="37" baseType="lpstr">
      <vt:lpstr>2_Blends-chl2</vt:lpstr>
      <vt:lpstr>3_Blends-chl2</vt:lpstr>
      <vt:lpstr>Network IPC: Sockets</vt:lpstr>
      <vt:lpstr>Introduction</vt:lpstr>
      <vt:lpstr>The Internet Protocol Suite</vt:lpstr>
      <vt:lpstr>Connection-Oriented vs. Connectionless</vt:lpstr>
      <vt:lpstr>Socket Descriptors</vt:lpstr>
      <vt:lpstr>Socket Types</vt:lpstr>
      <vt:lpstr>Byte Ordering</vt:lpstr>
      <vt:lpstr>Address Formats</vt:lpstr>
      <vt:lpstr>Address Formats</vt:lpstr>
      <vt:lpstr>Address Lookup</vt:lpstr>
      <vt:lpstr>Address Lookup</vt:lpstr>
      <vt:lpstr>Address Lookup</vt:lpstr>
      <vt:lpstr>Address Lookup</vt:lpstr>
      <vt:lpstr>Address Lookup</vt:lpstr>
      <vt:lpstr>Socket System Calls  for Connection-Oriented Protocol</vt:lpstr>
      <vt:lpstr>Socket System Calls for Connectionless Protocol</vt:lpstr>
      <vt:lpstr>Associating Addresses with Sockets</vt:lpstr>
      <vt:lpstr>Connection Establishment</vt:lpstr>
      <vt:lpstr>Connection Establishment</vt:lpstr>
      <vt:lpstr>Connection Establishment</vt:lpstr>
      <vt:lpstr>Connection Establishment</vt:lpstr>
      <vt:lpstr>Connection Establishment</vt:lpstr>
      <vt:lpstr>Data Transfer</vt:lpstr>
      <vt:lpstr>Data Transfer</vt:lpstr>
      <vt:lpstr>Data Transfer</vt:lpstr>
      <vt:lpstr>Data Transfer</vt:lpstr>
      <vt:lpstr>Data Transfer</vt:lpstr>
      <vt:lpstr>Data Transfer</vt:lpstr>
      <vt:lpstr>Data Transfer</vt:lpstr>
      <vt:lpstr>Data Transfer</vt:lpstr>
      <vt:lpstr>Data Transfer</vt:lpstr>
      <vt:lpstr>Data Transfer</vt:lpstr>
      <vt:lpstr>Socket Options</vt:lpstr>
      <vt:lpstr>Socket Options</vt:lpstr>
      <vt:lpstr>Socket System Calls and Association Elements</vt:lpstr>
    </vt:vector>
  </TitlesOfParts>
  <Company>UF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LEE</dc:creator>
  <cp:lastModifiedBy>Jay</cp:lastModifiedBy>
  <cp:revision>609</cp:revision>
  <cp:lastPrinted>1601-01-01T00:00:00Z</cp:lastPrinted>
  <dcterms:created xsi:type="dcterms:W3CDTF">2004-08-10T15:03:12Z</dcterms:created>
  <dcterms:modified xsi:type="dcterms:W3CDTF">2013-11-04T05:48:01Z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