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 id="2147483732" r:id="rId4"/>
    <p:sldMasterId id="2147483744" r:id="rId5"/>
    <p:sldMasterId id="2147483756" r:id="rId6"/>
  </p:sldMasterIdLst>
  <p:notesMasterIdLst>
    <p:notesMasterId r:id="rId32"/>
  </p:notesMasterIdLst>
  <p:sldIdLst>
    <p:sldId id="263" r:id="rId7"/>
    <p:sldId id="265" r:id="rId8"/>
    <p:sldId id="266" r:id="rId9"/>
    <p:sldId id="267" r:id="rId10"/>
    <p:sldId id="268" r:id="rId11"/>
    <p:sldId id="269" r:id="rId12"/>
    <p:sldId id="270" r:id="rId13"/>
    <p:sldId id="271" r:id="rId14"/>
    <p:sldId id="284" r:id="rId15"/>
    <p:sldId id="285" r:id="rId16"/>
    <p:sldId id="272" r:id="rId17"/>
    <p:sldId id="286" r:id="rId18"/>
    <p:sldId id="273" r:id="rId19"/>
    <p:sldId id="274" r:id="rId20"/>
    <p:sldId id="275" r:id="rId21"/>
    <p:sldId id="276" r:id="rId22"/>
    <p:sldId id="277" r:id="rId23"/>
    <p:sldId id="278" r:id="rId24"/>
    <p:sldId id="279" r:id="rId25"/>
    <p:sldId id="280" r:id="rId26"/>
    <p:sldId id="281" r:id="rId27"/>
    <p:sldId id="287" r:id="rId28"/>
    <p:sldId id="288" r:id="rId29"/>
    <p:sldId id="282" r:id="rId30"/>
    <p:sldId id="283" r:id="rId31"/>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81028" autoAdjust="0"/>
  </p:normalViewPr>
  <p:slideViewPr>
    <p:cSldViewPr>
      <p:cViewPr varScale="1">
        <p:scale>
          <a:sx n="56" d="100"/>
          <a:sy n="56" d="100"/>
        </p:scale>
        <p:origin x="-864" y="-102"/>
      </p:cViewPr>
      <p:guideLst>
        <p:guide orient="horz" pos="2160"/>
        <p:guide pos="2880"/>
      </p:guideLst>
    </p:cSldViewPr>
  </p:slideViewPr>
  <p:outlineViewPr>
    <p:cViewPr>
      <p:scale>
        <a:sx n="33" d="100"/>
        <a:sy n="33" d="100"/>
      </p:scale>
      <p:origin x="0" y="177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CDD2AFAE-7A61-4A24-AF01-6704AA040AC5}" type="datetimeFigureOut">
              <a:rPr lang="ko-KR" altLang="en-US"/>
              <a:pPr>
                <a:defRPr/>
              </a:pPr>
              <a:t>2013-09-23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7CD8BD4C-54E4-4660-B5DD-E21C171B7A4B}" type="slidenum">
              <a:rPr lang="ko-KR" altLang="en-US"/>
              <a:pPr>
                <a:defRPr/>
              </a:pPr>
              <a:t>‹#›</a:t>
            </a:fld>
            <a:endParaRPr lang="ko-KR" altLang="en-US"/>
          </a:p>
        </p:txBody>
      </p:sp>
    </p:spTree>
    <p:extLst>
      <p:ext uri="{BB962C8B-B14F-4D97-AF65-F5344CB8AC3E}">
        <p14:creationId xmlns:p14="http://schemas.microsoft.com/office/powerpoint/2010/main" val="3286611390"/>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mn-lt"/>
        <a:ea typeface="+mn-ea"/>
        <a:cs typeface="+mn-cs"/>
      </a:defRPr>
    </a:lvl1pPr>
    <a:lvl2pPr marL="457200" algn="l" rtl="0" fontAlgn="base" latinLnBrk="1">
      <a:spcBef>
        <a:spcPct val="30000"/>
      </a:spcBef>
      <a:spcAft>
        <a:spcPct val="0"/>
      </a:spcAft>
      <a:defRPr sz="1200" kern="1200">
        <a:solidFill>
          <a:schemeClr val="tx1"/>
        </a:solidFill>
        <a:latin typeface="+mn-lt"/>
        <a:ea typeface="+mn-ea"/>
        <a:cs typeface="+mn-cs"/>
      </a:defRPr>
    </a:lvl2pPr>
    <a:lvl3pPr marL="914400" algn="l" rtl="0" fontAlgn="base" latinLnBrk="1">
      <a:spcBef>
        <a:spcPct val="30000"/>
      </a:spcBef>
      <a:spcAft>
        <a:spcPct val="0"/>
      </a:spcAft>
      <a:defRPr sz="1200" kern="1200">
        <a:solidFill>
          <a:schemeClr val="tx1"/>
        </a:solidFill>
        <a:latin typeface="+mn-lt"/>
        <a:ea typeface="+mn-ea"/>
        <a:cs typeface="+mn-cs"/>
      </a:defRPr>
    </a:lvl3pPr>
    <a:lvl4pPr marL="1371600" algn="l" rtl="0" fontAlgn="base" latinLnBrk="1">
      <a:spcBef>
        <a:spcPct val="30000"/>
      </a:spcBef>
      <a:spcAft>
        <a:spcPct val="0"/>
      </a:spcAft>
      <a:defRPr sz="1200" kern="1200">
        <a:solidFill>
          <a:schemeClr val="tx1"/>
        </a:solidFill>
        <a:latin typeface="+mn-lt"/>
        <a:ea typeface="+mn-ea"/>
        <a:cs typeface="+mn-cs"/>
      </a:defRPr>
    </a:lvl4pPr>
    <a:lvl5pPr marL="1828800" algn="l" rtl="0" fontAlgn="base" latinLnBrk="1">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6337C1-BC05-441F-B2EA-EA73125E07F8}" type="slidenum">
              <a:rPr lang="ko-KR" altLang="en-US"/>
              <a:pPr fontAlgn="base">
                <a:spcBef>
                  <a:spcPct val="0"/>
                </a:spcBef>
                <a:spcAft>
                  <a:spcPct val="0"/>
                </a:spcAft>
              </a:pPr>
              <a:t>1</a:t>
            </a:fld>
            <a:endParaRPr lang="en-US" altLang="ko-KR"/>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D386B2-6FC4-4D27-B57E-0900019F0B99}" type="slidenum">
              <a:rPr lang="ko-KR" altLang="en-US"/>
              <a:pPr fontAlgn="base">
                <a:spcBef>
                  <a:spcPct val="0"/>
                </a:spcBef>
                <a:spcAft>
                  <a:spcPct val="0"/>
                </a:spcAft>
              </a:pPr>
              <a:t>11</a:t>
            </a:fld>
            <a:endParaRPr lang="en-US" altLang="ko-KR"/>
          </a:p>
        </p:txBody>
      </p:sp>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3F9C37-1C2C-4FC6-A9BC-5291E92D61E2}" type="slidenum">
              <a:rPr lang="ko-KR" altLang="en-US"/>
              <a:pPr fontAlgn="base">
                <a:spcBef>
                  <a:spcPct val="0"/>
                </a:spcBef>
                <a:spcAft>
                  <a:spcPct val="0"/>
                </a:spcAft>
              </a:pPr>
              <a:t>13</a:t>
            </a:fld>
            <a:endParaRPr lang="en-US" altLang="ko-KR"/>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Tx/>
              <a:buAutoNum type="arabicPeriod"/>
            </a:pPr>
            <a:r>
              <a:rPr lang="en-US" altLang="ko-KR" smtClean="0">
                <a:ea typeface="굴림" charset="-127"/>
              </a:rPr>
              <a:t>Process table entry – file descriptor flags (close-on-exec)</a:t>
            </a:r>
          </a:p>
          <a:p>
            <a:pPr marL="228600" indent="-228600">
              <a:spcBef>
                <a:spcPct val="0"/>
              </a:spcBef>
              <a:buFontTx/>
              <a:buAutoNum type="arabicPeriod"/>
            </a:pPr>
            <a:r>
              <a:rPr lang="en-US" altLang="ko-KR" smtClean="0">
                <a:ea typeface="굴림" charset="-127"/>
              </a:rPr>
              <a:t>A file table for all open files</a:t>
            </a:r>
          </a:p>
          <a:p>
            <a:pPr marL="685800" lvl="1" indent="-228600">
              <a:spcBef>
                <a:spcPct val="0"/>
              </a:spcBef>
              <a:buFontTx/>
              <a:buAutoNum type="arabicPeriod"/>
            </a:pPr>
            <a:r>
              <a:rPr lang="en-US" altLang="ko-KR" smtClean="0">
                <a:ea typeface="굴림" charset="-127"/>
              </a:rPr>
              <a:t>File status flags such as read, write, append, sync, and nonblocking</a:t>
            </a:r>
          </a:p>
          <a:p>
            <a:pPr marL="685800" lvl="1" indent="-228600">
              <a:spcBef>
                <a:spcPct val="0"/>
              </a:spcBef>
              <a:buFontTx/>
              <a:buAutoNum type="arabicPeriod"/>
            </a:pPr>
            <a:r>
              <a:rPr lang="en-US" altLang="ko-KR" smtClean="0">
                <a:ea typeface="굴림" charset="-127"/>
              </a:rPr>
              <a:t>File offset</a:t>
            </a:r>
          </a:p>
          <a:p>
            <a:pPr marL="685800" lvl="1" indent="-228600">
              <a:spcBef>
                <a:spcPct val="0"/>
              </a:spcBef>
              <a:buFontTx/>
              <a:buAutoNum type="arabicPeriod"/>
            </a:pPr>
            <a:r>
              <a:rPr lang="en-US" altLang="ko-KR" smtClean="0">
                <a:ea typeface="굴림" charset="-127"/>
              </a:rPr>
              <a:t>A ptr to v-node table entry</a:t>
            </a:r>
          </a:p>
          <a:p>
            <a:pPr marL="228600" indent="-228600">
              <a:spcBef>
                <a:spcPct val="0"/>
              </a:spcBef>
              <a:buFontTx/>
              <a:buAutoNum type="arabicPeriod"/>
            </a:pPr>
            <a:r>
              <a:rPr lang="en-US" altLang="ko-KR" smtClean="0">
                <a:ea typeface="굴림" charset="-127"/>
              </a:rPr>
              <a:t>A v-node structure that contains information about the type of file and pointers to functions that operate on the file. The i-node contains the owner of the file, the size of the file, pointers to where the actual data blocks for the file are located on disk, and so on.</a:t>
            </a:r>
          </a:p>
          <a:p>
            <a:pPr marL="228600" indent="-228600">
              <a:spcBef>
                <a:spcPct val="0"/>
              </a:spcBef>
              <a:buFontTx/>
              <a:buAutoNum type="arabicPeriod"/>
            </a:pPr>
            <a:endParaRPr lang="en-US" altLang="ko-KR" smtClean="0">
              <a:ea typeface="굴림"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95CF57-51FA-436B-91A9-C507FBBE2160}" type="slidenum">
              <a:rPr lang="ko-KR" altLang="en-US"/>
              <a:pPr fontAlgn="base">
                <a:spcBef>
                  <a:spcPct val="0"/>
                </a:spcBef>
                <a:spcAft>
                  <a:spcPct val="0"/>
                </a:spcAft>
              </a:pPr>
              <a:t>14</a:t>
            </a:fld>
            <a:endParaRPr lang="en-US" altLang="ko-KR"/>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C76DEF-D196-45D9-9857-C85D186323FF}" type="slidenum">
              <a:rPr lang="ko-KR" altLang="en-US"/>
              <a:pPr fontAlgn="base">
                <a:spcBef>
                  <a:spcPct val="0"/>
                </a:spcBef>
                <a:spcAft>
                  <a:spcPct val="0"/>
                </a:spcAft>
              </a:pPr>
              <a:t>15</a:t>
            </a:fld>
            <a:endParaRPr lang="en-US" altLang="ko-K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a:spcBef>
                <a:spcPct val="0"/>
              </a:spcBef>
            </a:pPr>
            <a:endParaRPr lang="ko-KR" altLang="en-US" smtClean="0">
              <a:ea typeface="굴림"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641CC2-8653-4B05-9D53-05938A299A4F}" type="slidenum">
              <a:rPr lang="ko-KR" altLang="en-US"/>
              <a:pPr fontAlgn="base">
                <a:spcBef>
                  <a:spcPct val="0"/>
                </a:spcBef>
                <a:spcAft>
                  <a:spcPct val="0"/>
                </a:spcAft>
              </a:pPr>
              <a:t>16</a:t>
            </a:fld>
            <a:endParaRPr lang="en-US" altLang="ko-KR"/>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sz="1000" smtClean="0">
                <a:latin typeface="Courier New" pitchFamily="49" charset="0"/>
                <a:ea typeface="굴림" charset="-127"/>
              </a:rPr>
              <a:t>write</a:t>
            </a:r>
            <a:r>
              <a:rPr lang="en-US" altLang="ko-KR" sz="1000" smtClean="0">
                <a:ea typeface="굴림" charset="-127"/>
              </a:rPr>
              <a:t> to a file opened with O_APPEND flag: atomic since it causes the kernel to position the file to its current EOF before each </a:t>
            </a:r>
            <a:r>
              <a:rPr lang="en-US" altLang="ko-KR" sz="1000" smtClean="0">
                <a:latin typeface="Courier New" pitchFamily="49" charset="0"/>
                <a:ea typeface="굴림" charset="-127"/>
              </a:rPr>
              <a:t>write</a:t>
            </a:r>
            <a:r>
              <a:rPr lang="en-US" altLang="ko-KR" sz="1000" smtClean="0">
                <a:ea typeface="굴림" charset="-127"/>
              </a:rPr>
              <a:t>.</a:t>
            </a:r>
          </a:p>
          <a:p>
            <a:pPr>
              <a:spcBef>
                <a:spcPct val="0"/>
              </a:spcBef>
            </a:pPr>
            <a:endParaRPr lang="ko-KR" altLang="en-US" smtClean="0">
              <a:ea typeface="굴림"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5BF4FAC-E3B3-4E0C-A5FD-7A83B0078782}" type="slidenum">
              <a:rPr lang="ko-KR" altLang="en-US"/>
              <a:pPr fontAlgn="base">
                <a:spcBef>
                  <a:spcPct val="0"/>
                </a:spcBef>
                <a:spcAft>
                  <a:spcPct val="0"/>
                </a:spcAft>
              </a:pPr>
              <a:t>17</a:t>
            </a:fld>
            <a:endParaRPr lang="en-US" altLang="ko-KR"/>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sz="1000" smtClean="0">
                <a:latin typeface="Courier New" pitchFamily="49" charset="0"/>
                <a:ea typeface="굴림" charset="-127"/>
              </a:rPr>
              <a:t>In general, the term atomic operation refers to an operation that might be composed of multiple steps. If the operation is performed atomically, either all the steps are performed, or none are performed.</a:t>
            </a:r>
          </a:p>
          <a:p>
            <a:pPr>
              <a:spcBef>
                <a:spcPct val="0"/>
              </a:spcBef>
            </a:pPr>
            <a:r>
              <a:rPr lang="en-US" altLang="ko-KR" sz="1000" smtClean="0">
                <a:latin typeface="Courier New" pitchFamily="49" charset="0"/>
                <a:ea typeface="굴림" charset="-127"/>
              </a:rPr>
              <a:t>It must not be possible for a subset of the steps to be performed.</a:t>
            </a:r>
            <a:endParaRPr lang="en-US" altLang="ko-KR" sz="1000" smtClean="0">
              <a:ea typeface="굴림" charset="-127"/>
            </a:endParaRPr>
          </a:p>
          <a:p>
            <a:pPr>
              <a:spcBef>
                <a:spcPct val="0"/>
              </a:spcBef>
            </a:pPr>
            <a:endParaRPr lang="ko-KR" altLang="en-US" smtClean="0">
              <a:ea typeface="굴림"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FF80F5-0D25-40B9-9E9D-44158B3BC0D0}" type="slidenum">
              <a:rPr lang="ko-KR" altLang="en-US"/>
              <a:pPr fontAlgn="base">
                <a:spcBef>
                  <a:spcPct val="0"/>
                </a:spcBef>
                <a:spcAft>
                  <a:spcPct val="0"/>
                </a:spcAft>
              </a:pPr>
              <a:t>18</a:t>
            </a:fld>
            <a:endParaRPr lang="en-US" altLang="ko-KR"/>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964312-E315-400C-B8EA-D266C973C788}" type="slidenum">
              <a:rPr lang="ko-KR" altLang="en-US"/>
              <a:pPr fontAlgn="base">
                <a:spcBef>
                  <a:spcPct val="0"/>
                </a:spcBef>
                <a:spcAft>
                  <a:spcPct val="0"/>
                </a:spcAft>
              </a:pPr>
              <a:t>19</a:t>
            </a:fld>
            <a:endParaRPr lang="en-US" altLang="ko-K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i="1" smtClean="0">
                <a:ea typeface="굴림" charset="-127"/>
              </a:rPr>
              <a:t>Delayed write</a:t>
            </a:r>
            <a:r>
              <a:rPr lang="en-US" altLang="ko-KR" smtClean="0">
                <a:ea typeface="굴림" charset="-127"/>
              </a:rPr>
              <a:t> through a buffer cache</a:t>
            </a:r>
          </a:p>
          <a:p>
            <a:pPr lvl="1">
              <a:spcBef>
                <a:spcPct val="0"/>
              </a:spcBef>
            </a:pPr>
            <a:r>
              <a:rPr lang="en-US" altLang="ko-KR" smtClean="0">
                <a:ea typeface="굴림" charset="-127"/>
              </a:rPr>
              <a:t>- Data is copied into one of its buffers and queued for writing to disk at some later time.</a:t>
            </a:r>
          </a:p>
          <a:p>
            <a:pPr>
              <a:spcBef>
                <a:spcPct val="0"/>
              </a:spcBef>
            </a:pPr>
            <a:endParaRPr lang="ko-KR" altLang="en-US" smtClean="0">
              <a:ea typeface="굴림"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EF460D-1F2C-482C-973F-2FD65406487E}" type="slidenum">
              <a:rPr lang="ko-KR" altLang="en-US"/>
              <a:pPr fontAlgn="base">
                <a:spcBef>
                  <a:spcPct val="0"/>
                </a:spcBef>
                <a:spcAft>
                  <a:spcPct val="0"/>
                </a:spcAft>
              </a:pPr>
              <a:t>2</a:t>
            </a:fld>
            <a:endParaRPr lang="en-US" altLang="ko-K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E02918-194B-43AD-BE56-60EC76F48DE4}" type="slidenum">
              <a:rPr lang="ko-KR" altLang="en-US"/>
              <a:pPr fontAlgn="base">
                <a:spcBef>
                  <a:spcPct val="0"/>
                </a:spcBef>
                <a:spcAft>
                  <a:spcPct val="0"/>
                </a:spcAft>
              </a:pPr>
              <a:t>20</a:t>
            </a:fld>
            <a:endParaRPr lang="en-US" altLang="ko-KR"/>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smtClean="0">
                <a:ea typeface="굴림" charset="-127"/>
              </a:rPr>
              <a:t>Fcntl() changes the properties of an open file.</a:t>
            </a:r>
            <a:endParaRPr lang="ko-KR" altLang="en-US" smtClean="0">
              <a:ea typeface="굴림"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C8423A-ABE3-40DC-AFC5-F4A260C6E4B9}" type="slidenum">
              <a:rPr lang="ko-KR" altLang="en-US"/>
              <a:pPr fontAlgn="base">
                <a:spcBef>
                  <a:spcPct val="0"/>
                </a:spcBef>
                <a:spcAft>
                  <a:spcPct val="0"/>
                </a:spcAft>
              </a:pPr>
              <a:t>21</a:t>
            </a:fld>
            <a:endParaRPr lang="en-US" altLang="ko-KR"/>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738758-1B65-4ACC-84C8-23F0FEAC4C4E}" type="slidenum">
              <a:rPr lang="ko-KR" altLang="en-US"/>
              <a:pPr fontAlgn="base">
                <a:spcBef>
                  <a:spcPct val="0"/>
                </a:spcBef>
                <a:spcAft>
                  <a:spcPct val="0"/>
                </a:spcAft>
              </a:pPr>
              <a:t>24</a:t>
            </a:fld>
            <a:endParaRPr lang="en-US" altLang="ko-KR"/>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ko-KR" smtClean="0">
                <a:ea typeface="굴림" charset="-127"/>
              </a:rPr>
              <a:t>The catchall for I/O operations</a:t>
            </a:r>
          </a:p>
          <a:p>
            <a:pPr lvl="1">
              <a:spcBef>
                <a:spcPct val="0"/>
              </a:spcBef>
            </a:pPr>
            <a:r>
              <a:rPr lang="en-US" altLang="ko-KR" smtClean="0">
                <a:ea typeface="굴림" charset="-127"/>
              </a:rPr>
              <a:t>- anything that couldn’t be expressed using one of other functions</a:t>
            </a:r>
            <a:endParaRPr lang="ko-KR" altLang="en-US" smtClean="0">
              <a:ea typeface="굴림"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934F5C-A5D5-4645-A2D8-6E91DA843768}" type="slidenum">
              <a:rPr lang="ko-KR" altLang="en-US"/>
              <a:pPr fontAlgn="base">
                <a:spcBef>
                  <a:spcPct val="0"/>
                </a:spcBef>
                <a:spcAft>
                  <a:spcPct val="0"/>
                </a:spcAft>
              </a:pPr>
              <a:t>25</a:t>
            </a:fld>
            <a:endParaRPr lang="en-US" altLang="ko-KR"/>
          </a:p>
        </p:txBody>
      </p:sp>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D9892C-8EF3-4892-B8C6-F50A975E6D47}" type="slidenum">
              <a:rPr lang="ko-KR" altLang="en-US"/>
              <a:pPr fontAlgn="base">
                <a:spcBef>
                  <a:spcPct val="0"/>
                </a:spcBef>
                <a:spcAft>
                  <a:spcPct val="0"/>
                </a:spcAft>
              </a:pPr>
              <a:t>3</a:t>
            </a:fld>
            <a:endParaRPr lang="en-US" altLang="ko-K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7675DC-020C-41B1-9F88-9F41700D4C75}" type="slidenum">
              <a:rPr lang="ko-KR" altLang="en-US"/>
              <a:pPr fontAlgn="base">
                <a:spcBef>
                  <a:spcPct val="0"/>
                </a:spcBef>
                <a:spcAft>
                  <a:spcPct val="0"/>
                </a:spcAft>
              </a:pPr>
              <a:t>4</a:t>
            </a:fld>
            <a:endParaRPr lang="en-US" altLang="ko-KR"/>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BDFE68-18B6-4FA8-B286-30D11E7AC816}" type="slidenum">
              <a:rPr lang="ko-KR" altLang="en-US"/>
              <a:pPr fontAlgn="base">
                <a:spcBef>
                  <a:spcPct val="0"/>
                </a:spcBef>
                <a:spcAft>
                  <a:spcPct val="0"/>
                </a:spcAft>
              </a:pPr>
              <a:t>5</a:t>
            </a:fld>
            <a:endParaRPr lang="en-US" altLang="ko-KR"/>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A2CE83-CD67-46EC-96FB-8A1DF8C6F9AB}" type="slidenum">
              <a:rPr lang="ko-KR" altLang="en-US"/>
              <a:pPr fontAlgn="base">
                <a:spcBef>
                  <a:spcPct val="0"/>
                </a:spcBef>
                <a:spcAft>
                  <a:spcPct val="0"/>
                </a:spcAft>
              </a:pPr>
              <a:t>6</a:t>
            </a:fld>
            <a:endParaRPr lang="en-US" altLang="ko-K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327E42-6F24-4245-9DD0-BE446DA39A11}" type="slidenum">
              <a:rPr lang="ko-KR" altLang="en-US"/>
              <a:pPr fontAlgn="base">
                <a:spcBef>
                  <a:spcPct val="0"/>
                </a:spcBef>
                <a:spcAft>
                  <a:spcPct val="0"/>
                </a:spcAft>
              </a:pPr>
              <a:t>7</a:t>
            </a:fld>
            <a:endParaRPr lang="en-US" altLang="ko-KR"/>
          </a:p>
        </p:txBody>
      </p:sp>
      <p:sp>
        <p:nvSpPr>
          <p:cNvPr id="901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2B0F-FC72-48E5-81CC-5644F8ED640A}" type="slidenum">
              <a:rPr lang="ko-KR" altLang="en-US"/>
              <a:pPr fontAlgn="base">
                <a:spcBef>
                  <a:spcPct val="0"/>
                </a:spcBef>
                <a:spcAft>
                  <a:spcPct val="0"/>
                </a:spcAft>
              </a:pPr>
              <a:t>8</a:t>
            </a:fld>
            <a:endParaRPr lang="en-US" altLang="ko-KR"/>
          </a:p>
        </p:txBody>
      </p:sp>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ko-KR" altLang="en-US" smtClean="0">
              <a:ea typeface="굴림"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ko-K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538288"/>
            <a:ext cx="9009062"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115724" name="Rectangle 12"/>
          <p:cNvSpPr>
            <a:spLocks noGrp="1" noChangeArrowheads="1"/>
          </p:cNvSpPr>
          <p:nvPr>
            <p:ph type="ctrTitle"/>
          </p:nvPr>
        </p:nvSpPr>
        <p:spPr>
          <a:xfrm>
            <a:off x="990600" y="685800"/>
            <a:ext cx="7772400" cy="1462088"/>
          </a:xfrm>
        </p:spPr>
        <p:txBody>
          <a:bodyPr/>
          <a:lstStyle>
            <a:lvl1pPr algn="ctr">
              <a:defRPr/>
            </a:lvl1pPr>
          </a:lstStyle>
          <a:p>
            <a:r>
              <a:rPr lang="ko-KR" altLang="en-US" smtClean="0"/>
              <a:t>마스터 제목 스타일 편집</a:t>
            </a:r>
            <a:endParaRPr lang="en-US" altLang="ko-KR"/>
          </a:p>
        </p:txBody>
      </p:sp>
      <p:sp>
        <p:nvSpPr>
          <p:cNvPr id="115725" name="Rectangle 13"/>
          <p:cNvSpPr>
            <a:spLocks noGrp="1" noChangeArrowheads="1"/>
          </p:cNvSpPr>
          <p:nvPr>
            <p:ph type="subTitle" idx="1"/>
          </p:nvPr>
        </p:nvSpPr>
        <p:spPr>
          <a:xfrm>
            <a:off x="1371600" y="2857496"/>
            <a:ext cx="6400800" cy="2781304"/>
          </a:xfrm>
        </p:spPr>
        <p:txBody>
          <a:bodyPr/>
          <a:lstStyle>
            <a:lvl1pPr marL="0" indent="0" algn="ctr">
              <a:buFont typeface="Wingdings" pitchFamily="2" charset="2"/>
              <a:buNone/>
              <a:defRPr/>
            </a:lvl1pPr>
          </a:lstStyle>
          <a:p>
            <a:r>
              <a:rPr lang="ko-KR" altLang="en-US" smtClean="0"/>
              <a:t>마스터 부제목 스타일 편집</a:t>
            </a:r>
            <a:endParaRPr lang="en-US" altLang="ko-K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400">
                <a:solidFill>
                  <a:schemeClr val="bg2"/>
                </a:solidFill>
                <a:latin typeface="+mn-lt"/>
                <a:ea typeface="굴림" charset="-127"/>
              </a:defRPr>
            </a:lvl1pPr>
          </a:lstStyle>
          <a:p>
            <a:pPr>
              <a:defRPr/>
            </a:pPr>
            <a:endParaRPr lang="ko-KR" alt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mtClean="0">
                <a:solidFill>
                  <a:schemeClr val="bg2"/>
                </a:solidFill>
              </a:defRPr>
            </a:lvl1pPr>
          </a:lstStyle>
          <a:p>
            <a:pPr>
              <a:defRPr/>
            </a:pPr>
            <a:r>
              <a:rPr lang="de-DE" altLang="ko-KR"/>
              <a:t>©2007 E. Im, C. Lee, and Y. Park</a:t>
            </a:r>
            <a:endParaRPr lang="ko-KR"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2E208F8-AD5E-4A3F-895C-9AA3EBD5EB74}"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1428735"/>
            <a:ext cx="5486400" cy="32988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ko-KR"/>
              <a:t>©2007 E. Im, C. Lee, and Y. Park</a:t>
            </a:r>
            <a:endParaRPr lang="ko-KR" altLang="en-US"/>
          </a:p>
        </p:txBody>
      </p:sp>
      <p:sp>
        <p:nvSpPr>
          <p:cNvPr id="6" name="Rectangle 13"/>
          <p:cNvSpPr>
            <a:spLocks noGrp="1" noChangeArrowheads="1"/>
          </p:cNvSpPr>
          <p:nvPr>
            <p:ph type="sldNum" sz="quarter" idx="11"/>
          </p:nvPr>
        </p:nvSpPr>
        <p:spPr>
          <a:ln/>
        </p:spPr>
        <p:txBody>
          <a:bodyPr/>
          <a:lstStyle>
            <a:lvl1pPr>
              <a:defRPr/>
            </a:lvl1pPr>
          </a:lstStyle>
          <a:p>
            <a:pPr>
              <a:defRPr/>
            </a:pPr>
            <a:fld id="{47D33795-777B-4FDD-A1B4-5A89B8FA1A0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ko-KR"/>
              <a:t>©2007 E. Im, C. Lee, and Y. Park</a:t>
            </a:r>
            <a:endParaRPr lang="ko-KR" altLang="en-US"/>
          </a:p>
        </p:txBody>
      </p:sp>
      <p:sp>
        <p:nvSpPr>
          <p:cNvPr id="5" name="Rectangle 13"/>
          <p:cNvSpPr>
            <a:spLocks noGrp="1" noChangeArrowheads="1"/>
          </p:cNvSpPr>
          <p:nvPr>
            <p:ph type="sldNum" sz="quarter" idx="11"/>
          </p:nvPr>
        </p:nvSpPr>
        <p:spPr>
          <a:ln/>
        </p:spPr>
        <p:txBody>
          <a:bodyPr/>
          <a:lstStyle>
            <a:lvl1pPr>
              <a:defRPr/>
            </a:lvl1pPr>
          </a:lstStyle>
          <a:p>
            <a:pPr>
              <a:defRPr/>
            </a:pPr>
            <a:fld id="{63964BF7-1C5B-4C53-A969-54657969FBCC}" type="slidenum">
              <a:rPr lang="ko-KR" altLang="en-US"/>
              <a:pPr>
                <a:defRPr/>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50938" y="214313"/>
            <a:ext cx="7793037" cy="928687"/>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1182688" y="1371600"/>
            <a:ext cx="3810000" cy="476091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1371600"/>
            <a:ext cx="3810000" cy="476091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바닥글 개체 틀 5"/>
          <p:cNvSpPr>
            <a:spLocks noGrp="1"/>
          </p:cNvSpPr>
          <p:nvPr>
            <p:ph type="ftr" sz="quarter" idx="10"/>
          </p:nvPr>
        </p:nvSpPr>
        <p:spPr>
          <a:xfrm>
            <a:off x="533400" y="6215063"/>
            <a:ext cx="2895600" cy="457200"/>
          </a:xfrm>
        </p:spPr>
        <p:txBody>
          <a:bodyPr/>
          <a:lstStyle>
            <a:lvl1pPr>
              <a:defRPr smtClean="0"/>
            </a:lvl1pPr>
          </a:lstStyle>
          <a:p>
            <a:pPr>
              <a:defRPr/>
            </a:pPr>
            <a:r>
              <a:rPr lang="de-DE" altLang="ko-KR"/>
              <a:t>©2007 E. Im, C. Lee, and Y. Park</a:t>
            </a:r>
            <a:endParaRPr lang="en-US" altLang="ko-KR"/>
          </a:p>
        </p:txBody>
      </p:sp>
      <p:sp>
        <p:nvSpPr>
          <p:cNvPr id="6" name="슬라이드 번호 개체 틀 6"/>
          <p:cNvSpPr>
            <a:spLocks noGrp="1"/>
          </p:cNvSpPr>
          <p:nvPr>
            <p:ph type="sldNum" sz="quarter" idx="11"/>
          </p:nvPr>
        </p:nvSpPr>
        <p:spPr/>
        <p:txBody>
          <a:bodyPr/>
          <a:lstStyle>
            <a:lvl1pPr>
              <a:defRPr/>
            </a:lvl1pPr>
          </a:lstStyle>
          <a:p>
            <a:pPr>
              <a:defRPr/>
            </a:pPr>
            <a:fld id="{728D232F-01C2-4804-AC69-DE64ABBEA286}"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A529CD23-001D-4D26-92E8-730AD452E2D8}" type="slidenum">
              <a:rPr lang="ko-KR" altLang="en-US"/>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2330BBD7-7C75-450A-98C8-A6FBB105347D}" type="slidenum">
              <a:rPr lang="ko-KR" altLang="en-US"/>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6901545A-62D0-4CC2-B0E2-C8FC866D44B9}" type="slidenum">
              <a:rPr lang="ko-KR" altLang="en-US"/>
              <a:pPr>
                <a:defRP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935E9EB2-18CB-4E10-85EC-8614245F7A35}" type="slidenum">
              <a:rPr lang="ko-KR" altLang="en-US"/>
              <a:pPr>
                <a:defRP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33396D5-F262-4287-BA88-C79AC3EC32D6}"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27CE0E9B-9708-4431-ABBB-3C297B27DD6D}"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A63CA6D0-59D5-460F-8447-0FCD63B41438}"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a:xfrm>
            <a:off x="228600" y="6248400"/>
            <a:ext cx="2843213" cy="457200"/>
          </a:xfrm>
        </p:spPr>
        <p:txBody>
          <a:bodyPr/>
          <a:lstStyle>
            <a:lvl1pPr>
              <a:defRPr smtClean="0"/>
            </a:lvl1pPr>
          </a:lstStyle>
          <a:p>
            <a:pPr>
              <a:defRPr/>
            </a:pPr>
            <a:r>
              <a:rPr lang="de-DE" altLang="ko-KR"/>
              <a:t>©2007 E. Im, C. Lee, and Y. Park</a:t>
            </a:r>
            <a:endParaRPr lang="ko-KR" altLang="en-US"/>
          </a:p>
        </p:txBody>
      </p:sp>
      <p:sp>
        <p:nvSpPr>
          <p:cNvPr id="5" name="슬라이드 번호 개체 틀 4"/>
          <p:cNvSpPr>
            <a:spLocks noGrp="1"/>
          </p:cNvSpPr>
          <p:nvPr>
            <p:ph type="sldNum" sz="quarter" idx="11"/>
          </p:nvPr>
        </p:nvSpPr>
        <p:spPr/>
        <p:txBody>
          <a:bodyPr/>
          <a:lstStyle>
            <a:lvl1pPr>
              <a:defRPr smtClean="0"/>
            </a:lvl1pPr>
          </a:lstStyle>
          <a:p>
            <a:pPr>
              <a:defRPr/>
            </a:pPr>
            <a:fld id="{CD3A9CA1-0582-494F-BF06-A67002715BBD}" type="slidenum">
              <a:rPr lang="ko-KR" altLang="en-US"/>
              <a:pPr>
                <a:defRPr/>
              </a:pPr>
              <a:t>‹#›</a:t>
            </a:fld>
            <a:endParaRPr lang="ko-KR"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5E6DEA4B-33CC-4D38-B7AA-C15BAE2AAE44}" type="slidenum">
              <a:rPr lang="ko-KR" altLang="en-US"/>
              <a:pPr>
                <a:defRP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134148FC-2BDB-4C9F-ACA8-9931FEB57152}" type="slidenum">
              <a:rPr lang="ko-KR" altLang="en-US"/>
              <a:pPr>
                <a:defRP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F85A6696-1DC4-4E32-B5F8-718F1738C60A}" type="slidenum">
              <a:rPr lang="ko-KR" altLang="en-US"/>
              <a:pPr>
                <a:defRP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BFB1BD95-0024-4D39-A006-51916A7387C6}" type="slidenum">
              <a:rPr lang="ko-KR" altLang="en-US"/>
              <a:pPr>
                <a:defRPr/>
              </a:pPr>
              <a:t>‹#›</a:t>
            </a:fld>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6C48A42-236B-4F44-A8B4-65D0021E6139}" type="slidenum">
              <a:rPr lang="ko-KR" altLang="en-US"/>
              <a:pPr>
                <a:defRPr/>
              </a:pPr>
              <a:t>‹#›</a:t>
            </a:fld>
            <a:endParaRPr lang="en-US" altLang="ko-K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D94659D7-479E-4318-975E-3C922F5CD7D7}" type="slidenum">
              <a:rPr lang="ko-KR" altLang="en-US"/>
              <a:pPr>
                <a:defRPr/>
              </a:pPr>
              <a:t>‹#›</a:t>
            </a:fld>
            <a:endParaRPr lang="en-US" altLang="ko-K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CC5B290F-F2E5-412C-A8C8-23664D8BD0EF}" type="slidenum">
              <a:rPr lang="ko-KR" altLang="en-US"/>
              <a:pPr>
                <a:defRPr/>
              </a:pPr>
              <a:t>‹#›</a:t>
            </a:fld>
            <a:endParaRPr lang="en-US" altLang="ko-K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1F292D22-A242-4FB9-852A-2E2BA3849208}" type="slidenum">
              <a:rPr lang="ko-KR" altLang="en-US"/>
              <a:pPr>
                <a:defRPr/>
              </a:pPr>
              <a:t>‹#›</a:t>
            </a:fld>
            <a:endParaRPr lang="en-US" altLang="ko-K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AD4046BD-BDC7-4B52-BEB7-67026EE6C79D}" type="slidenum">
              <a:rPr lang="ko-KR" altLang="en-US"/>
              <a:pPr>
                <a:defRPr/>
              </a:pPr>
              <a:t>‹#›</a:t>
            </a:fld>
            <a:endParaRPr lang="en-US" altLang="ko-K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7F78F5BC-3143-4100-995B-E378B244CD57}"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ko-KR"/>
              <a:t>©2007 E. Im, C. Lee, and Y. Park</a:t>
            </a:r>
            <a:endParaRPr lang="ko-KR" altLang="en-US"/>
          </a:p>
        </p:txBody>
      </p:sp>
      <p:sp>
        <p:nvSpPr>
          <p:cNvPr id="5" name="Rectangle 13"/>
          <p:cNvSpPr>
            <a:spLocks noGrp="1" noChangeArrowheads="1"/>
          </p:cNvSpPr>
          <p:nvPr>
            <p:ph type="sldNum" sz="quarter" idx="11"/>
          </p:nvPr>
        </p:nvSpPr>
        <p:spPr>
          <a:ln/>
        </p:spPr>
        <p:txBody>
          <a:bodyPr/>
          <a:lstStyle>
            <a:lvl1pPr>
              <a:defRPr/>
            </a:lvl1pPr>
          </a:lstStyle>
          <a:p>
            <a:pPr>
              <a:defRPr/>
            </a:pPr>
            <a:fld id="{7E45551F-708C-41F1-BDF5-02319009AEC9}" type="slidenum">
              <a:rPr lang="ko-KR" altLang="en-US"/>
              <a:pPr>
                <a:defRPr/>
              </a:pPr>
              <a:t>‹#›</a:t>
            </a:fld>
            <a:endParaRPr lang="ko-KR"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77B89171-FF94-4BDC-8C43-881A5DDEA354}" type="slidenum">
              <a:rPr lang="ko-KR" altLang="en-US"/>
              <a:pPr>
                <a:defRPr/>
              </a:pPr>
              <a:t>‹#›</a:t>
            </a:fld>
            <a:endParaRPr lang="en-US" altLang="ko-K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38C57178-142A-4BFC-B454-ADEC276CD866}" type="slidenum">
              <a:rPr lang="ko-KR" altLang="en-US"/>
              <a:pPr>
                <a:defRPr/>
              </a:pPr>
              <a:t>‹#›</a:t>
            </a:fld>
            <a:endParaRPr lang="en-US" altLang="ko-K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1C8E1E4A-475E-4E97-96E4-F0B8A1D1E0A7}" type="slidenum">
              <a:rPr lang="ko-KR" altLang="en-US"/>
              <a:pPr>
                <a:defRPr/>
              </a:pPr>
              <a:t>‹#›</a:t>
            </a:fld>
            <a:endParaRPr lang="en-US" altLang="ko-K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EFFC807C-2C93-4A0D-92BC-60ACF24311EE}" type="slidenum">
              <a:rPr lang="ko-KR" altLang="en-US"/>
              <a:pPr>
                <a:defRPr/>
              </a:pPr>
              <a:t>‹#›</a:t>
            </a:fld>
            <a:endParaRPr lang="en-US" altLang="ko-K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0D7AE472-A826-4EE4-95BD-DA04EDA0DED3}" type="slidenum">
              <a:rPr lang="ko-KR" altLang="en-US"/>
              <a:pPr>
                <a:defRPr/>
              </a:pPr>
              <a:t>‹#›</a:t>
            </a:fld>
            <a:endParaRPr lang="en-US" altLang="ko-K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3048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118796" name="Rectangle 12"/>
          <p:cNvSpPr>
            <a:spLocks noGrp="1" noChangeArrowheads="1"/>
          </p:cNvSpPr>
          <p:nvPr>
            <p:ph type="ctrTitle"/>
          </p:nvPr>
        </p:nvSpPr>
        <p:spPr>
          <a:xfrm>
            <a:off x="990600" y="1524000"/>
            <a:ext cx="7772400" cy="1462088"/>
          </a:xfrm>
        </p:spPr>
        <p:txBody>
          <a:bodyPr/>
          <a:lstStyle>
            <a:lvl1pPr algn="ctr">
              <a:defRPr/>
            </a:lvl1pPr>
          </a:lstStyle>
          <a:p>
            <a:r>
              <a:rPr lang="ko-KR" altLang="en-US" smtClean="0"/>
              <a:t>마스터 제목 스타일 편집</a:t>
            </a:r>
            <a:endParaRPr lang="en-US" altLang="ko-KR"/>
          </a:p>
        </p:txBody>
      </p:sp>
      <p:sp>
        <p:nvSpPr>
          <p:cNvPr id="1187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ko-KR" altLang="en-US" smtClean="0"/>
              <a:t>마스터 부제목 스타일 편집</a:t>
            </a:r>
            <a:endParaRPr lang="en-US" altLang="ko-K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de-DE" altLang="ko-KR"/>
              <a:t>©2007 E. Im, C. Lee, and Y. Park</a:t>
            </a:r>
            <a:endParaRPr lang="en-US" altLang="ko-K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FAA4558F-0ED4-408E-9966-EF2CDE0E80E7}" type="slidenum">
              <a:rPr lang="ko-KR" altLang="en-US"/>
              <a:pPr>
                <a:defRPr/>
              </a:pPr>
              <a:t>‹#›</a:t>
            </a:fld>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8220F609-79E8-4263-BAF5-43AEFBAEFE98}" type="slidenum">
              <a:rPr lang="ko-KR" altLang="en-US"/>
              <a:pPr>
                <a:defRPr/>
              </a:pPr>
              <a:t>‹#›</a:t>
            </a:fld>
            <a:endParaRPr lang="en-US" altLang="ko-K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EF702845-F237-4936-9F94-3CD43E336AA1}" type="slidenum">
              <a:rPr lang="ko-KR" altLang="en-US"/>
              <a:pPr>
                <a:defRPr/>
              </a:pPr>
              <a:t>‹#›</a:t>
            </a:fld>
            <a:endParaRPr lang="en-US" altLang="ko-K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3601EC18-07E2-41DB-B3F0-C6EC674D39EA}" type="slidenum">
              <a:rPr lang="ko-KR" altLang="en-US"/>
              <a:pPr>
                <a:defRPr/>
              </a:pPr>
              <a:t>‹#›</a:t>
            </a:fld>
            <a:endParaRPr lang="en-US" altLang="ko-K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12950B5A-15A8-41F9-92D5-C546FDFA5DDA}" type="slidenum">
              <a:rPr lang="ko-KR" altLang="en-US"/>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826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1371600"/>
            <a:ext cx="381000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바닥글 개체 틀 4"/>
          <p:cNvSpPr>
            <a:spLocks noGrp="1"/>
          </p:cNvSpPr>
          <p:nvPr>
            <p:ph type="ftr" sz="quarter" idx="10"/>
          </p:nvPr>
        </p:nvSpPr>
        <p:spPr>
          <a:xfrm>
            <a:off x="228600" y="6248400"/>
            <a:ext cx="2843213" cy="457200"/>
          </a:xfrm>
        </p:spPr>
        <p:txBody>
          <a:bodyPr/>
          <a:lstStyle>
            <a:lvl1pPr>
              <a:defRPr smtClean="0"/>
            </a:lvl1pPr>
          </a:lstStyle>
          <a:p>
            <a:pPr>
              <a:defRPr/>
            </a:pPr>
            <a:r>
              <a:rPr lang="de-DE" altLang="ko-KR"/>
              <a:t>©2007 E. Im, C. Lee, and Y. Park</a:t>
            </a:r>
            <a:endParaRPr lang="ko-KR" altLang="en-US"/>
          </a:p>
        </p:txBody>
      </p:sp>
      <p:sp>
        <p:nvSpPr>
          <p:cNvPr id="6" name="슬라이드 번호 개체 틀 5"/>
          <p:cNvSpPr>
            <a:spLocks noGrp="1"/>
          </p:cNvSpPr>
          <p:nvPr>
            <p:ph type="sldNum" sz="quarter" idx="11"/>
          </p:nvPr>
        </p:nvSpPr>
        <p:spPr/>
        <p:txBody>
          <a:bodyPr/>
          <a:lstStyle>
            <a:lvl1pPr>
              <a:defRPr smtClean="0"/>
            </a:lvl1pPr>
          </a:lstStyle>
          <a:p>
            <a:pPr>
              <a:defRPr/>
            </a:pPr>
            <a:fld id="{15807B5D-C71C-49B9-9CD9-3E8B1721F934}" type="slidenum">
              <a:rPr lang="ko-KR" altLang="en-US"/>
              <a:pPr>
                <a:defRPr/>
              </a:pPr>
              <a:t>‹#›</a:t>
            </a:fld>
            <a:endParaRPr lang="ko-KR"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91C7D783-425F-42EB-A6CA-FA900FEC5A12}" type="slidenum">
              <a:rPr lang="ko-KR" altLang="en-US"/>
              <a:pPr>
                <a:defRPr/>
              </a:pPr>
              <a:t>‹#›</a:t>
            </a:fld>
            <a:endParaRPr lang="en-US" altLang="ko-K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94BD0590-FE96-4CD5-AA0F-E1E1C50DE39C}" type="slidenum">
              <a:rPr lang="ko-KR" altLang="en-US"/>
              <a:pPr>
                <a:defRPr/>
              </a:pPr>
              <a:t>‹#›</a:t>
            </a:fld>
            <a:endParaRPr lang="en-US" altLang="ko-K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CE2F9944-C486-46D4-BF2B-39661F967C5D}" type="slidenum">
              <a:rPr lang="ko-KR" altLang="en-US"/>
              <a:pPr>
                <a:defRPr/>
              </a:pPr>
              <a:t>‹#›</a:t>
            </a:fld>
            <a:endParaRPr lang="en-US" altLang="ko-K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99578F1A-AC96-4C2C-BB3C-FAF4AB93FF73}" type="slidenum">
              <a:rPr lang="ko-KR" altLang="en-US"/>
              <a:pPr>
                <a:defRPr/>
              </a:pPr>
              <a:t>‹#›</a:t>
            </a:fld>
            <a:endParaRPr lang="en-US" altLang="ko-K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FD2DC572-F2DB-4529-B59C-7EC09EFEEF42}" type="slidenum">
              <a:rPr lang="ko-KR" altLang="en-US"/>
              <a:pPr>
                <a:defRPr/>
              </a:pPr>
              <a:t>‹#›</a:t>
            </a:fld>
            <a:endParaRPr lang="en-US" altLang="ko-K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04050" y="214313"/>
            <a:ext cx="1951038" cy="59182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150938" y="214313"/>
            <a:ext cx="5700712" cy="5918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B71AF65C-976A-4443-89BF-44B788430D2F}" type="slidenum">
              <a:rPr lang="ko-KR" altLang="en-US"/>
              <a:pPr>
                <a:defRPr/>
              </a:pPr>
              <a:t>‹#›</a:t>
            </a:fld>
            <a:endParaRPr lang="en-US" altLang="ko-K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3048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121868" name="Rectangle 12"/>
          <p:cNvSpPr>
            <a:spLocks noGrp="1" noChangeArrowheads="1"/>
          </p:cNvSpPr>
          <p:nvPr>
            <p:ph type="ctrTitle"/>
          </p:nvPr>
        </p:nvSpPr>
        <p:spPr>
          <a:xfrm>
            <a:off x="990600" y="1524000"/>
            <a:ext cx="7772400" cy="1462088"/>
          </a:xfrm>
        </p:spPr>
        <p:txBody>
          <a:bodyPr/>
          <a:lstStyle>
            <a:lvl1pPr>
              <a:defRPr/>
            </a:lvl1pPr>
          </a:lstStyle>
          <a:p>
            <a:r>
              <a:rPr lang="ko-KR" altLang="en-US" smtClean="0"/>
              <a:t>마스터 제목 스타일 편집</a:t>
            </a:r>
            <a:endParaRPr lang="en-US" altLang="ko-KR"/>
          </a:p>
        </p:txBody>
      </p:sp>
      <p:sp>
        <p:nvSpPr>
          <p:cNvPr id="1218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ko-KR" altLang="en-US" smtClean="0"/>
              <a:t>마스터 부제목 스타일 편집</a:t>
            </a:r>
            <a:endParaRPr lang="en-US" altLang="ko-K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de-DE" altLang="ko-KR"/>
              <a:t>©2007 E. Im, C. Lee, and Y. Park</a:t>
            </a:r>
            <a:endParaRPr lang="en-US" altLang="ko-K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B59D3C2-0710-4995-882A-4A9F08EB7024}" type="slidenum">
              <a:rPr lang="ko-KR" altLang="en-US"/>
              <a:pPr>
                <a:defRPr/>
              </a:pPr>
              <a:t>‹#›</a:t>
            </a:fld>
            <a:endParaRPr lang="en-US" altLang="ko-K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6DF082FC-3CA8-4B8D-8FA3-FEECEEC14347}" type="slidenum">
              <a:rPr lang="ko-KR" altLang="en-US"/>
              <a:pPr>
                <a:defRPr/>
              </a:pPr>
              <a:t>‹#›</a:t>
            </a:fld>
            <a:endParaRPr lang="en-US" altLang="ko-K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06F6B40D-323A-44D9-A1B9-F6613BAC1FAE}" type="slidenum">
              <a:rPr lang="ko-KR" altLang="en-US"/>
              <a:pPr>
                <a:defRPr/>
              </a:pPr>
              <a:t>‹#›</a:t>
            </a:fld>
            <a:endParaRPr lang="en-US" altLang="ko-K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F15F4379-5BCA-4D21-A22B-1DB9019879AD}" type="slidenum">
              <a:rPr lang="ko-KR" altLang="en-US"/>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42976" y="1371600"/>
            <a:ext cx="3810000" cy="4760913"/>
          </a:xfrm>
        </p:spPr>
        <p:txBody>
          <a:bodyPr>
            <a:normAutofit/>
          </a:bodyPr>
          <a:lstStyle>
            <a:lvl1pPr marL="0" indent="0">
              <a:spcBef>
                <a:spcPts val="200"/>
              </a:spcBef>
              <a:buNone/>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내용 개체 틀 2"/>
          <p:cNvSpPr>
            <a:spLocks noGrp="1"/>
          </p:cNvSpPr>
          <p:nvPr>
            <p:ph sz="half" idx="12"/>
          </p:nvPr>
        </p:nvSpPr>
        <p:spPr>
          <a:xfrm>
            <a:off x="5072066" y="1357298"/>
            <a:ext cx="3810000" cy="4760913"/>
          </a:xfrm>
        </p:spPr>
        <p:txBody>
          <a:bodyPr>
            <a:normAutofit/>
          </a:bodyPr>
          <a:lstStyle>
            <a:lvl1pPr marL="0" indent="0">
              <a:spcBef>
                <a:spcPts val="200"/>
              </a:spcBef>
              <a:buNone/>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바닥글 개체 틀 4"/>
          <p:cNvSpPr>
            <a:spLocks noGrp="1"/>
          </p:cNvSpPr>
          <p:nvPr>
            <p:ph type="ftr" sz="quarter" idx="13"/>
          </p:nvPr>
        </p:nvSpPr>
        <p:spPr>
          <a:xfrm>
            <a:off x="228600" y="6248400"/>
            <a:ext cx="2914650" cy="457200"/>
          </a:xfrm>
        </p:spPr>
        <p:txBody>
          <a:bodyPr/>
          <a:lstStyle>
            <a:lvl1pPr>
              <a:defRPr smtClean="0"/>
            </a:lvl1pPr>
          </a:lstStyle>
          <a:p>
            <a:pPr>
              <a:defRPr/>
            </a:pPr>
            <a:r>
              <a:rPr lang="de-DE" altLang="ko-KR"/>
              <a:t>©2007 E. Im, C. Lee, and Y. Park</a:t>
            </a:r>
            <a:endParaRPr lang="ko-KR" altLang="en-US"/>
          </a:p>
        </p:txBody>
      </p:sp>
      <p:sp>
        <p:nvSpPr>
          <p:cNvPr id="6" name="슬라이드 번호 개체 틀 5"/>
          <p:cNvSpPr>
            <a:spLocks noGrp="1"/>
          </p:cNvSpPr>
          <p:nvPr>
            <p:ph type="sldNum" sz="quarter" idx="14"/>
          </p:nvPr>
        </p:nvSpPr>
        <p:spPr/>
        <p:txBody>
          <a:bodyPr/>
          <a:lstStyle>
            <a:lvl1pPr>
              <a:defRPr smtClean="0"/>
            </a:lvl1pPr>
          </a:lstStyle>
          <a:p>
            <a:pPr>
              <a:defRPr/>
            </a:pPr>
            <a:fld id="{56823C35-A7D8-4E79-8AF7-F780450185D1}" type="slidenum">
              <a:rPr lang="ko-KR" altLang="en-US"/>
              <a:pPr>
                <a:defRPr/>
              </a:pPr>
              <a:t>‹#›</a:t>
            </a:fld>
            <a:endParaRPr lang="ko-KR"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0FAAF4C7-A2F8-40DA-9E8E-50B4B8E447F2}" type="slidenum">
              <a:rPr lang="ko-KR" altLang="en-US"/>
              <a:pPr>
                <a:defRPr/>
              </a:pPr>
              <a:t>‹#›</a:t>
            </a:fld>
            <a:endParaRPr lang="en-US" altLang="ko-K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BBDFD99C-D23E-419F-8027-31870134CAC3}" type="slidenum">
              <a:rPr lang="ko-KR" altLang="en-US"/>
              <a:pPr>
                <a:defRPr/>
              </a:pPr>
              <a:t>‹#›</a:t>
            </a:fld>
            <a:endParaRPr lang="en-US" altLang="ko-K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5F142817-661C-4F9B-9396-8BE830560D27}" type="slidenum">
              <a:rPr lang="ko-KR" altLang="en-US"/>
              <a:pPr>
                <a:defRPr/>
              </a:pPr>
              <a:t>‹#›</a:t>
            </a:fld>
            <a:endParaRPr lang="en-US" altLang="ko-K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6E12AC7B-F07A-4506-833C-DE7B4AD04540}" type="slidenum">
              <a:rPr lang="ko-KR" altLang="en-US"/>
              <a:pPr>
                <a:defRPr/>
              </a:pPr>
              <a:t>‹#›</a:t>
            </a:fld>
            <a:endParaRPr lang="en-US" altLang="ko-K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450C8ED3-1B25-4BC6-885C-21F969B12DDB}" type="slidenum">
              <a:rPr lang="ko-KR" altLang="en-US"/>
              <a:pPr>
                <a:defRPr/>
              </a:pPr>
              <a:t>‹#›</a:t>
            </a:fld>
            <a:endParaRPr lang="en-US" altLang="ko-K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FAA76600-E323-41AB-85DD-7303AADD9A15}" type="slidenum">
              <a:rPr lang="ko-KR" altLang="en-US"/>
              <a:pPr>
                <a:defRPr/>
              </a:pPr>
              <a:t>‹#›</a:t>
            </a:fld>
            <a:endParaRPr lang="en-US" altLang="ko-K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04050" y="214313"/>
            <a:ext cx="1951038" cy="59182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150938" y="214313"/>
            <a:ext cx="5700712" cy="5918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AE7495CF-5EAF-4AFF-BE5C-1955F7930FB8}" type="slidenum">
              <a:rPr lang="ko-KR" altLang="en-US"/>
              <a:pPr>
                <a:defRPr/>
              </a:pPr>
              <a:t>‹#›</a:t>
            </a:fld>
            <a:endParaRPr lang="en-US" altLang="ko-K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3048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grpSp>
      <p:sp>
        <p:nvSpPr>
          <p:cNvPr id="124940" name="Rectangle 12"/>
          <p:cNvSpPr>
            <a:spLocks noGrp="1" noChangeArrowheads="1"/>
          </p:cNvSpPr>
          <p:nvPr>
            <p:ph type="ctrTitle"/>
          </p:nvPr>
        </p:nvSpPr>
        <p:spPr>
          <a:xfrm>
            <a:off x="990600" y="1524000"/>
            <a:ext cx="7772400" cy="1462088"/>
          </a:xfrm>
        </p:spPr>
        <p:txBody>
          <a:bodyPr/>
          <a:lstStyle>
            <a:lvl1pPr>
              <a:defRPr/>
            </a:lvl1pPr>
          </a:lstStyle>
          <a:p>
            <a:r>
              <a:rPr lang="ko-KR" altLang="en-US" smtClean="0"/>
              <a:t>마스터 제목 스타일 편집</a:t>
            </a:r>
            <a:endParaRPr lang="en-US" altLang="ko-KR"/>
          </a:p>
        </p:txBody>
      </p:sp>
      <p:sp>
        <p:nvSpPr>
          <p:cNvPr id="1249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ko-KR" altLang="en-US" smtClean="0"/>
              <a:t>마스터 부제목 스타일 편집</a:t>
            </a:r>
            <a:endParaRPr lang="en-US" altLang="ko-K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de-DE" altLang="ko-KR"/>
              <a:t>©2007 E. Im, C. Lee, and Y. Park</a:t>
            </a:r>
            <a:endParaRPr lang="en-US" altLang="ko-K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2F14246-A4D0-4E64-A3BE-C13D46A02A96}" type="slidenum">
              <a:rPr lang="ko-KR" altLang="en-US"/>
              <a:pPr>
                <a:defRPr/>
              </a:pPr>
              <a:t>‹#›</a:t>
            </a:fld>
            <a:endParaRPr lang="en-US" altLang="ko-K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EF621327-C469-4C2C-AC98-BA5624467989}" type="slidenum">
              <a:rPr lang="ko-KR" altLang="en-US"/>
              <a:pPr>
                <a:defRPr/>
              </a:pPr>
              <a:t>‹#›</a:t>
            </a:fld>
            <a:endParaRPr lang="en-US" altLang="ko-K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E88566D6-F1F6-4BF3-9832-F26512FA235A}" type="slidenum">
              <a:rPr lang="ko-KR" altLang="en-US"/>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42976" y="1371600"/>
            <a:ext cx="7786742" cy="4760913"/>
          </a:xfrm>
        </p:spPr>
        <p:txBody>
          <a:bodyPr>
            <a:normAutofit/>
          </a:bodyPr>
          <a:lstStyle>
            <a:lvl1pPr marL="0" indent="0">
              <a:spcBef>
                <a:spcPts val="200"/>
              </a:spcBef>
              <a:buNone/>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4"/>
          <p:cNvSpPr>
            <a:spLocks noGrp="1"/>
          </p:cNvSpPr>
          <p:nvPr>
            <p:ph type="ftr" sz="quarter" idx="10"/>
          </p:nvPr>
        </p:nvSpPr>
        <p:spPr>
          <a:xfrm>
            <a:off x="228600" y="6248400"/>
            <a:ext cx="3057525" cy="457200"/>
          </a:xfrm>
        </p:spPr>
        <p:txBody>
          <a:bodyPr/>
          <a:lstStyle>
            <a:lvl1pPr>
              <a:defRPr smtClean="0"/>
            </a:lvl1pPr>
          </a:lstStyle>
          <a:p>
            <a:pPr>
              <a:defRPr/>
            </a:pPr>
            <a:r>
              <a:rPr lang="de-DE" altLang="ko-KR"/>
              <a:t>©2007 E. Im, C. Lee, and Y. Park</a:t>
            </a:r>
            <a:endParaRPr lang="ko-KR" altLang="en-US"/>
          </a:p>
        </p:txBody>
      </p:sp>
      <p:sp>
        <p:nvSpPr>
          <p:cNvPr id="5" name="슬라이드 번호 개체 틀 5"/>
          <p:cNvSpPr>
            <a:spLocks noGrp="1"/>
          </p:cNvSpPr>
          <p:nvPr>
            <p:ph type="sldNum" sz="quarter" idx="11"/>
          </p:nvPr>
        </p:nvSpPr>
        <p:spPr/>
        <p:txBody>
          <a:bodyPr/>
          <a:lstStyle>
            <a:lvl1pPr>
              <a:defRPr smtClean="0"/>
            </a:lvl1pPr>
          </a:lstStyle>
          <a:p>
            <a:pPr>
              <a:defRPr/>
            </a:pPr>
            <a:fld id="{18C72ACE-C02D-4E26-84A1-5F0602DF5256}" type="slidenum">
              <a:rPr lang="ko-KR" altLang="en-US"/>
              <a:pPr>
                <a:defRPr/>
              </a:pPr>
              <a:t>‹#›</a:t>
            </a:fld>
            <a:endParaRPr lang="ko-KR"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4908CE26-DB77-440D-87E3-30FF4F10FA51}" type="slidenum">
              <a:rPr lang="ko-KR" altLang="en-US"/>
              <a:pPr>
                <a:defRPr/>
              </a:pPr>
              <a:t>‹#›</a:t>
            </a:fld>
            <a:endParaRPr lang="en-US" altLang="ko-K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CE9CD068-D031-4214-A86D-BD0A8E45FF8C}" type="slidenum">
              <a:rPr lang="ko-KR" altLang="en-US"/>
              <a:pPr>
                <a:defRPr/>
              </a:pPr>
              <a:t>‹#›</a:t>
            </a:fld>
            <a:endParaRPr lang="en-US" altLang="ko-K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39CD5CB8-A143-431F-96D2-25EE3C157955}" type="slidenum">
              <a:rPr lang="ko-KR" altLang="en-US"/>
              <a:pPr>
                <a:defRPr/>
              </a:pPr>
              <a:t>‹#›</a:t>
            </a:fld>
            <a:endParaRPr lang="en-US" altLang="ko-K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50B28D93-C422-478C-8C3D-CECF3E57DB19}" type="slidenum">
              <a:rPr lang="ko-KR" altLang="en-US"/>
              <a:pPr>
                <a:defRPr/>
              </a:pPr>
              <a:t>‹#›</a:t>
            </a:fld>
            <a:endParaRPr lang="en-US" altLang="ko-K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BA5F0FDF-D08E-4DDC-A515-6CAB2FC9C708}" type="slidenum">
              <a:rPr lang="ko-KR" altLang="en-US"/>
              <a:pPr>
                <a:defRPr/>
              </a:pPr>
              <a:t>‹#›</a:t>
            </a:fld>
            <a:endParaRPr lang="en-US" altLang="ko-K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913FF043-26BD-4E0E-98F8-4B09E08D3348}" type="slidenum">
              <a:rPr lang="ko-KR" altLang="en-US"/>
              <a:pPr>
                <a:defRPr/>
              </a:pPr>
              <a:t>‹#›</a:t>
            </a:fld>
            <a:endParaRPr lang="en-US" altLang="ko-K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6F91EF3A-DCEA-4120-808C-B59B6B771B8E}" type="slidenum">
              <a:rPr lang="ko-KR" altLang="en-US"/>
              <a:pPr>
                <a:defRPr/>
              </a:pPr>
              <a:t>‹#›</a:t>
            </a:fld>
            <a:endParaRPr lang="en-US" altLang="ko-K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04050" y="214313"/>
            <a:ext cx="1951038" cy="59182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150938" y="214313"/>
            <a:ext cx="5700712" cy="5918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r>
              <a:rPr lang="de-DE" altLang="ko-KR"/>
              <a:t>©2007 E. Im, C. Lee, and Y. Park</a:t>
            </a: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FCAF8DB9-2B48-45EC-A776-974D67A8F46A}" type="slidenum">
              <a:rPr lang="ko-KR" altLang="en-US"/>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2"/>
          <p:cNvSpPr>
            <a:spLocks noGrp="1" noChangeArrowheads="1"/>
          </p:cNvSpPr>
          <p:nvPr>
            <p:ph type="ftr" sz="quarter" idx="10"/>
          </p:nvPr>
        </p:nvSpPr>
        <p:spPr>
          <a:ln/>
        </p:spPr>
        <p:txBody>
          <a:bodyPr/>
          <a:lstStyle>
            <a:lvl1pPr>
              <a:defRPr/>
            </a:lvl1pPr>
          </a:lstStyle>
          <a:p>
            <a:pPr>
              <a:defRPr/>
            </a:pPr>
            <a:r>
              <a:rPr lang="de-DE" altLang="ko-KR"/>
              <a:t>©2007 E. Im, C. Lee, and Y. Park</a:t>
            </a:r>
            <a:endParaRPr lang="ko-KR" altLang="en-US"/>
          </a:p>
        </p:txBody>
      </p:sp>
      <p:sp>
        <p:nvSpPr>
          <p:cNvPr id="4" name="Rectangle 13"/>
          <p:cNvSpPr>
            <a:spLocks noGrp="1" noChangeArrowheads="1"/>
          </p:cNvSpPr>
          <p:nvPr>
            <p:ph type="sldNum" sz="quarter" idx="11"/>
          </p:nvPr>
        </p:nvSpPr>
        <p:spPr>
          <a:ln/>
        </p:spPr>
        <p:txBody>
          <a:bodyPr/>
          <a:lstStyle>
            <a:lvl1pPr>
              <a:defRPr/>
            </a:lvl1pPr>
          </a:lstStyle>
          <a:p>
            <a:pPr>
              <a:defRPr/>
            </a:pPr>
            <a:fld id="{4D1A9099-3616-4E44-AC9B-308AF9EE4FBF}"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de-DE" altLang="ko-KR"/>
              <a:t>©2007 E. Im, C. Lee, and Y. Park</a:t>
            </a:r>
            <a:endParaRPr lang="ko-KR" altLang="en-US"/>
          </a:p>
        </p:txBody>
      </p:sp>
      <p:sp>
        <p:nvSpPr>
          <p:cNvPr id="3" name="Rectangle 13"/>
          <p:cNvSpPr>
            <a:spLocks noGrp="1" noChangeArrowheads="1"/>
          </p:cNvSpPr>
          <p:nvPr>
            <p:ph type="sldNum" sz="quarter" idx="11"/>
          </p:nvPr>
        </p:nvSpPr>
        <p:spPr>
          <a:ln/>
        </p:spPr>
        <p:txBody>
          <a:bodyPr/>
          <a:lstStyle>
            <a:lvl1pPr>
              <a:defRPr/>
            </a:lvl1pPr>
          </a:lstStyle>
          <a:p>
            <a:pPr>
              <a:defRPr/>
            </a:pPr>
            <a:fld id="{E62E39D2-7168-4FBC-B87C-8BF31E551611}"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206497" y="71414"/>
            <a:ext cx="4722825" cy="1162050"/>
          </a:xfrm>
        </p:spPr>
        <p:txBody>
          <a:bodyPr/>
          <a:lstStyle>
            <a:lvl1pPr algn="l">
              <a:defRPr sz="28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857224"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143636" y="1428736"/>
            <a:ext cx="29368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바닥글 개체 틀 4"/>
          <p:cNvSpPr>
            <a:spLocks noGrp="1"/>
          </p:cNvSpPr>
          <p:nvPr>
            <p:ph type="ftr" sz="quarter" idx="10"/>
          </p:nvPr>
        </p:nvSpPr>
        <p:spPr>
          <a:xfrm>
            <a:off x="228600" y="6248400"/>
            <a:ext cx="2914650" cy="457200"/>
          </a:xfrm>
        </p:spPr>
        <p:txBody>
          <a:bodyPr/>
          <a:lstStyle>
            <a:lvl1pPr>
              <a:defRPr smtClean="0"/>
            </a:lvl1pPr>
          </a:lstStyle>
          <a:p>
            <a:pPr>
              <a:defRPr/>
            </a:pPr>
            <a:r>
              <a:rPr lang="de-DE" altLang="ko-KR"/>
              <a:t>©2007 E. Im, C. Lee, and Y. Park</a:t>
            </a:r>
            <a:endParaRPr lang="ko-KR" altLang="en-US"/>
          </a:p>
        </p:txBody>
      </p:sp>
      <p:sp>
        <p:nvSpPr>
          <p:cNvPr id="6" name="슬라이드 번호 개체 틀 5"/>
          <p:cNvSpPr>
            <a:spLocks noGrp="1"/>
          </p:cNvSpPr>
          <p:nvPr>
            <p:ph type="sldNum" sz="quarter" idx="11"/>
          </p:nvPr>
        </p:nvSpPr>
        <p:spPr/>
        <p:txBody>
          <a:bodyPr/>
          <a:lstStyle>
            <a:lvl1pPr>
              <a:defRPr smtClean="0"/>
            </a:lvl1pPr>
          </a:lstStyle>
          <a:p>
            <a:pPr>
              <a:defRPr/>
            </a:pPr>
            <a:fld id="{5CCC0EDE-5C26-40BC-860B-C28DA037273B}"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ChangeArrowheads="1"/>
          </p:cNvSpPr>
          <p:nvPr/>
        </p:nvSpPr>
        <p:spPr bwMode="ltGray">
          <a:xfrm>
            <a:off x="417513" y="565150"/>
            <a:ext cx="438150" cy="474663"/>
          </a:xfrm>
          <a:prstGeom prst="rect">
            <a:avLst/>
          </a:prstGeom>
          <a:solidFill>
            <a:schemeClr val="accent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1" name="Rectangle 3"/>
          <p:cNvSpPr>
            <a:spLocks noChangeArrowheads="1"/>
          </p:cNvSpPr>
          <p:nvPr/>
        </p:nvSpPr>
        <p:spPr bwMode="ltGray">
          <a:xfrm>
            <a:off x="800100" y="5651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2" name="Rectangle 4"/>
          <p:cNvSpPr>
            <a:spLocks noChangeArrowheads="1"/>
          </p:cNvSpPr>
          <p:nvPr/>
        </p:nvSpPr>
        <p:spPr bwMode="ltGray">
          <a:xfrm>
            <a:off x="541338" y="987425"/>
            <a:ext cx="422275" cy="474663"/>
          </a:xfrm>
          <a:prstGeom prst="rect">
            <a:avLst/>
          </a:prstGeom>
          <a:solidFill>
            <a:schemeClr val="folHlink"/>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3" name="Rectangle 5"/>
          <p:cNvSpPr>
            <a:spLocks noChangeArrowheads="1"/>
          </p:cNvSpPr>
          <p:nvPr/>
        </p:nvSpPr>
        <p:spPr bwMode="ltGray">
          <a:xfrm>
            <a:off x="911225" y="9874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4" name="Rectangle 6"/>
          <p:cNvSpPr>
            <a:spLocks noChangeArrowheads="1"/>
          </p:cNvSpPr>
          <p:nvPr/>
        </p:nvSpPr>
        <p:spPr bwMode="ltGray">
          <a:xfrm>
            <a:off x="127000" y="9144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5" name="Rectangle 7"/>
          <p:cNvSpPr>
            <a:spLocks noChangeArrowheads="1"/>
          </p:cNvSpPr>
          <p:nvPr/>
        </p:nvSpPr>
        <p:spPr bwMode="gray">
          <a:xfrm>
            <a:off x="762000" y="457200"/>
            <a:ext cx="31750" cy="1052513"/>
          </a:xfrm>
          <a:prstGeom prst="rect">
            <a:avLst/>
          </a:prstGeom>
          <a:solidFill>
            <a:schemeClr val="bg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4696" name="Rectangle 8"/>
          <p:cNvSpPr>
            <a:spLocks noChangeArrowheads="1"/>
          </p:cNvSpPr>
          <p:nvPr/>
        </p:nvSpPr>
        <p:spPr bwMode="gray">
          <a:xfrm>
            <a:off x="442913" y="12477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033" name="Rectangle 9"/>
          <p:cNvSpPr>
            <a:spLocks noGrp="1" noChangeArrowheads="1"/>
          </p:cNvSpPr>
          <p:nvPr>
            <p:ph type="title"/>
          </p:nvPr>
        </p:nvSpPr>
        <p:spPr bwMode="auto">
          <a:xfrm>
            <a:off x="1150938" y="214313"/>
            <a:ext cx="7793037" cy="9286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1034" name="Rectangle 10"/>
          <p:cNvSpPr>
            <a:spLocks noGrp="1" noChangeArrowheads="1"/>
          </p:cNvSpPr>
          <p:nvPr>
            <p:ph type="body" idx="1"/>
          </p:nvPr>
        </p:nvSpPr>
        <p:spPr bwMode="auto">
          <a:xfrm>
            <a:off x="1182688" y="1371600"/>
            <a:ext cx="7772400" cy="4760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14700" name="Rectangle 12"/>
          <p:cNvSpPr>
            <a:spLocks noGrp="1" noChangeArrowheads="1"/>
          </p:cNvSpPr>
          <p:nvPr>
            <p:ph type="ftr" sz="quarter" idx="3"/>
          </p:nvPr>
        </p:nvSpPr>
        <p:spPr bwMode="auto">
          <a:xfrm>
            <a:off x="228600" y="6248400"/>
            <a:ext cx="259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ko-KR" altLang="en-US"/>
          </a:p>
        </p:txBody>
      </p:sp>
      <p:sp>
        <p:nvSpPr>
          <p:cNvPr id="11470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kumimoji="0" sz="1400" smtClean="0">
                <a:latin typeface="+mn-lt"/>
                <a:ea typeface="굴림" charset="-127"/>
              </a:defRPr>
            </a:lvl1pPr>
          </a:lstStyle>
          <a:p>
            <a:pPr>
              <a:defRPr/>
            </a:pPr>
            <a:fld id="{0EDF5CCC-6E89-4B26-8297-7CFB58D9C24D}" type="slidenum">
              <a:rPr lang="ko-KR" altLang="en-US"/>
              <a:pPr>
                <a:defRPr/>
              </a:pPr>
              <a:t>‹#›</a:t>
            </a:fld>
            <a:endParaRPr lang="ko-KR" altLang="en-US"/>
          </a:p>
        </p:txBody>
      </p:sp>
      <p:sp>
        <p:nvSpPr>
          <p:cNvPr id="114702" name="Rectangle 14"/>
          <p:cNvSpPr>
            <a:spLocks noChangeArrowheads="1"/>
          </p:cNvSpPr>
          <p:nvPr/>
        </p:nvSpPr>
        <p:spPr bwMode="auto">
          <a:xfrm>
            <a:off x="3200400" y="6248400"/>
            <a:ext cx="3276600" cy="457200"/>
          </a:xfrm>
          <a:prstGeom prst="rect">
            <a:avLst/>
          </a:prstGeom>
          <a:noFill/>
          <a:ln w="9525">
            <a:noFill/>
            <a:miter lim="800000"/>
            <a:headEnd/>
            <a:tailEnd/>
          </a:ln>
          <a:effectLst/>
        </p:spPr>
        <p:txBody>
          <a:bodyPr anchor="b"/>
          <a:lstStyle/>
          <a:p>
            <a:pPr algn="ctr" fontAlgn="auto">
              <a:spcBef>
                <a:spcPts val="0"/>
              </a:spcBef>
              <a:spcAft>
                <a:spcPts val="0"/>
              </a:spcAft>
              <a:defRPr/>
            </a:pPr>
            <a:r>
              <a:rPr kumimoji="0" lang="en-US" altLang="ko-KR" sz="1600">
                <a:latin typeface="+mn-lt"/>
              </a:rPr>
              <a:t>System</a:t>
            </a:r>
            <a:r>
              <a:rPr kumimoji="0" lang="en-US" altLang="ko-KR" sz="1400">
                <a:latin typeface="+mn-lt"/>
              </a:rPr>
              <a:t> programming</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771" r:id="rId3"/>
    <p:sldLayoutId id="2147483826" r:id="rId4"/>
    <p:sldLayoutId id="2147483827" r:id="rId5"/>
    <p:sldLayoutId id="2147483828" r:id="rId6"/>
    <p:sldLayoutId id="2147483770" r:id="rId7"/>
    <p:sldLayoutId id="2147483769" r:id="rId8"/>
    <p:sldLayoutId id="2147483829" r:id="rId9"/>
    <p:sldLayoutId id="2147483768" r:id="rId10"/>
    <p:sldLayoutId id="2147483767" r:id="rId11"/>
    <p:sldLayoutId id="2147483830" r:id="rId12"/>
  </p:sldLayoutIdLst>
  <p:hf hdr="0" dt="0"/>
  <p:txStyles>
    <p:titleStyle>
      <a:lvl1pPr algn="l" rtl="0" fontAlgn="base" latinLnBrk="1">
        <a:spcBef>
          <a:spcPct val="0"/>
        </a:spcBef>
        <a:spcAft>
          <a:spcPct val="0"/>
        </a:spcAft>
        <a:defRPr sz="4400">
          <a:solidFill>
            <a:schemeClr val="tx2"/>
          </a:solidFill>
          <a:latin typeface="+mj-lt"/>
          <a:ea typeface="+mj-ea"/>
          <a:cs typeface="+mj-cs"/>
        </a:defRPr>
      </a:lvl1pPr>
      <a:lvl2pPr algn="l" rtl="0" fontAlgn="base" latinLnBrk="1">
        <a:spcBef>
          <a:spcPct val="0"/>
        </a:spcBef>
        <a:spcAft>
          <a:spcPct val="0"/>
        </a:spcAft>
        <a:defRPr sz="4400">
          <a:solidFill>
            <a:schemeClr val="tx2"/>
          </a:solidFill>
          <a:latin typeface="맑은 고딕" pitchFamily="50" charset="-127"/>
          <a:ea typeface="맑은 고딕" pitchFamily="50" charset="-127"/>
        </a:defRPr>
      </a:lvl2pPr>
      <a:lvl3pPr algn="l" rtl="0" fontAlgn="base" latinLnBrk="1">
        <a:spcBef>
          <a:spcPct val="0"/>
        </a:spcBef>
        <a:spcAft>
          <a:spcPct val="0"/>
        </a:spcAft>
        <a:defRPr sz="4400">
          <a:solidFill>
            <a:schemeClr val="tx2"/>
          </a:solidFill>
          <a:latin typeface="맑은 고딕" pitchFamily="50" charset="-127"/>
          <a:ea typeface="맑은 고딕" pitchFamily="50" charset="-127"/>
        </a:defRPr>
      </a:lvl3pPr>
      <a:lvl4pPr algn="l" rtl="0" fontAlgn="base" latinLnBrk="1">
        <a:spcBef>
          <a:spcPct val="0"/>
        </a:spcBef>
        <a:spcAft>
          <a:spcPct val="0"/>
        </a:spcAft>
        <a:defRPr sz="4400">
          <a:solidFill>
            <a:schemeClr val="tx2"/>
          </a:solidFill>
          <a:latin typeface="맑은 고딕" pitchFamily="50" charset="-127"/>
          <a:ea typeface="맑은 고딕" pitchFamily="50" charset="-127"/>
        </a:defRPr>
      </a:lvl4pPr>
      <a:lvl5pPr algn="l" rtl="0" fontAlgn="base" latinLnBrk="1">
        <a:spcBef>
          <a:spcPct val="0"/>
        </a:spcBef>
        <a:spcAft>
          <a:spcPct val="0"/>
        </a:spcAft>
        <a:defRPr sz="4400">
          <a:solidFill>
            <a:schemeClr val="tx2"/>
          </a:solidFill>
          <a:latin typeface="맑은 고딕" pitchFamily="50" charset="-127"/>
          <a:ea typeface="맑은 고딕" pitchFamily="50" charset="-127"/>
        </a:defRPr>
      </a:lvl5pPr>
      <a:lvl6pPr marL="457200" algn="l" rtl="0" eaLnBrk="1" fontAlgn="base" latinLnBrk="1" hangingPunct="1">
        <a:spcBef>
          <a:spcPct val="0"/>
        </a:spcBef>
        <a:spcAft>
          <a:spcPct val="0"/>
        </a:spcAft>
        <a:defRPr sz="4400">
          <a:solidFill>
            <a:schemeClr val="tx2"/>
          </a:solidFill>
          <a:latin typeface="Tahoma" pitchFamily="34" charset="0"/>
        </a:defRPr>
      </a:lvl6pPr>
      <a:lvl7pPr marL="914400" algn="l" rtl="0" eaLnBrk="1" fontAlgn="base" latinLnBrk="1" hangingPunct="1">
        <a:spcBef>
          <a:spcPct val="0"/>
        </a:spcBef>
        <a:spcAft>
          <a:spcPct val="0"/>
        </a:spcAft>
        <a:defRPr sz="4400">
          <a:solidFill>
            <a:schemeClr val="tx2"/>
          </a:solidFill>
          <a:latin typeface="Tahoma" pitchFamily="34" charset="0"/>
        </a:defRPr>
      </a:lvl7pPr>
      <a:lvl8pPr marL="1371600" algn="l" rtl="0" eaLnBrk="1" fontAlgn="base" latinLnBrk="1" hangingPunct="1">
        <a:spcBef>
          <a:spcPct val="0"/>
        </a:spcBef>
        <a:spcAft>
          <a:spcPct val="0"/>
        </a:spcAft>
        <a:defRPr sz="4400">
          <a:solidFill>
            <a:schemeClr val="tx2"/>
          </a:solidFill>
          <a:latin typeface="Tahoma" pitchFamily="34" charset="0"/>
        </a:defRPr>
      </a:lvl8pPr>
      <a:lvl9pPr marL="1828800" algn="l" rtl="0" eaLnBrk="1" fontAlgn="base" latinLnBrk="1" hangingPunct="1">
        <a:spcBef>
          <a:spcPct val="0"/>
        </a:spcBef>
        <a:spcAft>
          <a:spcPct val="0"/>
        </a:spcAft>
        <a:defRPr sz="4400">
          <a:solidFill>
            <a:schemeClr val="tx2"/>
          </a:solidFill>
          <a:latin typeface="Tahoma" pitchFamily="34" charset="0"/>
        </a:defRPr>
      </a:lvl9pPr>
    </p:titleStyle>
    <p:bodyStyle>
      <a:lvl1pPr marL="342900" indent="-342900" algn="l" rtl="0" fontAlgn="base" latinLnBrk="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latinLnBrk="1">
        <a:spcBef>
          <a:spcPct val="20000"/>
        </a:spcBef>
        <a:spcAft>
          <a:spcPct val="0"/>
        </a:spcAft>
        <a:buClr>
          <a:schemeClr val="hlink"/>
        </a:buClr>
        <a:buSzPct val="55000"/>
        <a:buFont typeface="Wingdings" pitchFamily="2" charset="2"/>
        <a:buChar char="n"/>
        <a:defRPr sz="2400">
          <a:solidFill>
            <a:schemeClr val="tx1"/>
          </a:solidFill>
          <a:latin typeface="+mn-lt"/>
          <a:ea typeface="맑은 고딕" pitchFamily="50" charset="-127"/>
        </a:defRPr>
      </a:lvl2pPr>
      <a:lvl3pPr marL="1143000" indent="-228600" algn="l" rtl="0" fontAlgn="base" latinLnBrk="1">
        <a:spcBef>
          <a:spcPct val="20000"/>
        </a:spcBef>
        <a:spcAft>
          <a:spcPct val="0"/>
        </a:spcAft>
        <a:buClr>
          <a:schemeClr val="folHlink"/>
        </a:buClr>
        <a:buSzPct val="50000"/>
        <a:buFont typeface="Wingdings" pitchFamily="2" charset="2"/>
        <a:buChar char="n"/>
        <a:defRPr sz="2000">
          <a:solidFill>
            <a:schemeClr val="tx1"/>
          </a:solidFill>
          <a:latin typeface="+mn-lt"/>
          <a:ea typeface="맑은 고딕" pitchFamily="50" charset="-127"/>
        </a:defRPr>
      </a:lvl3pPr>
      <a:lvl4pPr marL="1600200" indent="-228600" algn="l" rtl="0" fontAlgn="base" latinLnBrk="1">
        <a:spcBef>
          <a:spcPct val="20000"/>
        </a:spcBef>
        <a:spcAft>
          <a:spcPct val="0"/>
        </a:spcAft>
        <a:buClr>
          <a:schemeClr val="accent2"/>
        </a:buClr>
        <a:buSzPct val="55000"/>
        <a:buFont typeface="Wingdings" pitchFamily="2" charset="2"/>
        <a:buChar char="n"/>
        <a:defRPr sz="2000">
          <a:solidFill>
            <a:schemeClr val="tx1"/>
          </a:solidFill>
          <a:latin typeface="+mn-lt"/>
          <a:ea typeface="맑은 고딕" pitchFamily="50" charset="-127"/>
        </a:defRPr>
      </a:lvl4pPr>
      <a:lvl5pPr marL="2057400" indent="-228600" algn="l" rtl="0" fontAlgn="base" latinLnBrk="1">
        <a:spcBef>
          <a:spcPct val="20000"/>
        </a:spcBef>
        <a:spcAft>
          <a:spcPct val="0"/>
        </a:spcAft>
        <a:buClr>
          <a:schemeClr val="accent1"/>
        </a:buClr>
        <a:buSzPct val="50000"/>
        <a:buFont typeface="Wingdings" pitchFamily="2" charset="2"/>
        <a:buChar char="n"/>
        <a:defRPr sz="1600">
          <a:solidFill>
            <a:schemeClr val="tx1"/>
          </a:solidFill>
          <a:latin typeface="+mn-lt"/>
          <a:ea typeface="맑은 고딕" pitchFamily="50"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US" altLang="ko-KR" smtClean="0"/>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126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kumimoji="0" sz="1400">
                <a:latin typeface="+mn-lt"/>
                <a:ea typeface="굴림" charset="-127"/>
              </a:defRPr>
            </a:lvl1pPr>
          </a:lstStyle>
          <a:p>
            <a:pPr>
              <a:defRPr/>
            </a:pPr>
            <a:endParaRPr lang="en-US" altLang="ko-KR"/>
          </a:p>
        </p:txBody>
      </p:sp>
      <p:sp>
        <p:nvSpPr>
          <p:cNvPr id="1126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en-US" altLang="ko-KR"/>
          </a:p>
        </p:txBody>
      </p:sp>
      <p:sp>
        <p:nvSpPr>
          <p:cNvPr id="1126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kumimoji="0" sz="1400">
                <a:latin typeface="+mn-lt"/>
                <a:ea typeface="굴림" charset="-127"/>
              </a:defRPr>
            </a:lvl1pPr>
          </a:lstStyle>
          <a:p>
            <a:pPr>
              <a:defRPr/>
            </a:pPr>
            <a:fld id="{9EC99318-F790-4E5A-BB40-6DC4F3D78836}"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82" r:id="rId1"/>
    <p:sldLayoutId id="2147483781" r:id="rId2"/>
    <p:sldLayoutId id="2147483780" r:id="rId3"/>
    <p:sldLayoutId id="2147483779" r:id="rId4"/>
    <p:sldLayoutId id="2147483778" r:id="rId5"/>
    <p:sldLayoutId id="2147483777" r:id="rId6"/>
    <p:sldLayoutId id="2147483776" r:id="rId7"/>
    <p:sldLayoutId id="2147483775" r:id="rId8"/>
    <p:sldLayoutId id="2147483774" r:id="rId9"/>
    <p:sldLayoutId id="2147483773" r:id="rId10"/>
    <p:sldLayoutId id="2147483772" r:id="rId11"/>
  </p:sldLayoutIdLst>
  <p:hf hdr="0" dt="0"/>
  <p:txStyles>
    <p:titleStyle>
      <a:lvl1pPr algn="ctr" rtl="0" fontAlgn="base" latinLnBrk="1">
        <a:spcBef>
          <a:spcPct val="0"/>
        </a:spcBef>
        <a:spcAft>
          <a:spcPct val="0"/>
        </a:spcAft>
        <a:defRPr sz="4400">
          <a:solidFill>
            <a:schemeClr val="tx2"/>
          </a:solidFill>
          <a:latin typeface="+mj-lt"/>
          <a:ea typeface="+mj-ea"/>
          <a:cs typeface="+mj-cs"/>
        </a:defRPr>
      </a:lvl1pPr>
      <a:lvl2pPr algn="ctr" rtl="0" fontAlgn="base" latinLnBrk="1">
        <a:spcBef>
          <a:spcPct val="0"/>
        </a:spcBef>
        <a:spcAft>
          <a:spcPct val="0"/>
        </a:spcAft>
        <a:defRPr sz="4400">
          <a:solidFill>
            <a:schemeClr val="tx2"/>
          </a:solidFill>
          <a:latin typeface="Arial" charset="0"/>
        </a:defRPr>
      </a:lvl2pPr>
      <a:lvl3pPr algn="ctr" rtl="0" fontAlgn="base" latinLnBrk="1">
        <a:spcBef>
          <a:spcPct val="0"/>
        </a:spcBef>
        <a:spcAft>
          <a:spcPct val="0"/>
        </a:spcAft>
        <a:defRPr sz="4400">
          <a:solidFill>
            <a:schemeClr val="tx2"/>
          </a:solidFill>
          <a:latin typeface="Arial" charset="0"/>
        </a:defRPr>
      </a:lvl3pPr>
      <a:lvl4pPr algn="ctr" rtl="0" fontAlgn="base" latinLnBrk="1">
        <a:spcBef>
          <a:spcPct val="0"/>
        </a:spcBef>
        <a:spcAft>
          <a:spcPct val="0"/>
        </a:spcAft>
        <a:defRPr sz="4400">
          <a:solidFill>
            <a:schemeClr val="tx2"/>
          </a:solidFill>
          <a:latin typeface="Arial" charset="0"/>
        </a:defRPr>
      </a:lvl4pPr>
      <a:lvl5pPr algn="ctr" rtl="0" fontAlgn="base" latinLnBrk="1">
        <a:spcBef>
          <a:spcPct val="0"/>
        </a:spcBef>
        <a:spcAft>
          <a:spcPct val="0"/>
        </a:spcAft>
        <a:defRPr sz="4400">
          <a:solidFill>
            <a:schemeClr val="tx2"/>
          </a:solidFill>
          <a:latin typeface="Arial" charset="0"/>
        </a:defRPr>
      </a:lvl5pPr>
      <a:lvl6pPr marL="457200" algn="ctr" rtl="0" eaLnBrk="1" fontAlgn="base" latinLnBrk="1" hangingPunct="1">
        <a:spcBef>
          <a:spcPct val="0"/>
        </a:spcBef>
        <a:spcAft>
          <a:spcPct val="0"/>
        </a:spcAft>
        <a:defRPr sz="4400">
          <a:solidFill>
            <a:schemeClr val="tx2"/>
          </a:solidFill>
          <a:latin typeface="Arial" charset="0"/>
        </a:defRPr>
      </a:lvl6pPr>
      <a:lvl7pPr marL="914400" algn="ctr" rtl="0" eaLnBrk="1" fontAlgn="base" latinLnBrk="1" hangingPunct="1">
        <a:spcBef>
          <a:spcPct val="0"/>
        </a:spcBef>
        <a:spcAft>
          <a:spcPct val="0"/>
        </a:spcAft>
        <a:defRPr sz="4400">
          <a:solidFill>
            <a:schemeClr val="tx2"/>
          </a:solidFill>
          <a:latin typeface="Arial" charset="0"/>
        </a:defRPr>
      </a:lvl7pPr>
      <a:lvl8pPr marL="1371600" algn="ctr" rtl="0" eaLnBrk="1" fontAlgn="base" latinLnBrk="1" hangingPunct="1">
        <a:spcBef>
          <a:spcPct val="0"/>
        </a:spcBef>
        <a:spcAft>
          <a:spcPct val="0"/>
        </a:spcAft>
        <a:defRPr sz="4400">
          <a:solidFill>
            <a:schemeClr val="tx2"/>
          </a:solidFill>
          <a:latin typeface="Arial" charset="0"/>
        </a:defRPr>
      </a:lvl8pPr>
      <a:lvl9pPr marL="1828800" algn="ctr" rtl="0" eaLnBrk="1" fontAlgn="base" latinLnBrk="1" hangingPunct="1">
        <a:spcBef>
          <a:spcPct val="0"/>
        </a:spcBef>
        <a:spcAft>
          <a:spcPct val="0"/>
        </a:spcAft>
        <a:defRPr sz="4400">
          <a:solidFill>
            <a:schemeClr val="tx2"/>
          </a:solidFill>
          <a:latin typeface="Arial" charset="0"/>
        </a:defRPr>
      </a:lvl9pPr>
    </p:titleStyle>
    <p:bodyStyle>
      <a:lvl1pPr marL="342900" indent="-342900" algn="l" rtl="0" fontAlgn="base" latinLnBrk="1">
        <a:spcBef>
          <a:spcPct val="20000"/>
        </a:spcBef>
        <a:spcAft>
          <a:spcPct val="0"/>
        </a:spcAft>
        <a:buChar char="•"/>
        <a:defRPr sz="3200">
          <a:solidFill>
            <a:schemeClr val="tx1"/>
          </a:solidFill>
          <a:latin typeface="+mn-lt"/>
          <a:ea typeface="+mn-ea"/>
          <a:cs typeface="+mn-cs"/>
        </a:defRPr>
      </a:lvl1pPr>
      <a:lvl2pPr marL="742950" indent="-285750" algn="l" rtl="0" fontAlgn="base" latinLnBrk="1">
        <a:spcBef>
          <a:spcPct val="20000"/>
        </a:spcBef>
        <a:spcAft>
          <a:spcPct val="0"/>
        </a:spcAft>
        <a:buChar char="–"/>
        <a:defRPr sz="2800">
          <a:solidFill>
            <a:schemeClr val="tx1"/>
          </a:solidFill>
          <a:latin typeface="+mn-lt"/>
        </a:defRPr>
      </a:lvl2pPr>
      <a:lvl3pPr marL="1143000" indent="-228600" algn="l" rtl="0" fontAlgn="base" latinLnBrk="1">
        <a:spcBef>
          <a:spcPct val="20000"/>
        </a:spcBef>
        <a:spcAft>
          <a:spcPct val="0"/>
        </a:spcAft>
        <a:buChar char="•"/>
        <a:defRPr sz="2400">
          <a:solidFill>
            <a:schemeClr val="tx1"/>
          </a:solidFill>
          <a:latin typeface="+mn-lt"/>
        </a:defRPr>
      </a:lvl3pPr>
      <a:lvl4pPr marL="1600200" indent="-228600" algn="l" rtl="0" fontAlgn="base" latinLnBrk="1">
        <a:spcBef>
          <a:spcPct val="20000"/>
        </a:spcBef>
        <a:spcAft>
          <a:spcPct val="0"/>
        </a:spcAft>
        <a:buChar char="–"/>
        <a:defRPr sz="2000">
          <a:solidFill>
            <a:schemeClr val="tx1"/>
          </a:solidFill>
          <a:latin typeface="+mn-lt"/>
        </a:defRPr>
      </a:lvl4pPr>
      <a:lvl5pPr marL="2057400" indent="-228600" algn="l" rtl="0" fontAlgn="base" latinLnBrk="1">
        <a:spcBef>
          <a:spcPct val="20000"/>
        </a:spcBef>
        <a:spcAft>
          <a:spcPct val="0"/>
        </a:spcAft>
        <a:buChar char="»"/>
        <a:defRPr sz="2000">
          <a:solidFill>
            <a:schemeClr val="tx1"/>
          </a:solidFill>
          <a:latin typeface="+mn-lt"/>
        </a:defRPr>
      </a:lvl5pPr>
      <a:lvl6pPr marL="2514600" indent="-228600" algn="l" rtl="0" eaLnBrk="1" fontAlgn="base" latinLnBrk="1" hangingPunct="1">
        <a:spcBef>
          <a:spcPct val="20000"/>
        </a:spcBef>
        <a:spcAft>
          <a:spcPct val="0"/>
        </a:spcAft>
        <a:buChar char="»"/>
        <a:defRPr sz="2000">
          <a:solidFill>
            <a:schemeClr val="tx1"/>
          </a:solidFill>
          <a:latin typeface="+mn-lt"/>
        </a:defRPr>
      </a:lvl6pPr>
      <a:lvl7pPr marL="2971800" indent="-228600" algn="l" rtl="0" eaLnBrk="1" fontAlgn="base" latinLnBrk="1" hangingPunct="1">
        <a:spcBef>
          <a:spcPct val="20000"/>
        </a:spcBef>
        <a:spcAft>
          <a:spcPct val="0"/>
        </a:spcAft>
        <a:buChar char="»"/>
        <a:defRPr sz="2000">
          <a:solidFill>
            <a:schemeClr val="tx1"/>
          </a:solidFill>
          <a:latin typeface="+mn-lt"/>
        </a:defRPr>
      </a:lvl7pPr>
      <a:lvl8pPr marL="3429000" indent="-228600" algn="l" rtl="0" eaLnBrk="1" fontAlgn="base" latinLnBrk="1" hangingPunct="1">
        <a:spcBef>
          <a:spcPct val="20000"/>
        </a:spcBef>
        <a:spcAft>
          <a:spcPct val="0"/>
        </a:spcAft>
        <a:buChar char="»"/>
        <a:defRPr sz="2000">
          <a:solidFill>
            <a:schemeClr val="tx1"/>
          </a:solidFill>
          <a:latin typeface="+mn-lt"/>
        </a:defRPr>
      </a:lvl8pPr>
      <a:lvl9pPr marL="3886200" indent="-228600" algn="l" rtl="0" eaLnBrk="1" fontAlgn="base" latinLnBrk="1" hangingPunct="1">
        <a:spcBef>
          <a:spcPct val="20000"/>
        </a:spcBef>
        <a:spcAft>
          <a:spcPct val="0"/>
        </a:spcAft>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US" altLang="ko-KR" smtClean="0"/>
          </a:p>
        </p:txBody>
      </p:sp>
      <p:sp>
        <p:nvSpPr>
          <p:cNvPr id="266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95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kumimoji="0" sz="1400">
                <a:latin typeface="+mn-lt"/>
                <a:ea typeface="굴림" charset="-127"/>
              </a:defRPr>
            </a:lvl1pPr>
          </a:lstStyle>
          <a:p>
            <a:pPr>
              <a:defRPr/>
            </a:pPr>
            <a:endParaRPr lang="en-US" altLang="ko-KR"/>
          </a:p>
        </p:txBody>
      </p:sp>
      <p:sp>
        <p:nvSpPr>
          <p:cNvPr id="1095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en-US" altLang="ko-KR"/>
          </a:p>
        </p:txBody>
      </p:sp>
      <p:sp>
        <p:nvSpPr>
          <p:cNvPr id="1095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kumimoji="0" sz="1400">
                <a:latin typeface="+mn-lt"/>
                <a:ea typeface="굴림" charset="-127"/>
              </a:defRPr>
            </a:lvl1pPr>
          </a:lstStyle>
          <a:p>
            <a:pPr>
              <a:defRPr/>
            </a:pPr>
            <a:fld id="{62929BDE-9F20-4FA4-B88D-810C844C621E}"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791" r:id="rId3"/>
    <p:sldLayoutId id="2147483790" r:id="rId4"/>
    <p:sldLayoutId id="2147483789" r:id="rId5"/>
    <p:sldLayoutId id="2147483788" r:id="rId6"/>
    <p:sldLayoutId id="2147483787" r:id="rId7"/>
    <p:sldLayoutId id="2147483786" r:id="rId8"/>
    <p:sldLayoutId id="2147483785" r:id="rId9"/>
    <p:sldLayoutId id="2147483784" r:id="rId10"/>
    <p:sldLayoutId id="2147483783" r:id="rId11"/>
  </p:sldLayoutIdLst>
  <p:hf hdr="0" dt="0"/>
  <p:txStyles>
    <p:titleStyle>
      <a:lvl1pPr algn="ctr" rtl="0" fontAlgn="base" latinLnBrk="1">
        <a:spcBef>
          <a:spcPct val="0"/>
        </a:spcBef>
        <a:spcAft>
          <a:spcPct val="0"/>
        </a:spcAft>
        <a:defRPr sz="4400">
          <a:solidFill>
            <a:schemeClr val="tx2"/>
          </a:solidFill>
          <a:latin typeface="+mj-lt"/>
          <a:ea typeface="+mj-ea"/>
          <a:cs typeface="+mj-cs"/>
        </a:defRPr>
      </a:lvl1pPr>
      <a:lvl2pPr algn="ctr" rtl="0" fontAlgn="base" latinLnBrk="1">
        <a:spcBef>
          <a:spcPct val="0"/>
        </a:spcBef>
        <a:spcAft>
          <a:spcPct val="0"/>
        </a:spcAft>
        <a:defRPr sz="4400">
          <a:solidFill>
            <a:schemeClr val="tx2"/>
          </a:solidFill>
          <a:latin typeface="Arial" charset="0"/>
        </a:defRPr>
      </a:lvl2pPr>
      <a:lvl3pPr algn="ctr" rtl="0" fontAlgn="base" latinLnBrk="1">
        <a:spcBef>
          <a:spcPct val="0"/>
        </a:spcBef>
        <a:spcAft>
          <a:spcPct val="0"/>
        </a:spcAft>
        <a:defRPr sz="4400">
          <a:solidFill>
            <a:schemeClr val="tx2"/>
          </a:solidFill>
          <a:latin typeface="Arial" charset="0"/>
        </a:defRPr>
      </a:lvl3pPr>
      <a:lvl4pPr algn="ctr" rtl="0" fontAlgn="base" latinLnBrk="1">
        <a:spcBef>
          <a:spcPct val="0"/>
        </a:spcBef>
        <a:spcAft>
          <a:spcPct val="0"/>
        </a:spcAft>
        <a:defRPr sz="4400">
          <a:solidFill>
            <a:schemeClr val="tx2"/>
          </a:solidFill>
          <a:latin typeface="Arial" charset="0"/>
        </a:defRPr>
      </a:lvl4pPr>
      <a:lvl5pPr algn="ctr" rtl="0" fontAlgn="base" latinLnBrk="1">
        <a:spcBef>
          <a:spcPct val="0"/>
        </a:spcBef>
        <a:spcAft>
          <a:spcPct val="0"/>
        </a:spcAft>
        <a:defRPr sz="4400">
          <a:solidFill>
            <a:schemeClr val="tx2"/>
          </a:solidFill>
          <a:latin typeface="Arial" charset="0"/>
        </a:defRPr>
      </a:lvl5pPr>
      <a:lvl6pPr marL="457200" algn="ctr" rtl="0" eaLnBrk="1" fontAlgn="base" latinLnBrk="1" hangingPunct="1">
        <a:spcBef>
          <a:spcPct val="0"/>
        </a:spcBef>
        <a:spcAft>
          <a:spcPct val="0"/>
        </a:spcAft>
        <a:defRPr sz="4400">
          <a:solidFill>
            <a:schemeClr val="tx2"/>
          </a:solidFill>
          <a:latin typeface="Arial" charset="0"/>
        </a:defRPr>
      </a:lvl6pPr>
      <a:lvl7pPr marL="914400" algn="ctr" rtl="0" eaLnBrk="1" fontAlgn="base" latinLnBrk="1" hangingPunct="1">
        <a:spcBef>
          <a:spcPct val="0"/>
        </a:spcBef>
        <a:spcAft>
          <a:spcPct val="0"/>
        </a:spcAft>
        <a:defRPr sz="4400">
          <a:solidFill>
            <a:schemeClr val="tx2"/>
          </a:solidFill>
          <a:latin typeface="Arial" charset="0"/>
        </a:defRPr>
      </a:lvl7pPr>
      <a:lvl8pPr marL="1371600" algn="ctr" rtl="0" eaLnBrk="1" fontAlgn="base" latinLnBrk="1" hangingPunct="1">
        <a:spcBef>
          <a:spcPct val="0"/>
        </a:spcBef>
        <a:spcAft>
          <a:spcPct val="0"/>
        </a:spcAft>
        <a:defRPr sz="4400">
          <a:solidFill>
            <a:schemeClr val="tx2"/>
          </a:solidFill>
          <a:latin typeface="Arial" charset="0"/>
        </a:defRPr>
      </a:lvl8pPr>
      <a:lvl9pPr marL="1828800" algn="ctr" rtl="0" eaLnBrk="1" fontAlgn="base" latinLnBrk="1" hangingPunct="1">
        <a:spcBef>
          <a:spcPct val="0"/>
        </a:spcBef>
        <a:spcAft>
          <a:spcPct val="0"/>
        </a:spcAft>
        <a:defRPr sz="4400">
          <a:solidFill>
            <a:schemeClr val="tx2"/>
          </a:solidFill>
          <a:latin typeface="Arial" charset="0"/>
        </a:defRPr>
      </a:lvl9pPr>
    </p:titleStyle>
    <p:bodyStyle>
      <a:lvl1pPr marL="342900" indent="-342900" algn="l" rtl="0" fontAlgn="base" latinLnBrk="1">
        <a:spcBef>
          <a:spcPct val="20000"/>
        </a:spcBef>
        <a:spcAft>
          <a:spcPct val="0"/>
        </a:spcAft>
        <a:buChar char="•"/>
        <a:defRPr sz="3200">
          <a:solidFill>
            <a:schemeClr val="tx1"/>
          </a:solidFill>
          <a:latin typeface="+mn-lt"/>
          <a:ea typeface="+mn-ea"/>
          <a:cs typeface="+mn-cs"/>
        </a:defRPr>
      </a:lvl1pPr>
      <a:lvl2pPr marL="742950" indent="-285750" algn="l" rtl="0" fontAlgn="base" latinLnBrk="1">
        <a:spcBef>
          <a:spcPct val="20000"/>
        </a:spcBef>
        <a:spcAft>
          <a:spcPct val="0"/>
        </a:spcAft>
        <a:buChar char="–"/>
        <a:defRPr sz="2800">
          <a:solidFill>
            <a:schemeClr val="tx1"/>
          </a:solidFill>
          <a:latin typeface="+mn-lt"/>
        </a:defRPr>
      </a:lvl2pPr>
      <a:lvl3pPr marL="1143000" indent="-228600" algn="l" rtl="0" fontAlgn="base" latinLnBrk="1">
        <a:spcBef>
          <a:spcPct val="20000"/>
        </a:spcBef>
        <a:spcAft>
          <a:spcPct val="0"/>
        </a:spcAft>
        <a:buChar char="•"/>
        <a:defRPr sz="2400">
          <a:solidFill>
            <a:schemeClr val="tx1"/>
          </a:solidFill>
          <a:latin typeface="+mn-lt"/>
        </a:defRPr>
      </a:lvl3pPr>
      <a:lvl4pPr marL="1600200" indent="-228600" algn="l" rtl="0" fontAlgn="base" latinLnBrk="1">
        <a:spcBef>
          <a:spcPct val="20000"/>
        </a:spcBef>
        <a:spcAft>
          <a:spcPct val="0"/>
        </a:spcAft>
        <a:buChar char="–"/>
        <a:defRPr sz="2000">
          <a:solidFill>
            <a:schemeClr val="tx1"/>
          </a:solidFill>
          <a:latin typeface="+mn-lt"/>
        </a:defRPr>
      </a:lvl4pPr>
      <a:lvl5pPr marL="2057400" indent="-228600" algn="l" rtl="0" fontAlgn="base" latinLnBrk="1">
        <a:spcBef>
          <a:spcPct val="20000"/>
        </a:spcBef>
        <a:spcAft>
          <a:spcPct val="0"/>
        </a:spcAft>
        <a:buChar char="»"/>
        <a:defRPr sz="2000">
          <a:solidFill>
            <a:schemeClr val="tx1"/>
          </a:solidFill>
          <a:latin typeface="+mn-lt"/>
        </a:defRPr>
      </a:lvl5pPr>
      <a:lvl6pPr marL="2514600" indent="-228600" algn="l" rtl="0" eaLnBrk="1" fontAlgn="base" latinLnBrk="1" hangingPunct="1">
        <a:spcBef>
          <a:spcPct val="20000"/>
        </a:spcBef>
        <a:spcAft>
          <a:spcPct val="0"/>
        </a:spcAft>
        <a:buChar char="»"/>
        <a:defRPr sz="2000">
          <a:solidFill>
            <a:schemeClr val="tx1"/>
          </a:solidFill>
          <a:latin typeface="+mn-lt"/>
        </a:defRPr>
      </a:lvl6pPr>
      <a:lvl7pPr marL="2971800" indent="-228600" algn="l" rtl="0" eaLnBrk="1" fontAlgn="base" latinLnBrk="1" hangingPunct="1">
        <a:spcBef>
          <a:spcPct val="20000"/>
        </a:spcBef>
        <a:spcAft>
          <a:spcPct val="0"/>
        </a:spcAft>
        <a:buChar char="»"/>
        <a:defRPr sz="2000">
          <a:solidFill>
            <a:schemeClr val="tx1"/>
          </a:solidFill>
          <a:latin typeface="+mn-lt"/>
        </a:defRPr>
      </a:lvl7pPr>
      <a:lvl8pPr marL="3429000" indent="-228600" algn="l" rtl="0" eaLnBrk="1" fontAlgn="base" latinLnBrk="1" hangingPunct="1">
        <a:spcBef>
          <a:spcPct val="20000"/>
        </a:spcBef>
        <a:spcAft>
          <a:spcPct val="0"/>
        </a:spcAft>
        <a:buChar char="»"/>
        <a:defRPr sz="2000">
          <a:solidFill>
            <a:schemeClr val="tx1"/>
          </a:solidFill>
          <a:latin typeface="+mn-lt"/>
        </a:defRPr>
      </a:lvl8pPr>
      <a:lvl9pPr marL="3886200" indent="-228600" algn="l" rtl="0" eaLnBrk="1" fontAlgn="base" latinLnBrk="1" hangingPunct="1">
        <a:spcBef>
          <a:spcPct val="20000"/>
        </a:spcBef>
        <a:spcAft>
          <a:spcPct val="0"/>
        </a:spcAft>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177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3892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389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1777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400">
                <a:latin typeface="+mn-lt"/>
                <a:ea typeface="굴림" charset="-127"/>
              </a:defRPr>
            </a:lvl1pPr>
          </a:lstStyle>
          <a:p>
            <a:pPr>
              <a:defRPr/>
            </a:pPr>
            <a:endParaRPr lang="en-US" altLang="ko-KR"/>
          </a:p>
        </p:txBody>
      </p:sp>
      <p:sp>
        <p:nvSpPr>
          <p:cNvPr id="11777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en-US" altLang="ko-KR"/>
          </a:p>
        </p:txBody>
      </p:sp>
      <p:sp>
        <p:nvSpPr>
          <p:cNvPr id="11777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kumimoji="0" sz="1400">
                <a:latin typeface="+mn-lt"/>
                <a:ea typeface="굴림" charset="-127"/>
              </a:defRPr>
            </a:lvl1pPr>
          </a:lstStyle>
          <a:p>
            <a:pPr>
              <a:defRPr/>
            </a:pPr>
            <a:fld id="{18112B91-4323-424B-B91E-548BD4FD2FBA}"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831" r:id="rId1"/>
    <p:sldLayoutId id="2147483803" r:id="rId2"/>
    <p:sldLayoutId id="2147483802" r:id="rId3"/>
    <p:sldLayoutId id="2147483801" r:id="rId4"/>
    <p:sldLayoutId id="2147483800" r:id="rId5"/>
    <p:sldLayoutId id="2147483799" r:id="rId6"/>
    <p:sldLayoutId id="2147483798" r:id="rId7"/>
    <p:sldLayoutId id="2147483797" r:id="rId8"/>
    <p:sldLayoutId id="2147483796" r:id="rId9"/>
    <p:sldLayoutId id="2147483795" r:id="rId10"/>
    <p:sldLayoutId id="2147483794" r:id="rId11"/>
  </p:sldLayoutIdLst>
  <p:hf hdr="0" dt="0"/>
  <p:txStyles>
    <p:titleStyle>
      <a:lvl1pPr algn="l" rtl="0" fontAlgn="base" latinLnBrk="1">
        <a:spcBef>
          <a:spcPct val="0"/>
        </a:spcBef>
        <a:spcAft>
          <a:spcPct val="0"/>
        </a:spcAft>
        <a:defRPr sz="4400">
          <a:solidFill>
            <a:schemeClr val="tx2"/>
          </a:solidFill>
          <a:latin typeface="+mj-lt"/>
          <a:ea typeface="+mj-ea"/>
          <a:cs typeface="+mj-cs"/>
        </a:defRPr>
      </a:lvl1pPr>
      <a:lvl2pPr algn="l" rtl="0" fontAlgn="base" latinLnBrk="1">
        <a:spcBef>
          <a:spcPct val="0"/>
        </a:spcBef>
        <a:spcAft>
          <a:spcPct val="0"/>
        </a:spcAft>
        <a:defRPr sz="4400">
          <a:solidFill>
            <a:schemeClr val="tx2"/>
          </a:solidFill>
          <a:latin typeface="Tahoma" pitchFamily="34" charset="0"/>
        </a:defRPr>
      </a:lvl2pPr>
      <a:lvl3pPr algn="l" rtl="0" fontAlgn="base" latinLnBrk="1">
        <a:spcBef>
          <a:spcPct val="0"/>
        </a:spcBef>
        <a:spcAft>
          <a:spcPct val="0"/>
        </a:spcAft>
        <a:defRPr sz="4400">
          <a:solidFill>
            <a:schemeClr val="tx2"/>
          </a:solidFill>
          <a:latin typeface="Tahoma" pitchFamily="34" charset="0"/>
        </a:defRPr>
      </a:lvl3pPr>
      <a:lvl4pPr algn="l" rtl="0" fontAlgn="base" latinLnBrk="1">
        <a:spcBef>
          <a:spcPct val="0"/>
        </a:spcBef>
        <a:spcAft>
          <a:spcPct val="0"/>
        </a:spcAft>
        <a:defRPr sz="4400">
          <a:solidFill>
            <a:schemeClr val="tx2"/>
          </a:solidFill>
          <a:latin typeface="Tahoma" pitchFamily="34" charset="0"/>
        </a:defRPr>
      </a:lvl4pPr>
      <a:lvl5pPr algn="l" rtl="0" fontAlgn="base" latinLnBrk="1">
        <a:spcBef>
          <a:spcPct val="0"/>
        </a:spcBef>
        <a:spcAft>
          <a:spcPct val="0"/>
        </a:spcAft>
        <a:defRPr sz="4400">
          <a:solidFill>
            <a:schemeClr val="tx2"/>
          </a:solidFill>
          <a:latin typeface="Tahoma" pitchFamily="34" charset="0"/>
        </a:defRPr>
      </a:lvl5pPr>
      <a:lvl6pPr marL="457200" algn="l" rtl="0" eaLnBrk="1" fontAlgn="base" latinLnBrk="1" hangingPunct="1">
        <a:spcBef>
          <a:spcPct val="0"/>
        </a:spcBef>
        <a:spcAft>
          <a:spcPct val="0"/>
        </a:spcAft>
        <a:defRPr sz="4400">
          <a:solidFill>
            <a:schemeClr val="tx2"/>
          </a:solidFill>
          <a:latin typeface="Tahoma" pitchFamily="34" charset="0"/>
        </a:defRPr>
      </a:lvl6pPr>
      <a:lvl7pPr marL="914400" algn="l" rtl="0" eaLnBrk="1" fontAlgn="base" latinLnBrk="1" hangingPunct="1">
        <a:spcBef>
          <a:spcPct val="0"/>
        </a:spcBef>
        <a:spcAft>
          <a:spcPct val="0"/>
        </a:spcAft>
        <a:defRPr sz="4400">
          <a:solidFill>
            <a:schemeClr val="tx2"/>
          </a:solidFill>
          <a:latin typeface="Tahoma" pitchFamily="34" charset="0"/>
        </a:defRPr>
      </a:lvl7pPr>
      <a:lvl8pPr marL="1371600" algn="l" rtl="0" eaLnBrk="1" fontAlgn="base" latinLnBrk="1" hangingPunct="1">
        <a:spcBef>
          <a:spcPct val="0"/>
        </a:spcBef>
        <a:spcAft>
          <a:spcPct val="0"/>
        </a:spcAft>
        <a:defRPr sz="4400">
          <a:solidFill>
            <a:schemeClr val="tx2"/>
          </a:solidFill>
          <a:latin typeface="Tahoma" pitchFamily="34" charset="0"/>
        </a:defRPr>
      </a:lvl8pPr>
      <a:lvl9pPr marL="1828800" algn="l" rtl="0" eaLnBrk="1" fontAlgn="base" latinLnBrk="1" hangingPunct="1">
        <a:spcBef>
          <a:spcPct val="0"/>
        </a:spcBef>
        <a:spcAft>
          <a:spcPct val="0"/>
        </a:spcAft>
        <a:defRPr sz="4400">
          <a:solidFill>
            <a:schemeClr val="tx2"/>
          </a:solidFill>
          <a:latin typeface="Tahoma" pitchFamily="34" charset="0"/>
        </a:defRPr>
      </a:lvl9pPr>
    </p:titleStyle>
    <p:bodyStyle>
      <a:lvl1pPr marL="342900" indent="-342900" algn="l" rtl="0" fontAlgn="base" latinLnBrk="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latinLnBrk="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latinLnBrk="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latinLnBrk="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latinLnBrk="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3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3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3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3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3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084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5120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5121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2084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400">
                <a:latin typeface="+mn-lt"/>
                <a:ea typeface="굴림" charset="-127"/>
              </a:defRPr>
            </a:lvl1pPr>
          </a:lstStyle>
          <a:p>
            <a:pPr>
              <a:defRPr/>
            </a:pPr>
            <a:endParaRPr lang="en-US" altLang="ko-KR"/>
          </a:p>
        </p:txBody>
      </p:sp>
      <p:sp>
        <p:nvSpPr>
          <p:cNvPr id="12084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en-US" altLang="ko-KR"/>
          </a:p>
        </p:txBody>
      </p:sp>
      <p:sp>
        <p:nvSpPr>
          <p:cNvPr id="12084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kumimoji="0" sz="1400">
                <a:latin typeface="+mn-lt"/>
                <a:ea typeface="굴림" charset="-127"/>
              </a:defRPr>
            </a:lvl1pPr>
          </a:lstStyle>
          <a:p>
            <a:pPr>
              <a:defRPr/>
            </a:pPr>
            <a:fld id="{5E7DBF56-31B9-4ACE-A400-82B2D58A5B16}"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832" r:id="rId1"/>
    <p:sldLayoutId id="2147483813" r:id="rId2"/>
    <p:sldLayoutId id="2147483812" r:id="rId3"/>
    <p:sldLayoutId id="2147483811" r:id="rId4"/>
    <p:sldLayoutId id="2147483810" r:id="rId5"/>
    <p:sldLayoutId id="2147483809" r:id="rId6"/>
    <p:sldLayoutId id="2147483808" r:id="rId7"/>
    <p:sldLayoutId id="2147483807" r:id="rId8"/>
    <p:sldLayoutId id="2147483806" r:id="rId9"/>
    <p:sldLayoutId id="2147483805" r:id="rId10"/>
    <p:sldLayoutId id="2147483804" r:id="rId11"/>
  </p:sldLayoutIdLst>
  <p:hf hdr="0" dt="0"/>
  <p:txStyles>
    <p:titleStyle>
      <a:lvl1pPr algn="l" rtl="0" fontAlgn="base" latinLnBrk="1">
        <a:spcBef>
          <a:spcPct val="0"/>
        </a:spcBef>
        <a:spcAft>
          <a:spcPct val="0"/>
        </a:spcAft>
        <a:defRPr sz="4400">
          <a:solidFill>
            <a:schemeClr val="tx2"/>
          </a:solidFill>
          <a:latin typeface="+mj-lt"/>
          <a:ea typeface="+mj-ea"/>
          <a:cs typeface="+mj-cs"/>
        </a:defRPr>
      </a:lvl1pPr>
      <a:lvl2pPr algn="l" rtl="0" fontAlgn="base" latinLnBrk="1">
        <a:spcBef>
          <a:spcPct val="0"/>
        </a:spcBef>
        <a:spcAft>
          <a:spcPct val="0"/>
        </a:spcAft>
        <a:defRPr sz="4400">
          <a:solidFill>
            <a:schemeClr val="tx2"/>
          </a:solidFill>
          <a:latin typeface="Tahoma" pitchFamily="34" charset="0"/>
        </a:defRPr>
      </a:lvl2pPr>
      <a:lvl3pPr algn="l" rtl="0" fontAlgn="base" latinLnBrk="1">
        <a:spcBef>
          <a:spcPct val="0"/>
        </a:spcBef>
        <a:spcAft>
          <a:spcPct val="0"/>
        </a:spcAft>
        <a:defRPr sz="4400">
          <a:solidFill>
            <a:schemeClr val="tx2"/>
          </a:solidFill>
          <a:latin typeface="Tahoma" pitchFamily="34" charset="0"/>
        </a:defRPr>
      </a:lvl3pPr>
      <a:lvl4pPr algn="l" rtl="0" fontAlgn="base" latinLnBrk="1">
        <a:spcBef>
          <a:spcPct val="0"/>
        </a:spcBef>
        <a:spcAft>
          <a:spcPct val="0"/>
        </a:spcAft>
        <a:defRPr sz="4400">
          <a:solidFill>
            <a:schemeClr val="tx2"/>
          </a:solidFill>
          <a:latin typeface="Tahoma" pitchFamily="34" charset="0"/>
        </a:defRPr>
      </a:lvl4pPr>
      <a:lvl5pPr algn="l" rtl="0" fontAlgn="base" latinLnBrk="1">
        <a:spcBef>
          <a:spcPct val="0"/>
        </a:spcBef>
        <a:spcAft>
          <a:spcPct val="0"/>
        </a:spcAft>
        <a:defRPr sz="4400">
          <a:solidFill>
            <a:schemeClr val="tx2"/>
          </a:solidFill>
          <a:latin typeface="Tahoma" pitchFamily="34" charset="0"/>
        </a:defRPr>
      </a:lvl5pPr>
      <a:lvl6pPr marL="457200" algn="l" rtl="0" eaLnBrk="1" fontAlgn="base" latinLnBrk="1" hangingPunct="1">
        <a:spcBef>
          <a:spcPct val="0"/>
        </a:spcBef>
        <a:spcAft>
          <a:spcPct val="0"/>
        </a:spcAft>
        <a:defRPr sz="4400">
          <a:solidFill>
            <a:schemeClr val="tx2"/>
          </a:solidFill>
          <a:latin typeface="Tahoma" pitchFamily="34" charset="0"/>
        </a:defRPr>
      </a:lvl6pPr>
      <a:lvl7pPr marL="914400" algn="l" rtl="0" eaLnBrk="1" fontAlgn="base" latinLnBrk="1" hangingPunct="1">
        <a:spcBef>
          <a:spcPct val="0"/>
        </a:spcBef>
        <a:spcAft>
          <a:spcPct val="0"/>
        </a:spcAft>
        <a:defRPr sz="4400">
          <a:solidFill>
            <a:schemeClr val="tx2"/>
          </a:solidFill>
          <a:latin typeface="Tahoma" pitchFamily="34" charset="0"/>
        </a:defRPr>
      </a:lvl7pPr>
      <a:lvl8pPr marL="1371600" algn="l" rtl="0" eaLnBrk="1" fontAlgn="base" latinLnBrk="1" hangingPunct="1">
        <a:spcBef>
          <a:spcPct val="0"/>
        </a:spcBef>
        <a:spcAft>
          <a:spcPct val="0"/>
        </a:spcAft>
        <a:defRPr sz="4400">
          <a:solidFill>
            <a:schemeClr val="tx2"/>
          </a:solidFill>
          <a:latin typeface="Tahoma" pitchFamily="34" charset="0"/>
        </a:defRPr>
      </a:lvl8pPr>
      <a:lvl9pPr marL="1828800" algn="l" rtl="0" eaLnBrk="1" fontAlgn="base" latinLnBrk="1" hangingPunct="1">
        <a:spcBef>
          <a:spcPct val="0"/>
        </a:spcBef>
        <a:spcAft>
          <a:spcPct val="0"/>
        </a:spcAft>
        <a:defRPr sz="4400">
          <a:solidFill>
            <a:schemeClr val="tx2"/>
          </a:solidFill>
          <a:latin typeface="Tahoma" pitchFamily="34" charset="0"/>
        </a:defRPr>
      </a:lvl9pPr>
    </p:titleStyle>
    <p:bodyStyle>
      <a:lvl1pPr marL="342900" indent="-342900" algn="l" rtl="0" fontAlgn="base" latinLnBrk="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latinLnBrk="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latinLnBrk="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latinLnBrk="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latinLnBrk="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0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0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0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1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1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12391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ko-KR" altLang="en-US" sz="2400">
              <a:latin typeface="+mn-lt"/>
            </a:endParaRPr>
          </a:p>
        </p:txBody>
      </p:sp>
      <p:sp>
        <p:nvSpPr>
          <p:cNvPr id="6349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ko-KR" smtClean="0"/>
          </a:p>
        </p:txBody>
      </p:sp>
      <p:sp>
        <p:nvSpPr>
          <p:cNvPr id="6349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2391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400">
                <a:latin typeface="+mn-lt"/>
                <a:ea typeface="굴림" charset="-127"/>
              </a:defRPr>
            </a:lvl1pPr>
          </a:lstStyle>
          <a:p>
            <a:pPr>
              <a:defRPr/>
            </a:pPr>
            <a:endParaRPr lang="en-US" altLang="ko-KR"/>
          </a:p>
        </p:txBody>
      </p:sp>
      <p:sp>
        <p:nvSpPr>
          <p:cNvPr id="12391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kumimoji="0" sz="1400" smtClean="0">
                <a:latin typeface="+mn-lt"/>
                <a:ea typeface="굴림" charset="-127"/>
              </a:defRPr>
            </a:lvl1pPr>
          </a:lstStyle>
          <a:p>
            <a:pPr>
              <a:defRPr/>
            </a:pPr>
            <a:r>
              <a:rPr lang="de-DE" altLang="ko-KR"/>
              <a:t>©2007 E. Im, C. Lee, and Y. Park</a:t>
            </a:r>
            <a:endParaRPr lang="en-US" altLang="ko-KR"/>
          </a:p>
        </p:txBody>
      </p:sp>
      <p:sp>
        <p:nvSpPr>
          <p:cNvPr id="12391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kumimoji="0" sz="1400">
                <a:latin typeface="+mn-lt"/>
                <a:ea typeface="굴림" charset="-127"/>
              </a:defRPr>
            </a:lvl1pPr>
          </a:lstStyle>
          <a:p>
            <a:pPr>
              <a:defRPr/>
            </a:pPr>
            <a:fld id="{4F999F4F-E489-4466-8821-658CCECAD2A9}"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833" r:id="rId1"/>
    <p:sldLayoutId id="2147483823" r:id="rId2"/>
    <p:sldLayoutId id="2147483822" r:id="rId3"/>
    <p:sldLayoutId id="2147483821" r:id="rId4"/>
    <p:sldLayoutId id="2147483820" r:id="rId5"/>
    <p:sldLayoutId id="2147483819" r:id="rId6"/>
    <p:sldLayoutId id="2147483818" r:id="rId7"/>
    <p:sldLayoutId id="2147483817" r:id="rId8"/>
    <p:sldLayoutId id="2147483816" r:id="rId9"/>
    <p:sldLayoutId id="2147483815" r:id="rId10"/>
    <p:sldLayoutId id="2147483814" r:id="rId11"/>
  </p:sldLayoutIdLst>
  <p:hf hdr="0" dt="0"/>
  <p:txStyles>
    <p:titleStyle>
      <a:lvl1pPr algn="l" rtl="0" fontAlgn="base" latinLnBrk="1">
        <a:spcBef>
          <a:spcPct val="0"/>
        </a:spcBef>
        <a:spcAft>
          <a:spcPct val="0"/>
        </a:spcAft>
        <a:defRPr sz="4400">
          <a:solidFill>
            <a:schemeClr val="tx2"/>
          </a:solidFill>
          <a:latin typeface="+mj-lt"/>
          <a:ea typeface="+mj-ea"/>
          <a:cs typeface="+mj-cs"/>
        </a:defRPr>
      </a:lvl1pPr>
      <a:lvl2pPr algn="l" rtl="0" fontAlgn="base" latinLnBrk="1">
        <a:spcBef>
          <a:spcPct val="0"/>
        </a:spcBef>
        <a:spcAft>
          <a:spcPct val="0"/>
        </a:spcAft>
        <a:defRPr sz="4400">
          <a:solidFill>
            <a:schemeClr val="tx2"/>
          </a:solidFill>
          <a:latin typeface="Tahoma" pitchFamily="34" charset="0"/>
        </a:defRPr>
      </a:lvl2pPr>
      <a:lvl3pPr algn="l" rtl="0" fontAlgn="base" latinLnBrk="1">
        <a:spcBef>
          <a:spcPct val="0"/>
        </a:spcBef>
        <a:spcAft>
          <a:spcPct val="0"/>
        </a:spcAft>
        <a:defRPr sz="4400">
          <a:solidFill>
            <a:schemeClr val="tx2"/>
          </a:solidFill>
          <a:latin typeface="Tahoma" pitchFamily="34" charset="0"/>
        </a:defRPr>
      </a:lvl3pPr>
      <a:lvl4pPr algn="l" rtl="0" fontAlgn="base" latinLnBrk="1">
        <a:spcBef>
          <a:spcPct val="0"/>
        </a:spcBef>
        <a:spcAft>
          <a:spcPct val="0"/>
        </a:spcAft>
        <a:defRPr sz="4400">
          <a:solidFill>
            <a:schemeClr val="tx2"/>
          </a:solidFill>
          <a:latin typeface="Tahoma" pitchFamily="34" charset="0"/>
        </a:defRPr>
      </a:lvl4pPr>
      <a:lvl5pPr algn="l" rtl="0" fontAlgn="base" latinLnBrk="1">
        <a:spcBef>
          <a:spcPct val="0"/>
        </a:spcBef>
        <a:spcAft>
          <a:spcPct val="0"/>
        </a:spcAft>
        <a:defRPr sz="4400">
          <a:solidFill>
            <a:schemeClr val="tx2"/>
          </a:solidFill>
          <a:latin typeface="Tahoma" pitchFamily="34" charset="0"/>
        </a:defRPr>
      </a:lvl5pPr>
      <a:lvl6pPr marL="457200" algn="l" rtl="0" eaLnBrk="1" fontAlgn="base" latinLnBrk="1" hangingPunct="1">
        <a:spcBef>
          <a:spcPct val="0"/>
        </a:spcBef>
        <a:spcAft>
          <a:spcPct val="0"/>
        </a:spcAft>
        <a:defRPr sz="4400">
          <a:solidFill>
            <a:schemeClr val="tx2"/>
          </a:solidFill>
          <a:latin typeface="Tahoma" pitchFamily="34" charset="0"/>
        </a:defRPr>
      </a:lvl6pPr>
      <a:lvl7pPr marL="914400" algn="l" rtl="0" eaLnBrk="1" fontAlgn="base" latinLnBrk="1" hangingPunct="1">
        <a:spcBef>
          <a:spcPct val="0"/>
        </a:spcBef>
        <a:spcAft>
          <a:spcPct val="0"/>
        </a:spcAft>
        <a:defRPr sz="4400">
          <a:solidFill>
            <a:schemeClr val="tx2"/>
          </a:solidFill>
          <a:latin typeface="Tahoma" pitchFamily="34" charset="0"/>
        </a:defRPr>
      </a:lvl7pPr>
      <a:lvl8pPr marL="1371600" algn="l" rtl="0" eaLnBrk="1" fontAlgn="base" latinLnBrk="1" hangingPunct="1">
        <a:spcBef>
          <a:spcPct val="0"/>
        </a:spcBef>
        <a:spcAft>
          <a:spcPct val="0"/>
        </a:spcAft>
        <a:defRPr sz="4400">
          <a:solidFill>
            <a:schemeClr val="tx2"/>
          </a:solidFill>
          <a:latin typeface="Tahoma" pitchFamily="34" charset="0"/>
        </a:defRPr>
      </a:lvl8pPr>
      <a:lvl9pPr marL="1828800" algn="l" rtl="0" eaLnBrk="1" fontAlgn="base" latinLnBrk="1" hangingPunct="1">
        <a:spcBef>
          <a:spcPct val="0"/>
        </a:spcBef>
        <a:spcAft>
          <a:spcPct val="0"/>
        </a:spcAft>
        <a:defRPr sz="4400">
          <a:solidFill>
            <a:schemeClr val="tx2"/>
          </a:solidFill>
          <a:latin typeface="Tahoma" pitchFamily="34" charset="0"/>
        </a:defRPr>
      </a:lvl9pPr>
    </p:titleStyle>
    <p:bodyStyle>
      <a:lvl1pPr marL="342900" indent="-342900" algn="l" rtl="0" fontAlgn="base" latinLnBrk="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latinLnBrk="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latinLnBrk="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latinLnBrk="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latinLnBrk="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src.apue.2e/mycat/mycat.c"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src.apue.2e/file/fileflags.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src.apue.2e/lib/setfl.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src.apue.2e/file/seek.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src.apue.2e/file/hole.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990600" y="533400"/>
            <a:ext cx="7391400" cy="1462088"/>
          </a:xfrm>
        </p:spPr>
        <p:txBody>
          <a:bodyPr/>
          <a:lstStyle/>
          <a:p>
            <a:r>
              <a:rPr lang="en-US" altLang="ko-KR" smtClean="0">
                <a:ea typeface="굴림" charset="-127"/>
              </a:rPr>
              <a:t>File I/O</a:t>
            </a:r>
          </a:p>
        </p:txBody>
      </p:sp>
      <p:sp>
        <p:nvSpPr>
          <p:cNvPr id="76802" name="Rectangle 3"/>
          <p:cNvSpPr>
            <a:spLocks noGrp="1" noChangeArrowheads="1"/>
          </p:cNvSpPr>
          <p:nvPr>
            <p:ph type="subTitle" idx="1"/>
          </p:nvPr>
        </p:nvSpPr>
        <p:spPr>
          <a:xfrm>
            <a:off x="1371600" y="3048000"/>
            <a:ext cx="6858000" cy="3048000"/>
          </a:xfrm>
        </p:spPr>
        <p:txBody>
          <a:bodyPr/>
          <a:lstStyle/>
          <a:p>
            <a:r>
              <a:rPr lang="ko-KR" altLang="en-US" sz="2000" smtClean="0">
                <a:ea typeface="굴림" charset="-127"/>
              </a:rPr>
              <a:t>시스템 프로그래밍</a:t>
            </a:r>
            <a:endParaRPr lang="en-US" altLang="ko-KR" sz="2000" smtClean="0">
              <a:ea typeface="굴림" charset="-127"/>
            </a:endParaRPr>
          </a:p>
          <a:p>
            <a:endParaRPr lang="en-US" altLang="ko-KR" sz="2000" smtClean="0">
              <a:ea typeface="굴림" charset="-127"/>
            </a:endParaRPr>
          </a:p>
          <a:p>
            <a:r>
              <a:rPr lang="en-US" altLang="ko-KR" sz="2000" smtClean="0">
                <a:ea typeface="굴림" charset="-127"/>
              </a:rPr>
              <a:t>Fall 2007</a:t>
            </a:r>
          </a:p>
          <a:p>
            <a:endParaRPr lang="en-US" altLang="ko-KR" sz="2000" smtClean="0">
              <a:ea typeface="굴림" charset="-127"/>
            </a:endParaRPr>
          </a:p>
          <a:p>
            <a:r>
              <a:rPr lang="en-US" altLang="ko-KR" sz="2000" smtClean="0">
                <a:ea typeface="굴림" charset="-127"/>
              </a:rPr>
              <a:t>College of Information &amp; Communications</a:t>
            </a:r>
          </a:p>
          <a:p>
            <a:r>
              <a:rPr lang="en-US" altLang="ko-KR" sz="2000" smtClean="0">
                <a:ea typeface="굴림" charset="-127"/>
              </a:rPr>
              <a:t>Hanyang University</a:t>
            </a:r>
          </a:p>
        </p:txBody>
      </p:sp>
      <p:sp>
        <p:nvSpPr>
          <p:cNvPr id="76803" name="슬라이드 번호 개체 틀 3"/>
          <p:cNvSpPr>
            <a:spLocks noGrp="1"/>
          </p:cNvSpPr>
          <p:nvPr>
            <p:ph type="sldNum" sz="quarter" idx="12"/>
          </p:nvPr>
        </p:nvSpPr>
        <p:spPr>
          <a:noFill/>
        </p:spPr>
        <p:txBody>
          <a:bodyPr/>
          <a:lstStyle/>
          <a:p>
            <a:pPr fontAlgn="base">
              <a:spcBef>
                <a:spcPct val="0"/>
              </a:spcBef>
              <a:spcAft>
                <a:spcPct val="0"/>
              </a:spcAft>
            </a:pPr>
            <a:fld id="{5A526C66-1B9D-4608-A1CE-A076D9B2E45B}" type="slidenum">
              <a:rPr lang="ko-KR" altLang="en-US"/>
              <a:pPr fontAlgn="base">
                <a:spcBef>
                  <a:spcPct val="0"/>
                </a:spcBef>
                <a:spcAft>
                  <a:spcPct val="0"/>
                </a:spcAft>
              </a:pPr>
              <a:t>1</a:t>
            </a:fld>
            <a:endParaRPr lang="en-US" altLang="ko-KR"/>
          </a:p>
        </p:txBody>
      </p:sp>
      <p:sp>
        <p:nvSpPr>
          <p:cNvPr id="76804" name="바닥글 개체 틀 4"/>
          <p:cNvSpPr>
            <a:spLocks noGrp="1"/>
          </p:cNvSpPr>
          <p:nvPr>
            <p:ph type="ftr" sz="quarter" idx="11"/>
          </p:nvPr>
        </p:nvSpPr>
        <p:spPr>
          <a:noFill/>
        </p:spPr>
        <p:txBody>
          <a:bodyPr/>
          <a:lstStyle/>
          <a:p>
            <a:pPr fontAlgn="base">
              <a:spcBef>
                <a:spcPct val="0"/>
              </a:spcBef>
              <a:spcAft>
                <a:spcPct val="0"/>
              </a:spcAft>
            </a:pPr>
            <a:r>
              <a:rPr lang="de-DE" altLang="ko-KR"/>
              <a:t>©2007 E. Im, C. Lee, and Y. Park</a:t>
            </a:r>
            <a:endParaRPr lang="ko-KR"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제목 5"/>
          <p:cNvSpPr>
            <a:spLocks noGrp="1"/>
          </p:cNvSpPr>
          <p:nvPr>
            <p:ph type="title"/>
          </p:nvPr>
        </p:nvSpPr>
        <p:spPr/>
        <p:txBody>
          <a:bodyPr/>
          <a:lstStyle/>
          <a:p>
            <a:r>
              <a:rPr lang="en-US" altLang="ko-KR" smtClean="0"/>
              <a:t>Program 3.2</a:t>
            </a:r>
            <a:endParaRPr lang="ko-KR" altLang="en-US" smtClean="0"/>
          </a:p>
        </p:txBody>
      </p:sp>
      <p:sp>
        <p:nvSpPr>
          <p:cNvPr id="7" name="내용 개체 틀 6"/>
          <p:cNvSpPr>
            <a:spLocks noGrp="1"/>
          </p:cNvSpPr>
          <p:nvPr>
            <p:ph sz="half" idx="1"/>
          </p:nvPr>
        </p:nvSpPr>
        <p:spPr>
          <a:xfrm>
            <a:off x="1358900" y="1268413"/>
            <a:ext cx="6453188" cy="4760912"/>
          </a:xfrm>
        </p:spPr>
        <p:txBody>
          <a:bodyPr>
            <a:normAutofit lnSpcReduction="10000"/>
          </a:bodyPr>
          <a:lstStyle/>
          <a:p>
            <a:pPr>
              <a:lnSpc>
                <a:spcPct val="80000"/>
              </a:lnSpc>
            </a:pPr>
            <a:r>
              <a:rPr lang="en-US" altLang="ko-KR" sz="1700" smtClean="0"/>
              <a:t>#include "apue.h"</a:t>
            </a:r>
          </a:p>
          <a:p>
            <a:pPr>
              <a:lnSpc>
                <a:spcPct val="80000"/>
              </a:lnSpc>
            </a:pPr>
            <a:r>
              <a:rPr lang="en-US" altLang="ko-KR" sz="1700" smtClean="0"/>
              <a:t>#include &lt;fcntl.h&gt;</a:t>
            </a:r>
          </a:p>
          <a:p>
            <a:pPr>
              <a:lnSpc>
                <a:spcPct val="80000"/>
              </a:lnSpc>
            </a:pPr>
            <a:endParaRPr lang="en-US" altLang="ko-KR" sz="1700" smtClean="0"/>
          </a:p>
          <a:p>
            <a:pPr>
              <a:lnSpc>
                <a:spcPct val="80000"/>
              </a:lnSpc>
            </a:pPr>
            <a:r>
              <a:rPr lang="en-US" altLang="ko-KR" sz="1700" smtClean="0"/>
              <a:t>char buf1[] = "abcdefghij";</a:t>
            </a:r>
          </a:p>
          <a:p>
            <a:pPr>
              <a:lnSpc>
                <a:spcPct val="80000"/>
              </a:lnSpc>
            </a:pPr>
            <a:r>
              <a:rPr lang="en-US" altLang="ko-KR" sz="1700" smtClean="0"/>
              <a:t>char buf2[] = "ABCDEFGHIJ";</a:t>
            </a:r>
          </a:p>
          <a:p>
            <a:pPr>
              <a:lnSpc>
                <a:spcPct val="80000"/>
              </a:lnSpc>
            </a:pPr>
            <a:endParaRPr lang="en-US" altLang="ko-KR" sz="1700" smtClean="0"/>
          </a:p>
          <a:p>
            <a:pPr>
              <a:lnSpc>
                <a:spcPct val="80000"/>
              </a:lnSpc>
            </a:pPr>
            <a:r>
              <a:rPr lang="en-US" altLang="ko-KR" sz="1700" smtClean="0"/>
              <a:t>int</a:t>
            </a:r>
          </a:p>
          <a:p>
            <a:pPr>
              <a:lnSpc>
                <a:spcPct val="80000"/>
              </a:lnSpc>
            </a:pPr>
            <a:r>
              <a:rPr lang="en-US" altLang="ko-KR" sz="1700" smtClean="0"/>
              <a:t>main(void)</a:t>
            </a:r>
          </a:p>
          <a:p>
            <a:pPr>
              <a:lnSpc>
                <a:spcPct val="80000"/>
              </a:lnSpc>
            </a:pPr>
            <a:r>
              <a:rPr lang="en-US" altLang="ko-KR" sz="1700" smtClean="0"/>
              <a:t>{  int fd;</a:t>
            </a:r>
          </a:p>
          <a:p>
            <a:pPr>
              <a:lnSpc>
                <a:spcPct val="80000"/>
              </a:lnSpc>
            </a:pPr>
            <a:r>
              <a:rPr lang="en-US" altLang="ko-KR" sz="1700" smtClean="0"/>
              <a:t>   if ((fd = creat("file.hole", FILE_MODE)) &lt; 0)</a:t>
            </a:r>
          </a:p>
          <a:p>
            <a:pPr>
              <a:lnSpc>
                <a:spcPct val="80000"/>
              </a:lnSpc>
            </a:pPr>
            <a:r>
              <a:rPr lang="en-US" altLang="ko-KR" sz="1700" smtClean="0"/>
              <a:t>      err_sys("creat error");</a:t>
            </a:r>
          </a:p>
          <a:p>
            <a:pPr>
              <a:lnSpc>
                <a:spcPct val="80000"/>
              </a:lnSpc>
            </a:pPr>
            <a:r>
              <a:rPr lang="en-US" altLang="ko-KR" sz="1700" smtClean="0"/>
              <a:t>   if (write(fd, buf1, 10) != 10)</a:t>
            </a:r>
          </a:p>
          <a:p>
            <a:pPr>
              <a:lnSpc>
                <a:spcPct val="80000"/>
              </a:lnSpc>
            </a:pPr>
            <a:r>
              <a:rPr lang="en-US" altLang="ko-KR" sz="1700" smtClean="0"/>
              <a:t>      err_sys("buf1 write error");</a:t>
            </a:r>
          </a:p>
          <a:p>
            <a:pPr>
              <a:lnSpc>
                <a:spcPct val="80000"/>
              </a:lnSpc>
            </a:pPr>
            <a:r>
              <a:rPr lang="en-US" altLang="ko-KR" sz="1700" smtClean="0"/>
              <a:t>   /* offset now = 10 */</a:t>
            </a:r>
          </a:p>
          <a:p>
            <a:pPr>
              <a:lnSpc>
                <a:spcPct val="80000"/>
              </a:lnSpc>
            </a:pPr>
            <a:r>
              <a:rPr lang="en-US" altLang="ko-KR" sz="1700" smtClean="0"/>
              <a:t>   if (lseek(fd, 16384, SEEK_SET) == -1)</a:t>
            </a:r>
          </a:p>
          <a:p>
            <a:pPr>
              <a:lnSpc>
                <a:spcPct val="80000"/>
              </a:lnSpc>
            </a:pPr>
            <a:r>
              <a:rPr lang="en-US" altLang="ko-KR" sz="1700" smtClean="0"/>
              <a:t>      err_sys("lseek error");</a:t>
            </a:r>
          </a:p>
          <a:p>
            <a:pPr>
              <a:lnSpc>
                <a:spcPct val="80000"/>
              </a:lnSpc>
            </a:pPr>
            <a:r>
              <a:rPr lang="en-US" altLang="ko-KR" sz="1700" smtClean="0"/>
              <a:t>   /* offset now = 16384 */</a:t>
            </a:r>
          </a:p>
          <a:p>
            <a:pPr>
              <a:lnSpc>
                <a:spcPct val="80000"/>
              </a:lnSpc>
            </a:pPr>
            <a:r>
              <a:rPr lang="en-US" altLang="ko-KR" sz="1700" smtClean="0"/>
              <a:t>   if (write(fd, buf2, 10) != 10)</a:t>
            </a:r>
          </a:p>
          <a:p>
            <a:pPr>
              <a:lnSpc>
                <a:spcPct val="80000"/>
              </a:lnSpc>
            </a:pPr>
            <a:r>
              <a:rPr lang="en-US" altLang="ko-KR" sz="1700" smtClean="0"/>
              <a:t>      err_sys("buf2 write error");</a:t>
            </a:r>
          </a:p>
          <a:p>
            <a:pPr>
              <a:lnSpc>
                <a:spcPct val="80000"/>
              </a:lnSpc>
            </a:pPr>
            <a:r>
              <a:rPr lang="en-US" altLang="ko-KR" sz="1700" smtClean="0"/>
              <a:t>   /* offset now = 16394 */</a:t>
            </a:r>
          </a:p>
          <a:p>
            <a:pPr>
              <a:lnSpc>
                <a:spcPct val="80000"/>
              </a:lnSpc>
            </a:pPr>
            <a:r>
              <a:rPr lang="en-US" altLang="ko-KR" sz="1700" smtClean="0"/>
              <a:t>   exit(0);</a:t>
            </a:r>
          </a:p>
          <a:p>
            <a:pPr>
              <a:lnSpc>
                <a:spcPct val="80000"/>
              </a:lnSpc>
            </a:pPr>
            <a:r>
              <a:rPr lang="en-US" altLang="ko-KR" sz="1700" smtClean="0"/>
              <a:t>}</a:t>
            </a:r>
          </a:p>
          <a:p>
            <a:pPr>
              <a:lnSpc>
                <a:spcPct val="80000"/>
              </a:lnSpc>
            </a:pPr>
            <a:endParaRPr lang="ko-KR" altLang="en-US" sz="1700" smtClean="0"/>
          </a:p>
        </p:txBody>
      </p:sp>
      <p:sp>
        <p:nvSpPr>
          <p:cNvPr id="94211" name="바닥글 개체 틀 3"/>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ko-KR" altLang="en-US"/>
          </a:p>
        </p:txBody>
      </p:sp>
      <p:sp>
        <p:nvSpPr>
          <p:cNvPr id="94212" name="슬라이드 번호 개체 틀 4"/>
          <p:cNvSpPr>
            <a:spLocks noGrp="1"/>
          </p:cNvSpPr>
          <p:nvPr>
            <p:ph type="sldNum" sz="quarter" idx="11"/>
          </p:nvPr>
        </p:nvSpPr>
        <p:spPr>
          <a:noFill/>
        </p:spPr>
        <p:txBody>
          <a:bodyPr/>
          <a:lstStyle/>
          <a:p>
            <a:pPr fontAlgn="base">
              <a:spcBef>
                <a:spcPct val="0"/>
              </a:spcBef>
              <a:spcAft>
                <a:spcPct val="0"/>
              </a:spcAft>
            </a:pPr>
            <a:fld id="{B3D9B71E-904D-4423-8E01-43EE86F25EAD}" type="slidenum">
              <a:rPr lang="ko-KR" altLang="en-US"/>
              <a:pPr fontAlgn="base">
                <a:spcBef>
                  <a:spcPct val="0"/>
                </a:spcBef>
                <a:spcAft>
                  <a:spcPct val="0"/>
                </a:spcAft>
              </a:pPr>
              <a:t>10</a:t>
            </a:fld>
            <a:endParaRPr lang="en-US" altLang="ko-K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altLang="ko-KR" smtClean="0">
                <a:ea typeface="굴림" charset="-127"/>
              </a:rPr>
              <a:t>I/O Efficiency</a:t>
            </a:r>
          </a:p>
        </p:txBody>
      </p:sp>
      <p:sp>
        <p:nvSpPr>
          <p:cNvPr id="95234" name="텍스트 개체 틀 7"/>
          <p:cNvSpPr>
            <a:spLocks noGrp="1"/>
          </p:cNvSpPr>
          <p:nvPr>
            <p:ph type="body" sz="half" idx="1"/>
          </p:nvPr>
        </p:nvSpPr>
        <p:spPr>
          <a:xfrm>
            <a:off x="785813" y="1371600"/>
            <a:ext cx="3810000" cy="4760913"/>
          </a:xfrm>
        </p:spPr>
        <p:txBody>
          <a:bodyPr/>
          <a:lstStyle/>
          <a:p>
            <a:r>
              <a:rPr lang="en-US" altLang="ko-KR" sz="2400" dirty="0" smtClean="0">
                <a:ea typeface="굴림" charset="-127"/>
                <a:hlinkClick r:id="rId3" action="ppaction://hlinkfile"/>
              </a:rPr>
              <a:t>Program 3.4</a:t>
            </a:r>
            <a:endParaRPr lang="en-US" altLang="ko-KR" sz="2400" dirty="0" smtClean="0">
              <a:ea typeface="굴림" charset="-127"/>
            </a:endParaRPr>
          </a:p>
          <a:p>
            <a:endParaRPr lang="en-US" altLang="ko-KR" sz="2400" dirty="0" smtClean="0">
              <a:ea typeface="굴림" charset="-127"/>
            </a:endParaRPr>
          </a:p>
          <a:p>
            <a:r>
              <a:rPr lang="en-US" altLang="ko-KR" sz="2400" dirty="0" smtClean="0">
                <a:ea typeface="굴림" charset="-127"/>
              </a:rPr>
              <a:t>BUFFSIZE    </a:t>
            </a:r>
            <a:r>
              <a:rPr lang="en-US" altLang="ko-KR" sz="2400" dirty="0" smtClean="0">
                <a:ea typeface="굴림" charset="-127"/>
              </a:rPr>
              <a:t>4096(4k</a:t>
            </a:r>
            <a:r>
              <a:rPr lang="ko-KR" altLang="en-US" sz="2400" dirty="0" smtClean="0">
                <a:ea typeface="굴림" charset="-127"/>
              </a:rPr>
              <a:t>단위로 </a:t>
            </a:r>
            <a:r>
              <a:rPr lang="en-US" altLang="ko-KR" sz="2400" dirty="0" smtClean="0">
                <a:ea typeface="굴림" charset="-127"/>
              </a:rPr>
              <a:t>read ,write</a:t>
            </a:r>
            <a:r>
              <a:rPr lang="ko-KR" altLang="en-US" sz="2400" dirty="0" smtClean="0">
                <a:ea typeface="굴림" charset="-127"/>
              </a:rPr>
              <a:t>하기</a:t>
            </a:r>
            <a:r>
              <a:rPr lang="en-US" altLang="ko-KR" sz="2400" dirty="0" smtClean="0">
                <a:ea typeface="굴림" charset="-127"/>
              </a:rPr>
              <a:t>!)</a:t>
            </a:r>
            <a:endParaRPr lang="en-US" altLang="ko-KR" sz="2400" dirty="0" smtClean="0">
              <a:ea typeface="굴림" charset="-127"/>
            </a:endParaRPr>
          </a:p>
          <a:p>
            <a:pPr lvl="1"/>
            <a:r>
              <a:rPr lang="en-US" altLang="ko-KR" sz="2000" dirty="0" smtClean="0">
                <a:ea typeface="굴림" charset="-127"/>
              </a:rPr>
              <a:t>Reading a 103,316,352-byte file, using 20 different buffer sizes</a:t>
            </a:r>
          </a:p>
          <a:p>
            <a:pPr lvl="1"/>
            <a:r>
              <a:rPr lang="en-US" altLang="ko-KR" sz="2000" dirty="0" smtClean="0">
                <a:ea typeface="굴림" charset="-127"/>
              </a:rPr>
              <a:t>Tested against the Linux </a:t>
            </a:r>
            <a:r>
              <a:rPr lang="en-US" altLang="ko-KR" sz="2000" dirty="0" smtClean="0">
                <a:latin typeface="Courier New" pitchFamily="49" charset="0"/>
                <a:ea typeface="굴림" charset="-127"/>
              </a:rPr>
              <a:t>ext2</a:t>
            </a:r>
            <a:r>
              <a:rPr lang="en-US" altLang="ko-KR" sz="2000" dirty="0" smtClean="0">
                <a:ea typeface="굴림" charset="-127"/>
              </a:rPr>
              <a:t> file system with 4,096-byte blocks</a:t>
            </a:r>
          </a:p>
          <a:p>
            <a:pPr lvl="1">
              <a:buFont typeface="Wingdings" pitchFamily="2" charset="2"/>
              <a:buNone/>
            </a:pPr>
            <a:endParaRPr lang="en-US" altLang="ko-KR" sz="2000" dirty="0" smtClean="0">
              <a:ea typeface="굴림" charset="-127"/>
            </a:endParaRPr>
          </a:p>
        </p:txBody>
      </p:sp>
      <p:sp>
        <p:nvSpPr>
          <p:cNvPr id="95235" name="슬라이드 번호 개체 틀 6"/>
          <p:cNvSpPr>
            <a:spLocks noGrp="1"/>
          </p:cNvSpPr>
          <p:nvPr>
            <p:ph type="sldNum" sz="quarter" idx="11"/>
          </p:nvPr>
        </p:nvSpPr>
        <p:spPr>
          <a:noFill/>
        </p:spPr>
        <p:txBody>
          <a:bodyPr/>
          <a:lstStyle/>
          <a:p>
            <a:pPr fontAlgn="base">
              <a:spcBef>
                <a:spcPct val="0"/>
              </a:spcBef>
              <a:spcAft>
                <a:spcPct val="0"/>
              </a:spcAft>
            </a:pPr>
            <a:fld id="{C2E8C939-0751-440A-8CFA-65E045630909}" type="slidenum">
              <a:rPr lang="ko-KR" altLang="en-US" smtClean="0"/>
              <a:pPr fontAlgn="base">
                <a:spcBef>
                  <a:spcPct val="0"/>
                </a:spcBef>
                <a:spcAft>
                  <a:spcPct val="0"/>
                </a:spcAft>
              </a:pPr>
              <a:t>11</a:t>
            </a:fld>
            <a:endParaRPr lang="en-US" altLang="ko-KR" smtClean="0"/>
          </a:p>
        </p:txBody>
      </p:sp>
      <p:pic>
        <p:nvPicPr>
          <p:cNvPr id="95236" name="Picture 4"/>
          <p:cNvPicPr>
            <a:picLocks noChangeAspect="1" noChangeArrowheads="1"/>
          </p:cNvPicPr>
          <p:nvPr/>
        </p:nvPicPr>
        <p:blipFill>
          <a:blip r:embed="rId4"/>
          <a:srcRect/>
          <a:stretch>
            <a:fillRect/>
          </a:stretch>
        </p:blipFill>
        <p:spPr bwMode="auto">
          <a:xfrm>
            <a:off x="4572000" y="1676400"/>
            <a:ext cx="4343400" cy="4343400"/>
          </a:xfrm>
          <a:prstGeom prst="rect">
            <a:avLst/>
          </a:prstGeom>
          <a:noFill/>
          <a:ln w="9525">
            <a:noFill/>
            <a:miter lim="800000"/>
            <a:headEnd/>
            <a:tailEnd/>
          </a:ln>
        </p:spPr>
      </p:pic>
      <p:sp>
        <p:nvSpPr>
          <p:cNvPr id="95237" name="모서리가 둥근 직사각형 8"/>
          <p:cNvSpPr>
            <a:spLocks noChangeArrowheads="1"/>
          </p:cNvSpPr>
          <p:nvPr/>
        </p:nvSpPr>
        <p:spPr bwMode="auto">
          <a:xfrm>
            <a:off x="6500813" y="5500688"/>
            <a:ext cx="428625" cy="428625"/>
          </a:xfrm>
          <a:prstGeom prst="roundRect">
            <a:avLst>
              <a:gd name="adj" fmla="val 16667"/>
            </a:avLst>
          </a:prstGeom>
          <a:solidFill>
            <a:srgbClr val="FFFF00">
              <a:alpha val="14117"/>
            </a:srgbClr>
          </a:solidFill>
          <a:ln w="9525" algn="ctr">
            <a:solidFill>
              <a:schemeClr val="tx1"/>
            </a:solidFill>
            <a:round/>
            <a:headEnd/>
            <a:tailEnd/>
          </a:ln>
        </p:spPr>
        <p:txBody>
          <a:bodyPr/>
          <a:lstStyle/>
          <a:p>
            <a:pPr eaLnBrk="0" latinLnBrk="0" hangingPunct="0"/>
            <a:endParaRPr kumimoji="0" lang="ko-KR" altLang="en-US">
              <a:latin typeface="Tahoma"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제목 6"/>
          <p:cNvSpPr>
            <a:spLocks noGrp="1"/>
          </p:cNvSpPr>
          <p:nvPr>
            <p:ph type="title"/>
          </p:nvPr>
        </p:nvSpPr>
        <p:spPr/>
        <p:txBody>
          <a:bodyPr/>
          <a:lstStyle/>
          <a:p>
            <a:r>
              <a:rPr lang="en-US" altLang="ko-KR" smtClean="0"/>
              <a:t>Program 3.4</a:t>
            </a:r>
            <a:endParaRPr lang="ko-KR" altLang="en-US" smtClean="0"/>
          </a:p>
        </p:txBody>
      </p:sp>
      <p:sp>
        <p:nvSpPr>
          <p:cNvPr id="97282" name="내용 개체 틀 7"/>
          <p:cNvSpPr>
            <a:spLocks noGrp="1"/>
          </p:cNvSpPr>
          <p:nvPr>
            <p:ph sz="half" idx="1"/>
          </p:nvPr>
        </p:nvSpPr>
        <p:spPr>
          <a:xfrm>
            <a:off x="1143000" y="1371600"/>
            <a:ext cx="7786688" cy="4760913"/>
          </a:xfrm>
        </p:spPr>
        <p:txBody>
          <a:bodyPr>
            <a:normAutofit lnSpcReduction="10000"/>
          </a:bodyPr>
          <a:lstStyle/>
          <a:p>
            <a:r>
              <a:rPr lang="en-US" altLang="ko-KR" dirty="0" smtClean="0"/>
              <a:t>#include "</a:t>
            </a:r>
            <a:r>
              <a:rPr lang="en-US" altLang="ko-KR" dirty="0" err="1" smtClean="0"/>
              <a:t>apue.h</a:t>
            </a:r>
            <a:r>
              <a:rPr lang="en-US" altLang="ko-KR" dirty="0" smtClean="0"/>
              <a:t>“</a:t>
            </a:r>
          </a:p>
          <a:p>
            <a:endParaRPr lang="en-US" altLang="ko-KR" sz="900" dirty="0" smtClean="0"/>
          </a:p>
          <a:p>
            <a:r>
              <a:rPr lang="en-US" altLang="ko-KR" dirty="0" smtClean="0"/>
              <a:t>#define BUFFSIZE 4096</a:t>
            </a:r>
          </a:p>
          <a:p>
            <a:endParaRPr lang="en-US" altLang="ko-KR" sz="1000" dirty="0" smtClean="0"/>
          </a:p>
          <a:p>
            <a:r>
              <a:rPr lang="en-US" altLang="ko-KR" dirty="0" err="1" smtClean="0"/>
              <a:t>int</a:t>
            </a:r>
            <a:endParaRPr lang="en-US" altLang="ko-KR" dirty="0" smtClean="0"/>
          </a:p>
          <a:p>
            <a:r>
              <a:rPr lang="en-US" altLang="ko-KR" dirty="0" smtClean="0"/>
              <a:t>main(void)</a:t>
            </a:r>
          </a:p>
          <a:p>
            <a:r>
              <a:rPr lang="en-US" altLang="ko-KR" dirty="0" smtClean="0"/>
              <a:t>{  </a:t>
            </a:r>
            <a:r>
              <a:rPr lang="en-US" altLang="ko-KR" dirty="0" err="1" smtClean="0"/>
              <a:t>int</a:t>
            </a:r>
            <a:r>
              <a:rPr lang="en-US" altLang="ko-KR" dirty="0" smtClean="0"/>
              <a:t> n;</a:t>
            </a:r>
          </a:p>
          <a:p>
            <a:r>
              <a:rPr lang="en-US" altLang="ko-KR" dirty="0" smtClean="0"/>
              <a:t>   char </a:t>
            </a:r>
            <a:r>
              <a:rPr lang="en-US" altLang="ko-KR" dirty="0" err="1" smtClean="0"/>
              <a:t>buf</a:t>
            </a:r>
            <a:r>
              <a:rPr lang="en-US" altLang="ko-KR" dirty="0" smtClean="0"/>
              <a:t>[BUFFSIZE];</a:t>
            </a:r>
          </a:p>
          <a:p>
            <a:r>
              <a:rPr lang="en-US" altLang="ko-KR" dirty="0" smtClean="0"/>
              <a:t>   while ((n = read(STDIN_FILENO, </a:t>
            </a:r>
            <a:r>
              <a:rPr lang="en-US" altLang="ko-KR" dirty="0" err="1" smtClean="0"/>
              <a:t>buf</a:t>
            </a:r>
            <a:r>
              <a:rPr lang="en-US" altLang="ko-KR" dirty="0" smtClean="0"/>
              <a:t>, BUFFSIZE)) &gt; 0)</a:t>
            </a:r>
          </a:p>
          <a:p>
            <a:r>
              <a:rPr lang="en-US" altLang="ko-KR" dirty="0" smtClean="0"/>
              <a:t>      if (write(STDOUT_FILENO, </a:t>
            </a:r>
            <a:r>
              <a:rPr lang="en-US" altLang="ko-KR" dirty="0" err="1" smtClean="0"/>
              <a:t>buf</a:t>
            </a:r>
            <a:r>
              <a:rPr lang="en-US" altLang="ko-KR" dirty="0" smtClean="0"/>
              <a:t>, n) != n)</a:t>
            </a:r>
          </a:p>
          <a:p>
            <a:r>
              <a:rPr lang="en-US" altLang="ko-KR" dirty="0" smtClean="0"/>
              <a:t>         </a:t>
            </a:r>
            <a:r>
              <a:rPr lang="en-US" altLang="ko-KR" dirty="0" err="1" smtClean="0"/>
              <a:t>err_sys</a:t>
            </a:r>
            <a:r>
              <a:rPr lang="en-US" altLang="ko-KR" dirty="0" smtClean="0"/>
              <a:t>("write error");</a:t>
            </a:r>
          </a:p>
          <a:p>
            <a:r>
              <a:rPr lang="en-US" altLang="ko-KR" dirty="0" smtClean="0"/>
              <a:t>   if (n &lt; 0)</a:t>
            </a:r>
          </a:p>
          <a:p>
            <a:r>
              <a:rPr lang="en-US" altLang="ko-KR" dirty="0" smtClean="0"/>
              <a:t>      </a:t>
            </a:r>
            <a:r>
              <a:rPr lang="en-US" altLang="ko-KR" dirty="0" err="1" smtClean="0"/>
              <a:t>err_sys</a:t>
            </a:r>
            <a:r>
              <a:rPr lang="en-US" altLang="ko-KR" dirty="0" smtClean="0"/>
              <a:t>("read error");</a:t>
            </a:r>
          </a:p>
          <a:p>
            <a:endParaRPr lang="en-US" altLang="ko-KR" sz="1000" dirty="0" smtClean="0"/>
          </a:p>
          <a:p>
            <a:r>
              <a:rPr lang="en-US" altLang="ko-KR" dirty="0" smtClean="0"/>
              <a:t>   exit(0);</a:t>
            </a:r>
          </a:p>
          <a:p>
            <a:r>
              <a:rPr lang="en-US" altLang="ko-KR" dirty="0" smtClean="0"/>
              <a:t>}</a:t>
            </a:r>
          </a:p>
          <a:p>
            <a:endParaRPr lang="ko-KR" altLang="en-US" dirty="0" smtClean="0"/>
          </a:p>
        </p:txBody>
      </p:sp>
      <p:sp>
        <p:nvSpPr>
          <p:cNvPr id="97283"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97284" name="슬라이드 번호 개체 틀 5"/>
          <p:cNvSpPr>
            <a:spLocks noGrp="1"/>
          </p:cNvSpPr>
          <p:nvPr>
            <p:ph type="sldNum" sz="quarter" idx="11"/>
          </p:nvPr>
        </p:nvSpPr>
        <p:spPr>
          <a:noFill/>
        </p:spPr>
        <p:txBody>
          <a:bodyPr/>
          <a:lstStyle/>
          <a:p>
            <a:pPr fontAlgn="base">
              <a:spcBef>
                <a:spcPct val="0"/>
              </a:spcBef>
              <a:spcAft>
                <a:spcPct val="0"/>
              </a:spcAft>
            </a:pPr>
            <a:fld id="{FDF3A7BC-DF30-43D5-AA2C-BA5497936580}" type="slidenum">
              <a:rPr lang="ko-KR" altLang="en-US"/>
              <a:pPr fontAlgn="base">
                <a:spcBef>
                  <a:spcPct val="0"/>
                </a:spcBef>
                <a:spcAft>
                  <a:spcPct val="0"/>
                </a:spcAft>
              </a:pPr>
              <a:t>12</a:t>
            </a:fld>
            <a:endParaRPr lang="en-US" altLang="ko-K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tLang="ko-KR" smtClean="0">
                <a:ea typeface="굴림" charset="-127"/>
              </a:rPr>
              <a:t>File Sharing</a:t>
            </a:r>
          </a:p>
        </p:txBody>
      </p:sp>
      <p:sp>
        <p:nvSpPr>
          <p:cNvPr id="98306" name="Rectangle 3"/>
          <p:cNvSpPr>
            <a:spLocks noGrp="1" noChangeArrowheads="1"/>
          </p:cNvSpPr>
          <p:nvPr>
            <p:ph idx="1"/>
          </p:nvPr>
        </p:nvSpPr>
        <p:spPr/>
        <p:txBody>
          <a:bodyPr/>
          <a:lstStyle/>
          <a:p>
            <a:r>
              <a:rPr lang="en-US" altLang="ko-KR" sz="2000" smtClean="0">
                <a:ea typeface="굴림" charset="-127"/>
              </a:rPr>
              <a:t>An open file descriptor table within each process table entry</a:t>
            </a:r>
          </a:p>
          <a:p>
            <a:r>
              <a:rPr lang="en-US" altLang="ko-KR" sz="2000" smtClean="0">
                <a:ea typeface="굴림" charset="-127"/>
              </a:rPr>
              <a:t>Kernel</a:t>
            </a:r>
            <a:r>
              <a:rPr lang="en-US" altLang="ko-KR" sz="2000" i="1" smtClean="0">
                <a:ea typeface="굴림" charset="-127"/>
              </a:rPr>
              <a:t> file table </a:t>
            </a:r>
            <a:r>
              <a:rPr lang="en-US" altLang="ko-KR" sz="2000" smtClean="0">
                <a:ea typeface="굴림" charset="-127"/>
              </a:rPr>
              <a:t>for all open files</a:t>
            </a:r>
          </a:p>
          <a:p>
            <a:r>
              <a:rPr lang="en-US" altLang="ko-KR" sz="2000" i="1" smtClean="0">
                <a:ea typeface="굴림" charset="-127"/>
              </a:rPr>
              <a:t>v-node table</a:t>
            </a:r>
          </a:p>
          <a:p>
            <a:pPr lvl="1"/>
            <a:r>
              <a:rPr lang="en-US" altLang="ko-KR" sz="1800" smtClean="0">
                <a:ea typeface="굴림" charset="-127"/>
              </a:rPr>
              <a:t>v-node: filesystem independent portion of the i-node</a:t>
            </a:r>
          </a:p>
          <a:p>
            <a:pPr lvl="1"/>
            <a:r>
              <a:rPr lang="en-US" altLang="ko-KR" sz="1800" smtClean="0">
                <a:ea typeface="굴림" charset="-127"/>
              </a:rPr>
              <a:t>i-node: file owner, size, dev, ptrs to data blocks, etc</a:t>
            </a:r>
          </a:p>
          <a:p>
            <a:endParaRPr lang="ko-KR" altLang="en-US" sz="2000" smtClean="0">
              <a:ea typeface="굴림" charset="-127"/>
            </a:endParaRPr>
          </a:p>
        </p:txBody>
      </p:sp>
      <p:sp>
        <p:nvSpPr>
          <p:cNvPr id="98307"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98308" name="슬라이드 번호 개체 틀 47"/>
          <p:cNvSpPr>
            <a:spLocks noGrp="1"/>
          </p:cNvSpPr>
          <p:nvPr>
            <p:ph type="sldNum" sz="quarter" idx="11"/>
          </p:nvPr>
        </p:nvSpPr>
        <p:spPr>
          <a:noFill/>
        </p:spPr>
        <p:txBody>
          <a:bodyPr/>
          <a:lstStyle/>
          <a:p>
            <a:pPr fontAlgn="base">
              <a:spcBef>
                <a:spcPct val="0"/>
              </a:spcBef>
              <a:spcAft>
                <a:spcPct val="0"/>
              </a:spcAft>
            </a:pPr>
            <a:fld id="{44BFCFAD-4847-4299-A555-59BF47E34705}" type="slidenum">
              <a:rPr lang="ko-KR" altLang="en-US"/>
              <a:pPr fontAlgn="base">
                <a:spcBef>
                  <a:spcPct val="0"/>
                </a:spcBef>
                <a:spcAft>
                  <a:spcPct val="0"/>
                </a:spcAft>
              </a:pPr>
              <a:t>13</a:t>
            </a:fld>
            <a:endParaRPr lang="en-US" altLang="ko-KR"/>
          </a:p>
        </p:txBody>
      </p:sp>
      <p:sp>
        <p:nvSpPr>
          <p:cNvPr id="98309" name="Rectangle 4"/>
          <p:cNvSpPr>
            <a:spLocks noChangeArrowheads="1"/>
          </p:cNvSpPr>
          <p:nvPr/>
        </p:nvSpPr>
        <p:spPr bwMode="auto">
          <a:xfrm>
            <a:off x="2209800" y="44958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0" name="Rectangle 7"/>
          <p:cNvSpPr>
            <a:spLocks noChangeArrowheads="1"/>
          </p:cNvSpPr>
          <p:nvPr/>
        </p:nvSpPr>
        <p:spPr bwMode="auto">
          <a:xfrm>
            <a:off x="2209800" y="4960938"/>
            <a:ext cx="708025" cy="2984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1" name="Rectangle 8"/>
          <p:cNvSpPr>
            <a:spLocks noChangeArrowheads="1"/>
          </p:cNvSpPr>
          <p:nvPr/>
        </p:nvSpPr>
        <p:spPr bwMode="auto">
          <a:xfrm>
            <a:off x="1676400" y="3962400"/>
            <a:ext cx="1524000" cy="16002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2" name="Rectangle 9"/>
          <p:cNvSpPr>
            <a:spLocks noChangeArrowheads="1"/>
          </p:cNvSpPr>
          <p:nvPr/>
        </p:nvSpPr>
        <p:spPr bwMode="auto">
          <a:xfrm>
            <a:off x="4224338" y="38100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3" name="Rectangle 10"/>
          <p:cNvSpPr>
            <a:spLocks noChangeArrowheads="1"/>
          </p:cNvSpPr>
          <p:nvPr/>
        </p:nvSpPr>
        <p:spPr bwMode="auto">
          <a:xfrm>
            <a:off x="4224338" y="40386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4" name="Rectangle 11"/>
          <p:cNvSpPr>
            <a:spLocks noChangeArrowheads="1"/>
          </p:cNvSpPr>
          <p:nvPr/>
        </p:nvSpPr>
        <p:spPr bwMode="auto">
          <a:xfrm>
            <a:off x="4224338" y="42672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5" name="Text Box 12"/>
          <p:cNvSpPr txBox="1">
            <a:spLocks noChangeArrowheads="1"/>
          </p:cNvSpPr>
          <p:nvPr/>
        </p:nvSpPr>
        <p:spPr bwMode="auto">
          <a:xfrm>
            <a:off x="4249738" y="3771900"/>
            <a:ext cx="110966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status flags</a:t>
            </a:r>
          </a:p>
        </p:txBody>
      </p:sp>
      <p:sp>
        <p:nvSpPr>
          <p:cNvPr id="98316" name="Text Box 13"/>
          <p:cNvSpPr txBox="1">
            <a:spLocks noChangeArrowheads="1"/>
          </p:cNvSpPr>
          <p:nvPr/>
        </p:nvSpPr>
        <p:spPr bwMode="auto">
          <a:xfrm>
            <a:off x="4164013" y="4002088"/>
            <a:ext cx="1246187"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offset</a:t>
            </a:r>
          </a:p>
        </p:txBody>
      </p:sp>
      <p:sp>
        <p:nvSpPr>
          <p:cNvPr id="98317" name="Text Box 14"/>
          <p:cNvSpPr txBox="1">
            <a:spLocks noChangeArrowheads="1"/>
          </p:cNvSpPr>
          <p:nvPr/>
        </p:nvSpPr>
        <p:spPr bwMode="auto">
          <a:xfrm>
            <a:off x="4398963" y="4221163"/>
            <a:ext cx="81597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ptr</a:t>
            </a:r>
          </a:p>
        </p:txBody>
      </p:sp>
      <p:sp>
        <p:nvSpPr>
          <p:cNvPr id="98318" name="Rectangle 15"/>
          <p:cNvSpPr>
            <a:spLocks noChangeArrowheads="1"/>
          </p:cNvSpPr>
          <p:nvPr/>
        </p:nvSpPr>
        <p:spPr bwMode="auto">
          <a:xfrm>
            <a:off x="4181475" y="50292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19" name="Rectangle 16"/>
          <p:cNvSpPr>
            <a:spLocks noChangeArrowheads="1"/>
          </p:cNvSpPr>
          <p:nvPr/>
        </p:nvSpPr>
        <p:spPr bwMode="auto">
          <a:xfrm>
            <a:off x="4181475" y="52578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20" name="Rectangle 17"/>
          <p:cNvSpPr>
            <a:spLocks noChangeArrowheads="1"/>
          </p:cNvSpPr>
          <p:nvPr/>
        </p:nvSpPr>
        <p:spPr bwMode="auto">
          <a:xfrm>
            <a:off x="4181475" y="54864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21" name="Text Box 18"/>
          <p:cNvSpPr txBox="1">
            <a:spLocks noChangeArrowheads="1"/>
          </p:cNvSpPr>
          <p:nvPr/>
        </p:nvSpPr>
        <p:spPr bwMode="auto">
          <a:xfrm>
            <a:off x="4206875" y="4991100"/>
            <a:ext cx="1109663"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status flags</a:t>
            </a:r>
          </a:p>
        </p:txBody>
      </p:sp>
      <p:sp>
        <p:nvSpPr>
          <p:cNvPr id="98322" name="Text Box 19"/>
          <p:cNvSpPr txBox="1">
            <a:spLocks noChangeArrowheads="1"/>
          </p:cNvSpPr>
          <p:nvPr/>
        </p:nvSpPr>
        <p:spPr bwMode="auto">
          <a:xfrm>
            <a:off x="4121150" y="5221288"/>
            <a:ext cx="1246188"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offset</a:t>
            </a:r>
          </a:p>
        </p:txBody>
      </p:sp>
      <p:sp>
        <p:nvSpPr>
          <p:cNvPr id="98323" name="Text Box 20"/>
          <p:cNvSpPr txBox="1">
            <a:spLocks noChangeArrowheads="1"/>
          </p:cNvSpPr>
          <p:nvPr/>
        </p:nvSpPr>
        <p:spPr bwMode="auto">
          <a:xfrm>
            <a:off x="4356100" y="5440363"/>
            <a:ext cx="81597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ptr</a:t>
            </a:r>
          </a:p>
        </p:txBody>
      </p:sp>
      <p:sp>
        <p:nvSpPr>
          <p:cNvPr id="98324" name="Rectangle 21"/>
          <p:cNvSpPr>
            <a:spLocks noChangeArrowheads="1"/>
          </p:cNvSpPr>
          <p:nvPr/>
        </p:nvSpPr>
        <p:spPr bwMode="auto">
          <a:xfrm>
            <a:off x="6316663" y="3619500"/>
            <a:ext cx="1143000" cy="3937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25" name="Rectangle 22"/>
          <p:cNvSpPr>
            <a:spLocks noChangeArrowheads="1"/>
          </p:cNvSpPr>
          <p:nvPr/>
        </p:nvSpPr>
        <p:spPr bwMode="auto">
          <a:xfrm>
            <a:off x="6315075" y="4006850"/>
            <a:ext cx="1152525" cy="663575"/>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26" name="Text Box 24"/>
          <p:cNvSpPr txBox="1">
            <a:spLocks noChangeArrowheads="1"/>
          </p:cNvSpPr>
          <p:nvPr/>
        </p:nvSpPr>
        <p:spPr bwMode="auto">
          <a:xfrm>
            <a:off x="6443663" y="3549650"/>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v-node</a:t>
            </a:r>
          </a:p>
          <a:p>
            <a:pPr algn="ctr"/>
            <a:r>
              <a:rPr kumimoji="0" lang="en-US" altLang="ko-KR" sz="1200">
                <a:latin typeface="Times New Roman" pitchFamily="18" charset="0"/>
              </a:rPr>
              <a:t>information</a:t>
            </a:r>
          </a:p>
        </p:txBody>
      </p:sp>
      <p:sp>
        <p:nvSpPr>
          <p:cNvPr id="98327" name="Text Box 25"/>
          <p:cNvSpPr txBox="1">
            <a:spLocks noChangeArrowheads="1"/>
          </p:cNvSpPr>
          <p:nvPr/>
        </p:nvSpPr>
        <p:spPr bwMode="auto">
          <a:xfrm>
            <a:off x="6427788" y="3946525"/>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i-node</a:t>
            </a:r>
          </a:p>
          <a:p>
            <a:pPr algn="ctr"/>
            <a:r>
              <a:rPr kumimoji="0" lang="en-US" altLang="ko-KR" sz="1200">
                <a:latin typeface="Times New Roman" pitchFamily="18" charset="0"/>
              </a:rPr>
              <a:t>information</a:t>
            </a:r>
          </a:p>
        </p:txBody>
      </p:sp>
      <p:sp>
        <p:nvSpPr>
          <p:cNvPr id="98328" name="Text Box 26"/>
          <p:cNvSpPr txBox="1">
            <a:spLocks noChangeArrowheads="1"/>
          </p:cNvSpPr>
          <p:nvPr/>
        </p:nvSpPr>
        <p:spPr bwMode="auto">
          <a:xfrm>
            <a:off x="6315075" y="4395788"/>
            <a:ext cx="1136650"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size</a:t>
            </a:r>
          </a:p>
        </p:txBody>
      </p:sp>
      <p:sp>
        <p:nvSpPr>
          <p:cNvPr id="98329" name="Line 27"/>
          <p:cNvSpPr>
            <a:spLocks noChangeShapeType="1"/>
          </p:cNvSpPr>
          <p:nvPr/>
        </p:nvSpPr>
        <p:spPr bwMode="auto">
          <a:xfrm>
            <a:off x="6334125" y="4398963"/>
            <a:ext cx="1131888" cy="0"/>
          </a:xfrm>
          <a:prstGeom prst="line">
            <a:avLst/>
          </a:prstGeom>
          <a:noFill/>
          <a:ln w="9525">
            <a:solidFill>
              <a:schemeClr val="tx1"/>
            </a:solidFill>
            <a:prstDash val="dash"/>
            <a:round/>
            <a:headEnd/>
            <a:tailEnd/>
          </a:ln>
        </p:spPr>
        <p:txBody>
          <a:bodyPr/>
          <a:lstStyle/>
          <a:p>
            <a:endParaRPr lang="ko-KR" altLang="en-US"/>
          </a:p>
        </p:txBody>
      </p:sp>
      <p:sp>
        <p:nvSpPr>
          <p:cNvPr id="98330" name="Rectangle 28"/>
          <p:cNvSpPr>
            <a:spLocks noChangeArrowheads="1"/>
          </p:cNvSpPr>
          <p:nvPr/>
        </p:nvSpPr>
        <p:spPr bwMode="auto">
          <a:xfrm>
            <a:off x="6326188" y="5045075"/>
            <a:ext cx="1143000" cy="3937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31" name="Rectangle 29"/>
          <p:cNvSpPr>
            <a:spLocks noChangeArrowheads="1"/>
          </p:cNvSpPr>
          <p:nvPr/>
        </p:nvSpPr>
        <p:spPr bwMode="auto">
          <a:xfrm>
            <a:off x="6324600" y="5432425"/>
            <a:ext cx="1152525" cy="663575"/>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32" name="Text Box 30"/>
          <p:cNvSpPr txBox="1">
            <a:spLocks noChangeArrowheads="1"/>
          </p:cNvSpPr>
          <p:nvPr/>
        </p:nvSpPr>
        <p:spPr bwMode="auto">
          <a:xfrm>
            <a:off x="6453188" y="4975225"/>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v-node</a:t>
            </a:r>
          </a:p>
          <a:p>
            <a:pPr algn="ctr"/>
            <a:r>
              <a:rPr kumimoji="0" lang="en-US" altLang="ko-KR" sz="1200">
                <a:latin typeface="Times New Roman" pitchFamily="18" charset="0"/>
              </a:rPr>
              <a:t>information</a:t>
            </a:r>
          </a:p>
        </p:txBody>
      </p:sp>
      <p:sp>
        <p:nvSpPr>
          <p:cNvPr id="98333" name="Text Box 31"/>
          <p:cNvSpPr txBox="1">
            <a:spLocks noChangeArrowheads="1"/>
          </p:cNvSpPr>
          <p:nvPr/>
        </p:nvSpPr>
        <p:spPr bwMode="auto">
          <a:xfrm>
            <a:off x="6437313" y="5372100"/>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i-node</a:t>
            </a:r>
          </a:p>
          <a:p>
            <a:pPr algn="ctr"/>
            <a:r>
              <a:rPr kumimoji="0" lang="en-US" altLang="ko-KR" sz="1200">
                <a:latin typeface="Times New Roman" pitchFamily="18" charset="0"/>
              </a:rPr>
              <a:t>information</a:t>
            </a:r>
          </a:p>
        </p:txBody>
      </p:sp>
      <p:sp>
        <p:nvSpPr>
          <p:cNvPr id="98334" name="Text Box 32"/>
          <p:cNvSpPr txBox="1">
            <a:spLocks noChangeArrowheads="1"/>
          </p:cNvSpPr>
          <p:nvPr/>
        </p:nvSpPr>
        <p:spPr bwMode="auto">
          <a:xfrm>
            <a:off x="6324600" y="5821363"/>
            <a:ext cx="1136650"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size</a:t>
            </a:r>
          </a:p>
        </p:txBody>
      </p:sp>
      <p:sp>
        <p:nvSpPr>
          <p:cNvPr id="98335" name="Line 33"/>
          <p:cNvSpPr>
            <a:spLocks noChangeShapeType="1"/>
          </p:cNvSpPr>
          <p:nvPr/>
        </p:nvSpPr>
        <p:spPr bwMode="auto">
          <a:xfrm>
            <a:off x="6343650" y="5824538"/>
            <a:ext cx="1131888" cy="0"/>
          </a:xfrm>
          <a:prstGeom prst="line">
            <a:avLst/>
          </a:prstGeom>
          <a:noFill/>
          <a:ln w="9525">
            <a:solidFill>
              <a:schemeClr val="tx1"/>
            </a:solidFill>
            <a:prstDash val="dash"/>
            <a:round/>
            <a:headEnd/>
            <a:tailEnd/>
          </a:ln>
        </p:spPr>
        <p:txBody>
          <a:bodyPr/>
          <a:lstStyle/>
          <a:p>
            <a:endParaRPr lang="ko-KR" altLang="en-US"/>
          </a:p>
        </p:txBody>
      </p:sp>
      <p:sp>
        <p:nvSpPr>
          <p:cNvPr id="98336" name="Rectangle 34"/>
          <p:cNvSpPr>
            <a:spLocks noChangeArrowheads="1"/>
          </p:cNvSpPr>
          <p:nvPr/>
        </p:nvSpPr>
        <p:spPr bwMode="auto">
          <a:xfrm>
            <a:off x="2209800" y="46482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37" name="Rectangle 35"/>
          <p:cNvSpPr>
            <a:spLocks noChangeArrowheads="1"/>
          </p:cNvSpPr>
          <p:nvPr/>
        </p:nvSpPr>
        <p:spPr bwMode="auto">
          <a:xfrm>
            <a:off x="2209800" y="48085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98338" name="Line 36"/>
          <p:cNvSpPr>
            <a:spLocks noChangeShapeType="1"/>
          </p:cNvSpPr>
          <p:nvPr/>
        </p:nvSpPr>
        <p:spPr bwMode="auto">
          <a:xfrm>
            <a:off x="2554288" y="4495800"/>
            <a:ext cx="0" cy="457200"/>
          </a:xfrm>
          <a:prstGeom prst="line">
            <a:avLst/>
          </a:prstGeom>
          <a:noFill/>
          <a:ln w="9525">
            <a:solidFill>
              <a:schemeClr val="tx1"/>
            </a:solidFill>
            <a:round/>
            <a:headEnd/>
            <a:tailEnd/>
          </a:ln>
        </p:spPr>
        <p:txBody>
          <a:bodyPr/>
          <a:lstStyle/>
          <a:p>
            <a:endParaRPr lang="ko-KR" altLang="en-US"/>
          </a:p>
        </p:txBody>
      </p:sp>
      <p:sp>
        <p:nvSpPr>
          <p:cNvPr id="98339" name="Text Box 37"/>
          <p:cNvSpPr txBox="1">
            <a:spLocks noChangeArrowheads="1"/>
          </p:cNvSpPr>
          <p:nvPr/>
        </p:nvSpPr>
        <p:spPr bwMode="auto">
          <a:xfrm>
            <a:off x="2362200" y="4845050"/>
            <a:ext cx="371475" cy="366713"/>
          </a:xfrm>
          <a:prstGeom prst="rect">
            <a:avLst/>
          </a:prstGeom>
          <a:noFill/>
          <a:ln w="9525">
            <a:noFill/>
            <a:miter lim="800000"/>
            <a:headEnd/>
            <a:tailEnd/>
          </a:ln>
        </p:spPr>
        <p:txBody>
          <a:bodyPr wrap="none">
            <a:spAutoFit/>
          </a:bodyPr>
          <a:lstStyle/>
          <a:p>
            <a:r>
              <a:rPr kumimoji="0" lang="en-US" altLang="ko-KR">
                <a:latin typeface="맑은 고딕" pitchFamily="50" charset="-127"/>
              </a:rPr>
              <a:t>…</a:t>
            </a:r>
          </a:p>
        </p:txBody>
      </p:sp>
      <p:sp>
        <p:nvSpPr>
          <p:cNvPr id="98340" name="Text Box 38"/>
          <p:cNvSpPr txBox="1">
            <a:spLocks noChangeArrowheads="1"/>
          </p:cNvSpPr>
          <p:nvPr/>
        </p:nvSpPr>
        <p:spPr bwMode="auto">
          <a:xfrm>
            <a:off x="2160588" y="4152900"/>
            <a:ext cx="855662" cy="365125"/>
          </a:xfrm>
          <a:prstGeom prst="rect">
            <a:avLst/>
          </a:prstGeom>
          <a:noFill/>
          <a:ln w="9525">
            <a:noFill/>
            <a:miter lim="800000"/>
            <a:headEnd/>
            <a:tailEnd/>
          </a:ln>
        </p:spPr>
        <p:txBody>
          <a:bodyPr wrap="none">
            <a:spAutoFit/>
          </a:bodyPr>
          <a:lstStyle/>
          <a:p>
            <a:pPr>
              <a:lnSpc>
                <a:spcPct val="90000"/>
              </a:lnSpc>
            </a:pPr>
            <a:r>
              <a:rPr kumimoji="0" lang="en-US" altLang="ko-KR" sz="1000">
                <a:latin typeface="Times New Roman" pitchFamily="18" charset="0"/>
              </a:rPr>
              <a:t>  fd</a:t>
            </a:r>
            <a:r>
              <a:rPr kumimoji="0" lang="ko-KR" altLang="en-US" sz="1000">
                <a:latin typeface="Times New Roman" pitchFamily="18" charset="0"/>
              </a:rPr>
              <a:t>      </a:t>
            </a:r>
            <a:r>
              <a:rPr kumimoji="0" lang="en-US" altLang="ko-KR" sz="1000">
                <a:latin typeface="Times New Roman" pitchFamily="18" charset="0"/>
              </a:rPr>
              <a:t>file</a:t>
            </a:r>
          </a:p>
          <a:p>
            <a:pPr>
              <a:lnSpc>
                <a:spcPct val="90000"/>
              </a:lnSpc>
            </a:pPr>
            <a:r>
              <a:rPr kumimoji="0" lang="en-US" altLang="ko-KR" sz="1000">
                <a:latin typeface="Times New Roman" pitchFamily="18" charset="0"/>
              </a:rPr>
              <a:t>flags  pointer</a:t>
            </a:r>
          </a:p>
        </p:txBody>
      </p:sp>
      <p:sp>
        <p:nvSpPr>
          <p:cNvPr id="98341" name="Text Box 39"/>
          <p:cNvSpPr txBox="1">
            <a:spLocks noChangeArrowheads="1"/>
          </p:cNvSpPr>
          <p:nvPr/>
        </p:nvSpPr>
        <p:spPr bwMode="auto">
          <a:xfrm>
            <a:off x="1804988" y="4403725"/>
            <a:ext cx="46831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0:</a:t>
            </a:r>
          </a:p>
        </p:txBody>
      </p:sp>
      <p:sp>
        <p:nvSpPr>
          <p:cNvPr id="98342" name="Text Box 40"/>
          <p:cNvSpPr txBox="1">
            <a:spLocks noChangeArrowheads="1"/>
          </p:cNvSpPr>
          <p:nvPr/>
        </p:nvSpPr>
        <p:spPr bwMode="auto">
          <a:xfrm>
            <a:off x="1800225" y="4576763"/>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1:</a:t>
            </a:r>
          </a:p>
        </p:txBody>
      </p:sp>
      <p:sp>
        <p:nvSpPr>
          <p:cNvPr id="98343" name="Text Box 41"/>
          <p:cNvSpPr txBox="1">
            <a:spLocks noChangeArrowheads="1"/>
          </p:cNvSpPr>
          <p:nvPr/>
        </p:nvSpPr>
        <p:spPr bwMode="auto">
          <a:xfrm>
            <a:off x="1792288" y="4732338"/>
            <a:ext cx="468312"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2:</a:t>
            </a:r>
          </a:p>
        </p:txBody>
      </p:sp>
      <p:sp>
        <p:nvSpPr>
          <p:cNvPr id="98344" name="Text Box 42"/>
          <p:cNvSpPr txBox="1">
            <a:spLocks noChangeArrowheads="1"/>
          </p:cNvSpPr>
          <p:nvPr/>
        </p:nvSpPr>
        <p:spPr bwMode="auto">
          <a:xfrm>
            <a:off x="1760538" y="3689350"/>
            <a:ext cx="1330325"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process table entry</a:t>
            </a:r>
          </a:p>
        </p:txBody>
      </p:sp>
      <p:sp>
        <p:nvSpPr>
          <p:cNvPr id="98345" name="Text Box 43"/>
          <p:cNvSpPr txBox="1">
            <a:spLocks noChangeArrowheads="1"/>
          </p:cNvSpPr>
          <p:nvPr/>
        </p:nvSpPr>
        <p:spPr bwMode="auto">
          <a:xfrm>
            <a:off x="4471988" y="3549650"/>
            <a:ext cx="725487"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table</a:t>
            </a:r>
          </a:p>
        </p:txBody>
      </p:sp>
      <p:sp>
        <p:nvSpPr>
          <p:cNvPr id="98346" name="Text Box 44"/>
          <p:cNvSpPr txBox="1">
            <a:spLocks noChangeArrowheads="1"/>
          </p:cNvSpPr>
          <p:nvPr/>
        </p:nvSpPr>
        <p:spPr bwMode="auto">
          <a:xfrm>
            <a:off x="6373813" y="3292475"/>
            <a:ext cx="94456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table</a:t>
            </a:r>
          </a:p>
        </p:txBody>
      </p:sp>
      <p:sp>
        <p:nvSpPr>
          <p:cNvPr id="98347" name="Freeform 48"/>
          <p:cNvSpPr>
            <a:spLocks/>
          </p:cNvSpPr>
          <p:nvPr/>
        </p:nvSpPr>
        <p:spPr bwMode="auto">
          <a:xfrm>
            <a:off x="2743200" y="3886200"/>
            <a:ext cx="1447800" cy="685800"/>
          </a:xfrm>
          <a:custGeom>
            <a:avLst/>
            <a:gdLst>
              <a:gd name="T0" fmla="*/ 0 w 912"/>
              <a:gd name="T1" fmla="*/ 432 h 432"/>
              <a:gd name="T2" fmla="*/ 576 w 912"/>
              <a:gd name="T3" fmla="*/ 288 h 432"/>
              <a:gd name="T4" fmla="*/ 912 w 912"/>
              <a:gd name="T5" fmla="*/ 0 h 432"/>
              <a:gd name="T6" fmla="*/ 0 60000 65536"/>
              <a:gd name="T7" fmla="*/ 0 60000 65536"/>
              <a:gd name="T8" fmla="*/ 0 60000 65536"/>
              <a:gd name="T9" fmla="*/ 0 w 912"/>
              <a:gd name="T10" fmla="*/ 0 h 432"/>
              <a:gd name="T11" fmla="*/ 912 w 912"/>
              <a:gd name="T12" fmla="*/ 432 h 432"/>
            </a:gdLst>
            <a:ahLst/>
            <a:cxnLst>
              <a:cxn ang="T6">
                <a:pos x="T0" y="T1"/>
              </a:cxn>
              <a:cxn ang="T7">
                <a:pos x="T2" y="T3"/>
              </a:cxn>
              <a:cxn ang="T8">
                <a:pos x="T4" y="T5"/>
              </a:cxn>
            </a:cxnLst>
            <a:rect l="T9" t="T10" r="T11" b="T12"/>
            <a:pathLst>
              <a:path w="912" h="432">
                <a:moveTo>
                  <a:pt x="0" y="432"/>
                </a:moveTo>
                <a:cubicBezTo>
                  <a:pt x="212" y="396"/>
                  <a:pt x="424" y="360"/>
                  <a:pt x="576" y="288"/>
                </a:cubicBezTo>
                <a:cubicBezTo>
                  <a:pt x="728" y="216"/>
                  <a:pt x="820" y="108"/>
                  <a:pt x="912"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98348" name="Freeform 49"/>
          <p:cNvSpPr>
            <a:spLocks/>
          </p:cNvSpPr>
          <p:nvPr/>
        </p:nvSpPr>
        <p:spPr bwMode="auto">
          <a:xfrm>
            <a:off x="2743200" y="4724400"/>
            <a:ext cx="1371600" cy="381000"/>
          </a:xfrm>
          <a:custGeom>
            <a:avLst/>
            <a:gdLst>
              <a:gd name="T0" fmla="*/ 0 w 864"/>
              <a:gd name="T1" fmla="*/ 0 h 240"/>
              <a:gd name="T2" fmla="*/ 528 w 864"/>
              <a:gd name="T3" fmla="*/ 48 h 240"/>
              <a:gd name="T4" fmla="*/ 864 w 864"/>
              <a:gd name="T5" fmla="*/ 240 h 240"/>
              <a:gd name="T6" fmla="*/ 0 60000 65536"/>
              <a:gd name="T7" fmla="*/ 0 60000 65536"/>
              <a:gd name="T8" fmla="*/ 0 60000 65536"/>
              <a:gd name="T9" fmla="*/ 0 w 864"/>
              <a:gd name="T10" fmla="*/ 0 h 240"/>
              <a:gd name="T11" fmla="*/ 864 w 864"/>
              <a:gd name="T12" fmla="*/ 240 h 240"/>
            </a:gdLst>
            <a:ahLst/>
            <a:cxnLst>
              <a:cxn ang="T6">
                <a:pos x="T0" y="T1"/>
              </a:cxn>
              <a:cxn ang="T7">
                <a:pos x="T2" y="T3"/>
              </a:cxn>
              <a:cxn ang="T8">
                <a:pos x="T4" y="T5"/>
              </a:cxn>
            </a:cxnLst>
            <a:rect l="T9" t="T10" r="T11" b="T12"/>
            <a:pathLst>
              <a:path w="864" h="240">
                <a:moveTo>
                  <a:pt x="0" y="0"/>
                </a:moveTo>
                <a:cubicBezTo>
                  <a:pt x="192" y="4"/>
                  <a:pt x="384" y="8"/>
                  <a:pt x="528" y="48"/>
                </a:cubicBezTo>
                <a:cubicBezTo>
                  <a:pt x="672" y="88"/>
                  <a:pt x="768" y="164"/>
                  <a:pt x="864" y="24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98349" name="Freeform 50"/>
          <p:cNvSpPr>
            <a:spLocks/>
          </p:cNvSpPr>
          <p:nvPr/>
        </p:nvSpPr>
        <p:spPr bwMode="auto">
          <a:xfrm>
            <a:off x="5257800" y="3733800"/>
            <a:ext cx="990600" cy="685800"/>
          </a:xfrm>
          <a:custGeom>
            <a:avLst/>
            <a:gdLst>
              <a:gd name="T0" fmla="*/ 0 w 624"/>
              <a:gd name="T1" fmla="*/ 384 h 384"/>
              <a:gd name="T2" fmla="*/ 432 w 624"/>
              <a:gd name="T3" fmla="*/ 288 h 384"/>
              <a:gd name="T4" fmla="*/ 624 w 624"/>
              <a:gd name="T5" fmla="*/ 0 h 384"/>
              <a:gd name="T6" fmla="*/ 0 60000 65536"/>
              <a:gd name="T7" fmla="*/ 0 60000 65536"/>
              <a:gd name="T8" fmla="*/ 0 60000 65536"/>
              <a:gd name="T9" fmla="*/ 0 w 624"/>
              <a:gd name="T10" fmla="*/ 0 h 384"/>
              <a:gd name="T11" fmla="*/ 624 w 624"/>
              <a:gd name="T12" fmla="*/ 384 h 384"/>
            </a:gdLst>
            <a:ahLst/>
            <a:cxnLst>
              <a:cxn ang="T6">
                <a:pos x="T0" y="T1"/>
              </a:cxn>
              <a:cxn ang="T7">
                <a:pos x="T2" y="T3"/>
              </a:cxn>
              <a:cxn ang="T8">
                <a:pos x="T4" y="T5"/>
              </a:cxn>
            </a:cxnLst>
            <a:rect l="T9" t="T10" r="T11" b="T12"/>
            <a:pathLst>
              <a:path w="624" h="384">
                <a:moveTo>
                  <a:pt x="0" y="384"/>
                </a:moveTo>
                <a:cubicBezTo>
                  <a:pt x="164" y="368"/>
                  <a:pt x="328" y="352"/>
                  <a:pt x="432" y="288"/>
                </a:cubicBezTo>
                <a:cubicBezTo>
                  <a:pt x="536" y="224"/>
                  <a:pt x="580" y="112"/>
                  <a:pt x="624"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98350" name="Freeform 51"/>
          <p:cNvSpPr>
            <a:spLocks/>
          </p:cNvSpPr>
          <p:nvPr/>
        </p:nvSpPr>
        <p:spPr bwMode="auto">
          <a:xfrm>
            <a:off x="5181600" y="5181600"/>
            <a:ext cx="1066800" cy="457200"/>
          </a:xfrm>
          <a:custGeom>
            <a:avLst/>
            <a:gdLst>
              <a:gd name="T0" fmla="*/ 0 w 672"/>
              <a:gd name="T1" fmla="*/ 288 h 288"/>
              <a:gd name="T2" fmla="*/ 432 w 672"/>
              <a:gd name="T3" fmla="*/ 240 h 288"/>
              <a:gd name="T4" fmla="*/ 672 w 672"/>
              <a:gd name="T5" fmla="*/ 0 h 288"/>
              <a:gd name="T6" fmla="*/ 0 60000 65536"/>
              <a:gd name="T7" fmla="*/ 0 60000 65536"/>
              <a:gd name="T8" fmla="*/ 0 60000 65536"/>
              <a:gd name="T9" fmla="*/ 0 w 672"/>
              <a:gd name="T10" fmla="*/ 0 h 288"/>
              <a:gd name="T11" fmla="*/ 672 w 672"/>
              <a:gd name="T12" fmla="*/ 288 h 288"/>
            </a:gdLst>
            <a:ahLst/>
            <a:cxnLst>
              <a:cxn ang="T6">
                <a:pos x="T0" y="T1"/>
              </a:cxn>
              <a:cxn ang="T7">
                <a:pos x="T2" y="T3"/>
              </a:cxn>
              <a:cxn ang="T8">
                <a:pos x="T4" y="T5"/>
              </a:cxn>
            </a:cxnLst>
            <a:rect l="T9" t="T10" r="T11" b="T12"/>
            <a:pathLst>
              <a:path w="672" h="288">
                <a:moveTo>
                  <a:pt x="0" y="288"/>
                </a:moveTo>
                <a:cubicBezTo>
                  <a:pt x="160" y="288"/>
                  <a:pt x="320" y="288"/>
                  <a:pt x="432" y="240"/>
                </a:cubicBezTo>
                <a:cubicBezTo>
                  <a:pt x="544" y="192"/>
                  <a:pt x="608" y="96"/>
                  <a:pt x="672"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tLang="ko-KR" smtClean="0">
                <a:ea typeface="굴림" charset="-127"/>
              </a:rPr>
              <a:t>File Sharing</a:t>
            </a:r>
          </a:p>
        </p:txBody>
      </p:sp>
      <p:sp>
        <p:nvSpPr>
          <p:cNvPr id="100354" name="Rectangle 3"/>
          <p:cNvSpPr>
            <a:spLocks noGrp="1" noChangeArrowheads="1"/>
          </p:cNvSpPr>
          <p:nvPr>
            <p:ph idx="1"/>
          </p:nvPr>
        </p:nvSpPr>
        <p:spPr/>
        <p:txBody>
          <a:bodyPr/>
          <a:lstStyle/>
          <a:p>
            <a:r>
              <a:rPr lang="en-US" altLang="ko-KR" sz="2000" smtClean="0">
                <a:ea typeface="굴림" charset="-127"/>
              </a:rPr>
              <a:t>Each process gets its own current offset.</a:t>
            </a:r>
          </a:p>
          <a:p>
            <a:pPr lvl="4"/>
            <a:r>
              <a:rPr lang="en-US" altLang="ko-KR" smtClean="0">
                <a:ea typeface="굴림" charset="-127"/>
              </a:rPr>
              <a:t>Each </a:t>
            </a:r>
            <a:r>
              <a:rPr lang="en-US" altLang="ko-KR" smtClean="0">
                <a:latin typeface="Courier New" pitchFamily="49" charset="0"/>
                <a:ea typeface="굴림" charset="-127"/>
              </a:rPr>
              <a:t>write</a:t>
            </a:r>
            <a:r>
              <a:rPr lang="en-US" altLang="ko-KR" smtClean="0">
                <a:ea typeface="굴림" charset="-127"/>
              </a:rPr>
              <a:t> changes</a:t>
            </a:r>
            <a:r>
              <a:rPr lang="en-US" altLang="ko-KR" smtClean="0">
                <a:ea typeface="굴림" charset="-127"/>
                <a:sym typeface="Wingdings" pitchFamily="2" charset="2"/>
              </a:rPr>
              <a:t> the offset (and the size in the i-node table.)</a:t>
            </a:r>
            <a:endParaRPr lang="en-US" altLang="ko-KR" smtClean="0">
              <a:ea typeface="굴림" charset="-127"/>
            </a:endParaRPr>
          </a:p>
          <a:p>
            <a:pPr lvl="4"/>
            <a:r>
              <a:rPr lang="en-US" altLang="ko-KR" smtClean="0">
                <a:ea typeface="굴림" charset="-127"/>
              </a:rPr>
              <a:t>For each </a:t>
            </a:r>
            <a:r>
              <a:rPr lang="en-US" altLang="ko-KR" smtClean="0">
                <a:latin typeface="Courier New" pitchFamily="49" charset="0"/>
                <a:ea typeface="굴림" charset="-127"/>
              </a:rPr>
              <a:t>write</a:t>
            </a:r>
            <a:r>
              <a:rPr lang="en-US" altLang="ko-KR" smtClean="0">
                <a:ea typeface="굴림" charset="-127"/>
              </a:rPr>
              <a:t> to a file opened with O_APPEND flag set, the size in the i-node table </a:t>
            </a:r>
            <a:r>
              <a:rPr lang="en-US" altLang="ko-KR" smtClean="0">
                <a:ea typeface="굴림" charset="-127"/>
                <a:sym typeface="Wingdings" pitchFamily="2" charset="2"/>
              </a:rPr>
              <a:t> the offset</a:t>
            </a:r>
            <a:endParaRPr lang="ko-KR" altLang="en-US" smtClean="0">
              <a:ea typeface="굴림" charset="-127"/>
            </a:endParaRPr>
          </a:p>
          <a:p>
            <a:pPr lvl="4"/>
            <a:r>
              <a:rPr lang="en-US" altLang="ko-KR" smtClean="0">
                <a:latin typeface="Courier New" pitchFamily="49" charset="0"/>
                <a:ea typeface="굴림" charset="-127"/>
              </a:rPr>
              <a:t>lseek(fd, 0, SEEK_END):</a:t>
            </a:r>
            <a:r>
              <a:rPr lang="en-US" altLang="ko-KR" smtClean="0">
                <a:ea typeface="굴림" charset="-127"/>
              </a:rPr>
              <a:t> the size in i-node table </a:t>
            </a:r>
            <a:r>
              <a:rPr lang="en-US" altLang="ko-KR" smtClean="0">
                <a:ea typeface="굴림" charset="-127"/>
                <a:sym typeface="Wingdings" pitchFamily="2" charset="2"/>
              </a:rPr>
              <a:t> the offset</a:t>
            </a:r>
          </a:p>
          <a:p>
            <a:pPr lvl="4"/>
            <a:r>
              <a:rPr lang="en-US" altLang="ko-KR" smtClean="0">
                <a:latin typeface="Courier New" pitchFamily="49" charset="0"/>
                <a:ea typeface="굴림" charset="-127"/>
                <a:sym typeface="Wingdings" pitchFamily="2" charset="2"/>
              </a:rPr>
              <a:t>dup</a:t>
            </a:r>
            <a:r>
              <a:rPr lang="en-US" altLang="ko-KR" smtClean="0">
                <a:ea typeface="굴림" charset="-127"/>
                <a:sym typeface="Wingdings" pitchFamily="2" charset="2"/>
              </a:rPr>
              <a:t> and </a:t>
            </a:r>
            <a:r>
              <a:rPr lang="en-US" altLang="ko-KR" smtClean="0">
                <a:latin typeface="Courier New" pitchFamily="49" charset="0"/>
                <a:ea typeface="굴림" charset="-127"/>
                <a:sym typeface="Wingdings" pitchFamily="2" charset="2"/>
              </a:rPr>
              <a:t>fork</a:t>
            </a:r>
            <a:r>
              <a:rPr lang="en-US" altLang="ko-KR" smtClean="0">
                <a:ea typeface="굴림" charset="-127"/>
                <a:sym typeface="Wingdings" pitchFamily="2" charset="2"/>
              </a:rPr>
              <a:t>: More than one file descriptor entry pointing to the same file table entry</a:t>
            </a:r>
            <a:endParaRPr lang="en-US" altLang="ko-KR" smtClean="0">
              <a:ea typeface="굴림" charset="-127"/>
            </a:endParaRPr>
          </a:p>
          <a:p>
            <a:endParaRPr lang="ko-KR" altLang="en-US" smtClean="0">
              <a:ea typeface="굴림" charset="-127"/>
            </a:endParaRPr>
          </a:p>
        </p:txBody>
      </p:sp>
      <p:sp>
        <p:nvSpPr>
          <p:cNvPr id="100355"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00356" name="슬라이드 번호 개체 틀 58"/>
          <p:cNvSpPr>
            <a:spLocks noGrp="1"/>
          </p:cNvSpPr>
          <p:nvPr>
            <p:ph type="sldNum" sz="quarter" idx="11"/>
          </p:nvPr>
        </p:nvSpPr>
        <p:spPr>
          <a:noFill/>
        </p:spPr>
        <p:txBody>
          <a:bodyPr/>
          <a:lstStyle/>
          <a:p>
            <a:pPr fontAlgn="base">
              <a:spcBef>
                <a:spcPct val="0"/>
              </a:spcBef>
              <a:spcAft>
                <a:spcPct val="0"/>
              </a:spcAft>
            </a:pPr>
            <a:fld id="{547810E5-B986-4292-8970-A39702E72AB2}" type="slidenum">
              <a:rPr lang="ko-KR" altLang="en-US"/>
              <a:pPr fontAlgn="base">
                <a:spcBef>
                  <a:spcPct val="0"/>
                </a:spcBef>
                <a:spcAft>
                  <a:spcPct val="0"/>
                </a:spcAft>
              </a:pPr>
              <a:t>14</a:t>
            </a:fld>
            <a:endParaRPr lang="en-US" altLang="ko-KR"/>
          </a:p>
        </p:txBody>
      </p:sp>
      <p:sp>
        <p:nvSpPr>
          <p:cNvPr id="100357" name="Rectangle 4"/>
          <p:cNvSpPr>
            <a:spLocks noChangeArrowheads="1"/>
          </p:cNvSpPr>
          <p:nvPr/>
        </p:nvSpPr>
        <p:spPr bwMode="auto">
          <a:xfrm>
            <a:off x="1989138" y="35814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58" name="Rectangle 5"/>
          <p:cNvSpPr>
            <a:spLocks noChangeArrowheads="1"/>
          </p:cNvSpPr>
          <p:nvPr/>
        </p:nvSpPr>
        <p:spPr bwMode="auto">
          <a:xfrm>
            <a:off x="1989138" y="4191000"/>
            <a:ext cx="708025" cy="2984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59" name="Rectangle 6"/>
          <p:cNvSpPr>
            <a:spLocks noChangeArrowheads="1"/>
          </p:cNvSpPr>
          <p:nvPr/>
        </p:nvSpPr>
        <p:spPr bwMode="auto">
          <a:xfrm>
            <a:off x="1455738" y="3048000"/>
            <a:ext cx="1524000" cy="16002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0" name="Rectangle 7"/>
          <p:cNvSpPr>
            <a:spLocks noChangeArrowheads="1"/>
          </p:cNvSpPr>
          <p:nvPr/>
        </p:nvSpPr>
        <p:spPr bwMode="auto">
          <a:xfrm>
            <a:off x="4003675" y="42227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1" name="Rectangle 8"/>
          <p:cNvSpPr>
            <a:spLocks noChangeArrowheads="1"/>
          </p:cNvSpPr>
          <p:nvPr/>
        </p:nvSpPr>
        <p:spPr bwMode="auto">
          <a:xfrm>
            <a:off x="4003675" y="44513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2" name="Rectangle 9"/>
          <p:cNvSpPr>
            <a:spLocks noChangeArrowheads="1"/>
          </p:cNvSpPr>
          <p:nvPr/>
        </p:nvSpPr>
        <p:spPr bwMode="auto">
          <a:xfrm>
            <a:off x="4003675" y="46799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3" name="Text Box 10"/>
          <p:cNvSpPr txBox="1">
            <a:spLocks noChangeArrowheads="1"/>
          </p:cNvSpPr>
          <p:nvPr/>
        </p:nvSpPr>
        <p:spPr bwMode="auto">
          <a:xfrm>
            <a:off x="4029075" y="4184650"/>
            <a:ext cx="1109663"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status flags</a:t>
            </a:r>
          </a:p>
        </p:txBody>
      </p:sp>
      <p:sp>
        <p:nvSpPr>
          <p:cNvPr id="100364" name="Text Box 11"/>
          <p:cNvSpPr txBox="1">
            <a:spLocks noChangeArrowheads="1"/>
          </p:cNvSpPr>
          <p:nvPr/>
        </p:nvSpPr>
        <p:spPr bwMode="auto">
          <a:xfrm>
            <a:off x="3943350" y="4414838"/>
            <a:ext cx="1246188"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offset</a:t>
            </a:r>
          </a:p>
        </p:txBody>
      </p:sp>
      <p:sp>
        <p:nvSpPr>
          <p:cNvPr id="100365" name="Text Box 12"/>
          <p:cNvSpPr txBox="1">
            <a:spLocks noChangeArrowheads="1"/>
          </p:cNvSpPr>
          <p:nvPr/>
        </p:nvSpPr>
        <p:spPr bwMode="auto">
          <a:xfrm>
            <a:off x="4178300" y="4633913"/>
            <a:ext cx="81597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ptr</a:t>
            </a:r>
          </a:p>
        </p:txBody>
      </p:sp>
      <p:sp>
        <p:nvSpPr>
          <p:cNvPr id="100366" name="Rectangle 13"/>
          <p:cNvSpPr>
            <a:spLocks noChangeArrowheads="1"/>
          </p:cNvSpPr>
          <p:nvPr/>
        </p:nvSpPr>
        <p:spPr bwMode="auto">
          <a:xfrm>
            <a:off x="3960813" y="54419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7" name="Rectangle 14"/>
          <p:cNvSpPr>
            <a:spLocks noChangeArrowheads="1"/>
          </p:cNvSpPr>
          <p:nvPr/>
        </p:nvSpPr>
        <p:spPr bwMode="auto">
          <a:xfrm>
            <a:off x="3960813" y="56705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8" name="Rectangle 15"/>
          <p:cNvSpPr>
            <a:spLocks noChangeArrowheads="1"/>
          </p:cNvSpPr>
          <p:nvPr/>
        </p:nvSpPr>
        <p:spPr bwMode="auto">
          <a:xfrm>
            <a:off x="3960813" y="589915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69" name="Text Box 16"/>
          <p:cNvSpPr txBox="1">
            <a:spLocks noChangeArrowheads="1"/>
          </p:cNvSpPr>
          <p:nvPr/>
        </p:nvSpPr>
        <p:spPr bwMode="auto">
          <a:xfrm>
            <a:off x="3986213" y="5403850"/>
            <a:ext cx="110966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status flags</a:t>
            </a:r>
          </a:p>
        </p:txBody>
      </p:sp>
      <p:sp>
        <p:nvSpPr>
          <p:cNvPr id="100370" name="Text Box 17"/>
          <p:cNvSpPr txBox="1">
            <a:spLocks noChangeArrowheads="1"/>
          </p:cNvSpPr>
          <p:nvPr/>
        </p:nvSpPr>
        <p:spPr bwMode="auto">
          <a:xfrm>
            <a:off x="3900488" y="5634038"/>
            <a:ext cx="1246187"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offset</a:t>
            </a:r>
          </a:p>
        </p:txBody>
      </p:sp>
      <p:sp>
        <p:nvSpPr>
          <p:cNvPr id="100371" name="Text Box 18"/>
          <p:cNvSpPr txBox="1">
            <a:spLocks noChangeArrowheads="1"/>
          </p:cNvSpPr>
          <p:nvPr/>
        </p:nvSpPr>
        <p:spPr bwMode="auto">
          <a:xfrm>
            <a:off x="4135438" y="5853113"/>
            <a:ext cx="81597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ptr</a:t>
            </a:r>
          </a:p>
        </p:txBody>
      </p:sp>
      <p:sp>
        <p:nvSpPr>
          <p:cNvPr id="100372" name="Rectangle 19"/>
          <p:cNvSpPr>
            <a:spLocks noChangeArrowheads="1"/>
          </p:cNvSpPr>
          <p:nvPr/>
        </p:nvSpPr>
        <p:spPr bwMode="auto">
          <a:xfrm>
            <a:off x="6240463" y="4702175"/>
            <a:ext cx="1143000" cy="3937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73" name="Rectangle 20"/>
          <p:cNvSpPr>
            <a:spLocks noChangeArrowheads="1"/>
          </p:cNvSpPr>
          <p:nvPr/>
        </p:nvSpPr>
        <p:spPr bwMode="auto">
          <a:xfrm>
            <a:off x="6238875" y="5089525"/>
            <a:ext cx="1152525" cy="663575"/>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74" name="Text Box 21"/>
          <p:cNvSpPr txBox="1">
            <a:spLocks noChangeArrowheads="1"/>
          </p:cNvSpPr>
          <p:nvPr/>
        </p:nvSpPr>
        <p:spPr bwMode="auto">
          <a:xfrm>
            <a:off x="6367463" y="4632325"/>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v-node</a:t>
            </a:r>
          </a:p>
          <a:p>
            <a:pPr algn="ctr"/>
            <a:r>
              <a:rPr kumimoji="0" lang="en-US" altLang="ko-KR" sz="1200">
                <a:latin typeface="Times New Roman" pitchFamily="18" charset="0"/>
              </a:rPr>
              <a:t>information</a:t>
            </a:r>
          </a:p>
        </p:txBody>
      </p:sp>
      <p:sp>
        <p:nvSpPr>
          <p:cNvPr id="100375" name="Text Box 22"/>
          <p:cNvSpPr txBox="1">
            <a:spLocks noChangeArrowheads="1"/>
          </p:cNvSpPr>
          <p:nvPr/>
        </p:nvSpPr>
        <p:spPr bwMode="auto">
          <a:xfrm>
            <a:off x="6351588" y="5029200"/>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i-node</a:t>
            </a:r>
          </a:p>
          <a:p>
            <a:pPr algn="ctr"/>
            <a:r>
              <a:rPr kumimoji="0" lang="en-US" altLang="ko-KR" sz="1200">
                <a:latin typeface="Times New Roman" pitchFamily="18" charset="0"/>
              </a:rPr>
              <a:t>information</a:t>
            </a:r>
          </a:p>
        </p:txBody>
      </p:sp>
      <p:sp>
        <p:nvSpPr>
          <p:cNvPr id="100376" name="Text Box 23"/>
          <p:cNvSpPr txBox="1">
            <a:spLocks noChangeArrowheads="1"/>
          </p:cNvSpPr>
          <p:nvPr/>
        </p:nvSpPr>
        <p:spPr bwMode="auto">
          <a:xfrm>
            <a:off x="6238875" y="5478463"/>
            <a:ext cx="1136650"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size</a:t>
            </a:r>
          </a:p>
        </p:txBody>
      </p:sp>
      <p:sp>
        <p:nvSpPr>
          <p:cNvPr id="100377" name="Line 24"/>
          <p:cNvSpPr>
            <a:spLocks noChangeShapeType="1"/>
          </p:cNvSpPr>
          <p:nvPr/>
        </p:nvSpPr>
        <p:spPr bwMode="auto">
          <a:xfrm>
            <a:off x="6257925" y="5481638"/>
            <a:ext cx="1131888" cy="0"/>
          </a:xfrm>
          <a:prstGeom prst="line">
            <a:avLst/>
          </a:prstGeom>
          <a:noFill/>
          <a:ln w="9525">
            <a:solidFill>
              <a:schemeClr val="tx1"/>
            </a:solidFill>
            <a:prstDash val="dash"/>
            <a:round/>
            <a:headEnd/>
            <a:tailEnd/>
          </a:ln>
        </p:spPr>
        <p:txBody>
          <a:bodyPr/>
          <a:lstStyle/>
          <a:p>
            <a:endParaRPr lang="ko-KR" altLang="en-US"/>
          </a:p>
        </p:txBody>
      </p:sp>
      <p:sp>
        <p:nvSpPr>
          <p:cNvPr id="100378" name="Rectangle 31"/>
          <p:cNvSpPr>
            <a:spLocks noChangeArrowheads="1"/>
          </p:cNvSpPr>
          <p:nvPr/>
        </p:nvSpPr>
        <p:spPr bwMode="auto">
          <a:xfrm>
            <a:off x="1989138" y="37338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79" name="Rectangle 32"/>
          <p:cNvSpPr>
            <a:spLocks noChangeArrowheads="1"/>
          </p:cNvSpPr>
          <p:nvPr/>
        </p:nvSpPr>
        <p:spPr bwMode="auto">
          <a:xfrm>
            <a:off x="1989138" y="38941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80" name="Line 33"/>
          <p:cNvSpPr>
            <a:spLocks noChangeShapeType="1"/>
          </p:cNvSpPr>
          <p:nvPr/>
        </p:nvSpPr>
        <p:spPr bwMode="auto">
          <a:xfrm>
            <a:off x="2333625" y="3581400"/>
            <a:ext cx="0" cy="596900"/>
          </a:xfrm>
          <a:prstGeom prst="line">
            <a:avLst/>
          </a:prstGeom>
          <a:noFill/>
          <a:ln w="9525">
            <a:solidFill>
              <a:schemeClr val="tx1"/>
            </a:solidFill>
            <a:round/>
            <a:headEnd/>
            <a:tailEnd/>
          </a:ln>
        </p:spPr>
        <p:txBody>
          <a:bodyPr/>
          <a:lstStyle/>
          <a:p>
            <a:endParaRPr lang="ko-KR" altLang="en-US"/>
          </a:p>
        </p:txBody>
      </p:sp>
      <p:sp>
        <p:nvSpPr>
          <p:cNvPr id="100381" name="Text Box 34"/>
          <p:cNvSpPr txBox="1">
            <a:spLocks noChangeArrowheads="1"/>
          </p:cNvSpPr>
          <p:nvPr/>
        </p:nvSpPr>
        <p:spPr bwMode="auto">
          <a:xfrm>
            <a:off x="2141538" y="4060825"/>
            <a:ext cx="371475" cy="366713"/>
          </a:xfrm>
          <a:prstGeom prst="rect">
            <a:avLst/>
          </a:prstGeom>
          <a:noFill/>
          <a:ln w="9525">
            <a:noFill/>
            <a:miter lim="800000"/>
            <a:headEnd/>
            <a:tailEnd/>
          </a:ln>
        </p:spPr>
        <p:txBody>
          <a:bodyPr wrap="none">
            <a:spAutoFit/>
          </a:bodyPr>
          <a:lstStyle/>
          <a:p>
            <a:r>
              <a:rPr kumimoji="0" lang="en-US" altLang="ko-KR">
                <a:latin typeface="맑은 고딕" pitchFamily="50" charset="-127"/>
              </a:rPr>
              <a:t>…</a:t>
            </a:r>
          </a:p>
        </p:txBody>
      </p:sp>
      <p:sp>
        <p:nvSpPr>
          <p:cNvPr id="100382" name="Text Box 35"/>
          <p:cNvSpPr txBox="1">
            <a:spLocks noChangeArrowheads="1"/>
          </p:cNvSpPr>
          <p:nvPr/>
        </p:nvSpPr>
        <p:spPr bwMode="auto">
          <a:xfrm>
            <a:off x="1884363" y="3321050"/>
            <a:ext cx="892175"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flags  ptr</a:t>
            </a:r>
          </a:p>
        </p:txBody>
      </p:sp>
      <p:sp>
        <p:nvSpPr>
          <p:cNvPr id="100383" name="Text Box 36"/>
          <p:cNvSpPr txBox="1">
            <a:spLocks noChangeArrowheads="1"/>
          </p:cNvSpPr>
          <p:nvPr/>
        </p:nvSpPr>
        <p:spPr bwMode="auto">
          <a:xfrm>
            <a:off x="1584325" y="3489325"/>
            <a:ext cx="468313"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0:</a:t>
            </a:r>
          </a:p>
        </p:txBody>
      </p:sp>
      <p:sp>
        <p:nvSpPr>
          <p:cNvPr id="100384" name="Text Box 37"/>
          <p:cNvSpPr txBox="1">
            <a:spLocks noChangeArrowheads="1"/>
          </p:cNvSpPr>
          <p:nvPr/>
        </p:nvSpPr>
        <p:spPr bwMode="auto">
          <a:xfrm>
            <a:off x="1579563" y="3662363"/>
            <a:ext cx="468312"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1:</a:t>
            </a:r>
          </a:p>
        </p:txBody>
      </p:sp>
      <p:sp>
        <p:nvSpPr>
          <p:cNvPr id="100385" name="Text Box 38"/>
          <p:cNvSpPr txBox="1">
            <a:spLocks noChangeArrowheads="1"/>
          </p:cNvSpPr>
          <p:nvPr/>
        </p:nvSpPr>
        <p:spPr bwMode="auto">
          <a:xfrm>
            <a:off x="1571625" y="3817938"/>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2:</a:t>
            </a:r>
          </a:p>
        </p:txBody>
      </p:sp>
      <p:sp>
        <p:nvSpPr>
          <p:cNvPr id="100386" name="Text Box 39"/>
          <p:cNvSpPr txBox="1">
            <a:spLocks noChangeArrowheads="1"/>
          </p:cNvSpPr>
          <p:nvPr/>
        </p:nvSpPr>
        <p:spPr bwMode="auto">
          <a:xfrm>
            <a:off x="1555750" y="2790825"/>
            <a:ext cx="1447800" cy="274638"/>
          </a:xfrm>
          <a:prstGeom prst="rect">
            <a:avLst/>
          </a:prstGeom>
          <a:noFill/>
          <a:ln w="9525">
            <a:noFill/>
            <a:miter lim="800000"/>
            <a:headEnd/>
            <a:tailEnd/>
          </a:ln>
        </p:spPr>
        <p:txBody>
          <a:bodyPr>
            <a:spAutoFit/>
          </a:bodyPr>
          <a:lstStyle/>
          <a:p>
            <a:r>
              <a:rPr kumimoji="0" lang="en-US" altLang="ko-KR" sz="1200">
                <a:latin typeface="Times New Roman" pitchFamily="18" charset="0"/>
              </a:rPr>
              <a:t>process table entry</a:t>
            </a:r>
          </a:p>
        </p:txBody>
      </p:sp>
      <p:sp>
        <p:nvSpPr>
          <p:cNvPr id="100387" name="Text Box 40"/>
          <p:cNvSpPr txBox="1">
            <a:spLocks noChangeArrowheads="1"/>
          </p:cNvSpPr>
          <p:nvPr/>
        </p:nvSpPr>
        <p:spPr bwMode="auto">
          <a:xfrm>
            <a:off x="4251325" y="3962400"/>
            <a:ext cx="725488"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table</a:t>
            </a:r>
          </a:p>
        </p:txBody>
      </p:sp>
      <p:sp>
        <p:nvSpPr>
          <p:cNvPr id="100388" name="Text Box 41"/>
          <p:cNvSpPr txBox="1">
            <a:spLocks noChangeArrowheads="1"/>
          </p:cNvSpPr>
          <p:nvPr/>
        </p:nvSpPr>
        <p:spPr bwMode="auto">
          <a:xfrm>
            <a:off x="6297613" y="4375150"/>
            <a:ext cx="94456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table</a:t>
            </a:r>
          </a:p>
        </p:txBody>
      </p:sp>
      <p:sp>
        <p:nvSpPr>
          <p:cNvPr id="100389" name="Freeform 45"/>
          <p:cNvSpPr>
            <a:spLocks/>
          </p:cNvSpPr>
          <p:nvPr/>
        </p:nvSpPr>
        <p:spPr bwMode="auto">
          <a:xfrm>
            <a:off x="4960938" y="4908550"/>
            <a:ext cx="1219200" cy="1143000"/>
          </a:xfrm>
          <a:custGeom>
            <a:avLst/>
            <a:gdLst>
              <a:gd name="T0" fmla="*/ 0 w 672"/>
              <a:gd name="T1" fmla="*/ 288 h 288"/>
              <a:gd name="T2" fmla="*/ 432 w 672"/>
              <a:gd name="T3" fmla="*/ 240 h 288"/>
              <a:gd name="T4" fmla="*/ 672 w 672"/>
              <a:gd name="T5" fmla="*/ 0 h 288"/>
              <a:gd name="T6" fmla="*/ 0 60000 65536"/>
              <a:gd name="T7" fmla="*/ 0 60000 65536"/>
              <a:gd name="T8" fmla="*/ 0 60000 65536"/>
              <a:gd name="T9" fmla="*/ 0 w 672"/>
              <a:gd name="T10" fmla="*/ 0 h 288"/>
              <a:gd name="T11" fmla="*/ 672 w 672"/>
              <a:gd name="T12" fmla="*/ 288 h 288"/>
            </a:gdLst>
            <a:ahLst/>
            <a:cxnLst>
              <a:cxn ang="T6">
                <a:pos x="T0" y="T1"/>
              </a:cxn>
              <a:cxn ang="T7">
                <a:pos x="T2" y="T3"/>
              </a:cxn>
              <a:cxn ang="T8">
                <a:pos x="T4" y="T5"/>
              </a:cxn>
            </a:cxnLst>
            <a:rect l="T9" t="T10" r="T11" b="T12"/>
            <a:pathLst>
              <a:path w="672" h="288">
                <a:moveTo>
                  <a:pt x="0" y="288"/>
                </a:moveTo>
                <a:cubicBezTo>
                  <a:pt x="160" y="288"/>
                  <a:pt x="320" y="288"/>
                  <a:pt x="432" y="240"/>
                </a:cubicBezTo>
                <a:cubicBezTo>
                  <a:pt x="544" y="192"/>
                  <a:pt x="608" y="96"/>
                  <a:pt x="672"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100390" name="Rectangle 46"/>
          <p:cNvSpPr>
            <a:spLocks noChangeArrowheads="1"/>
          </p:cNvSpPr>
          <p:nvPr/>
        </p:nvSpPr>
        <p:spPr bwMode="auto">
          <a:xfrm>
            <a:off x="1989138" y="40465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1" name="Text Box 47"/>
          <p:cNvSpPr txBox="1">
            <a:spLocks noChangeArrowheads="1"/>
          </p:cNvSpPr>
          <p:nvPr/>
        </p:nvSpPr>
        <p:spPr bwMode="auto">
          <a:xfrm>
            <a:off x="1565275" y="3976688"/>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3:</a:t>
            </a:r>
          </a:p>
        </p:txBody>
      </p:sp>
      <p:sp>
        <p:nvSpPr>
          <p:cNvPr id="100392" name="Rectangle 48"/>
          <p:cNvSpPr>
            <a:spLocks noChangeArrowheads="1"/>
          </p:cNvSpPr>
          <p:nvPr/>
        </p:nvSpPr>
        <p:spPr bwMode="auto">
          <a:xfrm>
            <a:off x="1989138" y="50927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3" name="Rectangle 49"/>
          <p:cNvSpPr>
            <a:spLocks noChangeArrowheads="1"/>
          </p:cNvSpPr>
          <p:nvPr/>
        </p:nvSpPr>
        <p:spPr bwMode="auto">
          <a:xfrm>
            <a:off x="1989138" y="5875338"/>
            <a:ext cx="708025" cy="2984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4" name="Rectangle 50"/>
          <p:cNvSpPr>
            <a:spLocks noChangeArrowheads="1"/>
          </p:cNvSpPr>
          <p:nvPr/>
        </p:nvSpPr>
        <p:spPr bwMode="auto">
          <a:xfrm>
            <a:off x="1455738" y="4876800"/>
            <a:ext cx="1524000" cy="16002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5" name="Rectangle 51"/>
          <p:cNvSpPr>
            <a:spLocks noChangeArrowheads="1"/>
          </p:cNvSpPr>
          <p:nvPr/>
        </p:nvSpPr>
        <p:spPr bwMode="auto">
          <a:xfrm>
            <a:off x="1989138" y="52451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6" name="Rectangle 52"/>
          <p:cNvSpPr>
            <a:spLocks noChangeArrowheads="1"/>
          </p:cNvSpPr>
          <p:nvPr/>
        </p:nvSpPr>
        <p:spPr bwMode="auto">
          <a:xfrm>
            <a:off x="1989138" y="54054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397" name="Line 53"/>
          <p:cNvSpPr>
            <a:spLocks noChangeShapeType="1"/>
          </p:cNvSpPr>
          <p:nvPr/>
        </p:nvSpPr>
        <p:spPr bwMode="auto">
          <a:xfrm>
            <a:off x="2333625" y="5092700"/>
            <a:ext cx="0" cy="779463"/>
          </a:xfrm>
          <a:prstGeom prst="line">
            <a:avLst/>
          </a:prstGeom>
          <a:noFill/>
          <a:ln w="9525">
            <a:solidFill>
              <a:schemeClr val="tx1"/>
            </a:solidFill>
            <a:round/>
            <a:headEnd/>
            <a:tailEnd/>
          </a:ln>
        </p:spPr>
        <p:txBody>
          <a:bodyPr/>
          <a:lstStyle/>
          <a:p>
            <a:endParaRPr lang="ko-KR" altLang="en-US"/>
          </a:p>
        </p:txBody>
      </p:sp>
      <p:sp>
        <p:nvSpPr>
          <p:cNvPr id="100398" name="Text Box 54"/>
          <p:cNvSpPr txBox="1">
            <a:spLocks noChangeArrowheads="1"/>
          </p:cNvSpPr>
          <p:nvPr/>
        </p:nvSpPr>
        <p:spPr bwMode="auto">
          <a:xfrm>
            <a:off x="2141538" y="5761038"/>
            <a:ext cx="371475" cy="366712"/>
          </a:xfrm>
          <a:prstGeom prst="rect">
            <a:avLst/>
          </a:prstGeom>
          <a:noFill/>
          <a:ln w="9525">
            <a:noFill/>
            <a:miter lim="800000"/>
            <a:headEnd/>
            <a:tailEnd/>
          </a:ln>
        </p:spPr>
        <p:txBody>
          <a:bodyPr wrap="none">
            <a:spAutoFit/>
          </a:bodyPr>
          <a:lstStyle/>
          <a:p>
            <a:r>
              <a:rPr kumimoji="0" lang="en-US" altLang="ko-KR">
                <a:latin typeface="맑은 고딕" pitchFamily="50" charset="-127"/>
              </a:rPr>
              <a:t>…</a:t>
            </a:r>
          </a:p>
        </p:txBody>
      </p:sp>
      <p:sp>
        <p:nvSpPr>
          <p:cNvPr id="100399" name="Text Box 55"/>
          <p:cNvSpPr txBox="1">
            <a:spLocks noChangeArrowheads="1"/>
          </p:cNvSpPr>
          <p:nvPr/>
        </p:nvSpPr>
        <p:spPr bwMode="auto">
          <a:xfrm>
            <a:off x="1884363" y="4832350"/>
            <a:ext cx="892175"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flags  ptr</a:t>
            </a:r>
          </a:p>
        </p:txBody>
      </p:sp>
      <p:sp>
        <p:nvSpPr>
          <p:cNvPr id="100400" name="Text Box 56"/>
          <p:cNvSpPr txBox="1">
            <a:spLocks noChangeArrowheads="1"/>
          </p:cNvSpPr>
          <p:nvPr/>
        </p:nvSpPr>
        <p:spPr bwMode="auto">
          <a:xfrm>
            <a:off x="1584325" y="5000625"/>
            <a:ext cx="468313"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0:</a:t>
            </a:r>
          </a:p>
        </p:txBody>
      </p:sp>
      <p:sp>
        <p:nvSpPr>
          <p:cNvPr id="100401" name="Text Box 57"/>
          <p:cNvSpPr txBox="1">
            <a:spLocks noChangeArrowheads="1"/>
          </p:cNvSpPr>
          <p:nvPr/>
        </p:nvSpPr>
        <p:spPr bwMode="auto">
          <a:xfrm>
            <a:off x="1579563" y="5173663"/>
            <a:ext cx="468312"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1:</a:t>
            </a:r>
          </a:p>
        </p:txBody>
      </p:sp>
      <p:sp>
        <p:nvSpPr>
          <p:cNvPr id="100402" name="Text Box 58"/>
          <p:cNvSpPr txBox="1">
            <a:spLocks noChangeArrowheads="1"/>
          </p:cNvSpPr>
          <p:nvPr/>
        </p:nvSpPr>
        <p:spPr bwMode="auto">
          <a:xfrm>
            <a:off x="1571625" y="5329238"/>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2:</a:t>
            </a:r>
          </a:p>
        </p:txBody>
      </p:sp>
      <p:sp>
        <p:nvSpPr>
          <p:cNvPr id="100403" name="Rectangle 60"/>
          <p:cNvSpPr>
            <a:spLocks noChangeArrowheads="1"/>
          </p:cNvSpPr>
          <p:nvPr/>
        </p:nvSpPr>
        <p:spPr bwMode="auto">
          <a:xfrm>
            <a:off x="1989138" y="55578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404" name="Text Box 61"/>
          <p:cNvSpPr txBox="1">
            <a:spLocks noChangeArrowheads="1"/>
          </p:cNvSpPr>
          <p:nvPr/>
        </p:nvSpPr>
        <p:spPr bwMode="auto">
          <a:xfrm>
            <a:off x="1565275" y="5487988"/>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3:</a:t>
            </a:r>
          </a:p>
        </p:txBody>
      </p:sp>
      <p:sp>
        <p:nvSpPr>
          <p:cNvPr id="100405" name="Rectangle 62"/>
          <p:cNvSpPr>
            <a:spLocks noChangeArrowheads="1"/>
          </p:cNvSpPr>
          <p:nvPr/>
        </p:nvSpPr>
        <p:spPr bwMode="auto">
          <a:xfrm>
            <a:off x="1989138" y="5718175"/>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0406" name="Text Box 63"/>
          <p:cNvSpPr txBox="1">
            <a:spLocks noChangeArrowheads="1"/>
          </p:cNvSpPr>
          <p:nvPr/>
        </p:nvSpPr>
        <p:spPr bwMode="auto">
          <a:xfrm>
            <a:off x="1568450" y="5640388"/>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4:</a:t>
            </a:r>
          </a:p>
        </p:txBody>
      </p:sp>
      <p:sp>
        <p:nvSpPr>
          <p:cNvPr id="100407" name="Line 64"/>
          <p:cNvSpPr>
            <a:spLocks noChangeShapeType="1"/>
          </p:cNvSpPr>
          <p:nvPr/>
        </p:nvSpPr>
        <p:spPr bwMode="auto">
          <a:xfrm>
            <a:off x="2522538" y="4110038"/>
            <a:ext cx="1447800" cy="228600"/>
          </a:xfrm>
          <a:prstGeom prst="line">
            <a:avLst/>
          </a:prstGeom>
          <a:noFill/>
          <a:ln w="9525">
            <a:solidFill>
              <a:schemeClr val="tx1"/>
            </a:solidFill>
            <a:round/>
            <a:headEnd/>
            <a:tailEnd type="arrow" w="med" len="med"/>
          </a:ln>
        </p:spPr>
        <p:txBody>
          <a:bodyPr/>
          <a:lstStyle/>
          <a:p>
            <a:endParaRPr lang="ko-KR" altLang="en-US"/>
          </a:p>
        </p:txBody>
      </p:sp>
      <p:sp>
        <p:nvSpPr>
          <p:cNvPr id="100408" name="Freeform 65"/>
          <p:cNvSpPr>
            <a:spLocks/>
          </p:cNvSpPr>
          <p:nvPr/>
        </p:nvSpPr>
        <p:spPr bwMode="auto">
          <a:xfrm>
            <a:off x="2522538" y="5518150"/>
            <a:ext cx="1371600" cy="304800"/>
          </a:xfrm>
          <a:custGeom>
            <a:avLst/>
            <a:gdLst>
              <a:gd name="T0" fmla="*/ 0 w 864"/>
              <a:gd name="T1" fmla="*/ 192 h 192"/>
              <a:gd name="T2" fmla="*/ 480 w 864"/>
              <a:gd name="T3" fmla="*/ 144 h 192"/>
              <a:gd name="T4" fmla="*/ 864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168" y="184"/>
                  <a:pt x="336" y="176"/>
                  <a:pt x="480" y="144"/>
                </a:cubicBezTo>
                <a:cubicBezTo>
                  <a:pt x="624" y="112"/>
                  <a:pt x="744" y="56"/>
                  <a:pt x="864"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100409" name="Freeform 66"/>
          <p:cNvSpPr>
            <a:spLocks/>
          </p:cNvSpPr>
          <p:nvPr/>
        </p:nvSpPr>
        <p:spPr bwMode="auto">
          <a:xfrm>
            <a:off x="5037138" y="4667250"/>
            <a:ext cx="1066800" cy="165100"/>
          </a:xfrm>
          <a:custGeom>
            <a:avLst/>
            <a:gdLst>
              <a:gd name="T0" fmla="*/ 0 w 672"/>
              <a:gd name="T1" fmla="*/ 56 h 104"/>
              <a:gd name="T2" fmla="*/ 480 w 672"/>
              <a:gd name="T3" fmla="*/ 8 h 104"/>
              <a:gd name="T4" fmla="*/ 672 w 672"/>
              <a:gd name="T5" fmla="*/ 104 h 104"/>
              <a:gd name="T6" fmla="*/ 0 60000 65536"/>
              <a:gd name="T7" fmla="*/ 0 60000 65536"/>
              <a:gd name="T8" fmla="*/ 0 60000 65536"/>
              <a:gd name="T9" fmla="*/ 0 w 672"/>
              <a:gd name="T10" fmla="*/ 0 h 104"/>
              <a:gd name="T11" fmla="*/ 672 w 672"/>
              <a:gd name="T12" fmla="*/ 104 h 104"/>
            </a:gdLst>
            <a:ahLst/>
            <a:cxnLst>
              <a:cxn ang="T6">
                <a:pos x="T0" y="T1"/>
              </a:cxn>
              <a:cxn ang="T7">
                <a:pos x="T2" y="T3"/>
              </a:cxn>
              <a:cxn ang="T8">
                <a:pos x="T4" y="T5"/>
              </a:cxn>
            </a:cxnLst>
            <a:rect l="T9" t="T10" r="T11" b="T12"/>
            <a:pathLst>
              <a:path w="672" h="104">
                <a:moveTo>
                  <a:pt x="0" y="56"/>
                </a:moveTo>
                <a:cubicBezTo>
                  <a:pt x="184" y="28"/>
                  <a:pt x="368" y="0"/>
                  <a:pt x="480" y="8"/>
                </a:cubicBezTo>
                <a:cubicBezTo>
                  <a:pt x="592" y="16"/>
                  <a:pt x="632" y="60"/>
                  <a:pt x="672" y="104"/>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ko-KR" smtClean="0">
                <a:ea typeface="굴림" charset="-127"/>
              </a:rPr>
              <a:t>Atomic Operations</a:t>
            </a:r>
          </a:p>
        </p:txBody>
      </p:sp>
      <p:sp>
        <p:nvSpPr>
          <p:cNvPr id="102402" name="Rectangle 3"/>
          <p:cNvSpPr>
            <a:spLocks noGrp="1" noChangeArrowheads="1"/>
          </p:cNvSpPr>
          <p:nvPr>
            <p:ph idx="1"/>
          </p:nvPr>
        </p:nvSpPr>
        <p:spPr/>
        <p:txBody>
          <a:bodyPr/>
          <a:lstStyle/>
          <a:p>
            <a:pPr>
              <a:lnSpc>
                <a:spcPct val="80000"/>
              </a:lnSpc>
            </a:pPr>
            <a:r>
              <a:rPr lang="en-US" altLang="ko-KR" sz="2000" smtClean="0">
                <a:ea typeface="굴림" charset="-127"/>
              </a:rPr>
              <a:t>When a process wants to append to the end of a file,</a:t>
            </a:r>
          </a:p>
          <a:p>
            <a:pPr>
              <a:lnSpc>
                <a:spcPct val="80000"/>
              </a:lnSpc>
              <a:buFont typeface="Wingdings" pitchFamily="2" charset="2"/>
              <a:buNone/>
            </a:pPr>
            <a:r>
              <a:rPr lang="en-US" altLang="ko-KR" sz="1800" smtClean="0">
                <a:latin typeface="Courier New" pitchFamily="49" charset="0"/>
                <a:ea typeface="굴림" charset="-127"/>
              </a:rPr>
              <a:t>	if (lseek(fd, 0L, SEEK_END) &lt; 0)</a:t>
            </a:r>
          </a:p>
          <a:p>
            <a:pPr lvl="1">
              <a:lnSpc>
                <a:spcPct val="80000"/>
              </a:lnSpc>
              <a:buFont typeface="Wingdings" pitchFamily="2" charset="2"/>
              <a:buNone/>
            </a:pPr>
            <a:r>
              <a:rPr lang="en-US" altLang="ko-KR" sz="1800" smtClean="0">
                <a:latin typeface="Courier New" pitchFamily="49" charset="0"/>
                <a:ea typeface="굴림" charset="-127"/>
              </a:rPr>
              <a:t>	 err_sys(“lseek error”);</a:t>
            </a:r>
          </a:p>
          <a:p>
            <a:pPr>
              <a:lnSpc>
                <a:spcPct val="80000"/>
              </a:lnSpc>
              <a:buFont typeface="Wingdings" pitchFamily="2" charset="2"/>
              <a:buNone/>
            </a:pPr>
            <a:r>
              <a:rPr lang="en-US" altLang="ko-KR" sz="1800" smtClean="0">
                <a:latin typeface="Courier New" pitchFamily="49" charset="0"/>
                <a:ea typeface="굴림" charset="-127"/>
              </a:rPr>
              <a:t>	if (write(fd, buf, 100) != 100)</a:t>
            </a:r>
          </a:p>
          <a:p>
            <a:pPr lvl="1">
              <a:lnSpc>
                <a:spcPct val="80000"/>
              </a:lnSpc>
              <a:buFont typeface="Wingdings" pitchFamily="2" charset="2"/>
              <a:buNone/>
            </a:pPr>
            <a:r>
              <a:rPr lang="en-US" altLang="ko-KR" sz="1800" smtClean="0">
                <a:latin typeface="Courier New" pitchFamily="49" charset="0"/>
                <a:ea typeface="굴림" charset="-127"/>
              </a:rPr>
              <a:t>	 err_sys(“write error”);</a:t>
            </a:r>
          </a:p>
          <a:p>
            <a:pPr lvl="1">
              <a:lnSpc>
                <a:spcPct val="80000"/>
              </a:lnSpc>
              <a:buFont typeface="Wingdings" pitchFamily="2" charset="2"/>
              <a:buNone/>
            </a:pPr>
            <a:endParaRPr lang="en-US" altLang="ko-KR" sz="1800" smtClean="0">
              <a:latin typeface="Courier New" pitchFamily="49" charset="0"/>
              <a:ea typeface="굴림" charset="-127"/>
            </a:endParaRPr>
          </a:p>
          <a:p>
            <a:pPr>
              <a:lnSpc>
                <a:spcPct val="80000"/>
              </a:lnSpc>
            </a:pPr>
            <a:r>
              <a:rPr lang="en-US" altLang="ko-KR" sz="2000" smtClean="0">
                <a:ea typeface="굴림" charset="-127"/>
              </a:rPr>
              <a:t>Assuming process A and B that append to the same file,</a:t>
            </a:r>
          </a:p>
          <a:p>
            <a:pPr lvl="1">
              <a:lnSpc>
                <a:spcPct val="80000"/>
              </a:lnSpc>
            </a:pPr>
            <a:r>
              <a:rPr lang="en-US" altLang="ko-KR" sz="1800" smtClean="0">
                <a:ea typeface="굴림" charset="-127"/>
              </a:rPr>
              <a:t>A</a:t>
            </a:r>
            <a:r>
              <a:rPr lang="en-US" altLang="ko-KR" sz="1800" smtClean="0">
                <a:latin typeface="Arial" charset="0"/>
                <a:ea typeface="굴림" charset="-127"/>
              </a:rPr>
              <a:t>’</a:t>
            </a:r>
            <a:r>
              <a:rPr lang="en-US" altLang="ko-KR" sz="1800" smtClean="0">
                <a:ea typeface="굴림" charset="-127"/>
              </a:rPr>
              <a:t>s </a:t>
            </a:r>
            <a:r>
              <a:rPr lang="en-US" altLang="ko-KR" sz="1800" smtClean="0">
                <a:latin typeface="Courier New" pitchFamily="49" charset="0"/>
                <a:ea typeface="굴림" charset="-127"/>
              </a:rPr>
              <a:t>lseek</a:t>
            </a:r>
            <a:r>
              <a:rPr lang="en-US" altLang="ko-KR" sz="1800" smtClean="0">
                <a:ea typeface="굴림" charset="-127"/>
              </a:rPr>
              <a:t> sets its offset to 1500.</a:t>
            </a:r>
          </a:p>
          <a:p>
            <a:pPr lvl="1">
              <a:lnSpc>
                <a:spcPct val="80000"/>
              </a:lnSpc>
            </a:pPr>
            <a:r>
              <a:rPr lang="en-US" altLang="ko-KR" sz="1800" smtClean="0">
                <a:ea typeface="굴림" charset="-127"/>
              </a:rPr>
              <a:t>B</a:t>
            </a:r>
            <a:r>
              <a:rPr lang="en-US" altLang="ko-KR" sz="1800" smtClean="0">
                <a:latin typeface="Arial" charset="0"/>
                <a:ea typeface="굴림" charset="-127"/>
              </a:rPr>
              <a:t>’</a:t>
            </a:r>
            <a:r>
              <a:rPr lang="en-US" altLang="ko-KR" sz="1800" smtClean="0">
                <a:ea typeface="굴림" charset="-127"/>
              </a:rPr>
              <a:t>s does the same thing, and calls a </a:t>
            </a:r>
            <a:r>
              <a:rPr lang="en-US" altLang="ko-KR" sz="1800" smtClean="0">
                <a:latin typeface="Courier New" pitchFamily="49" charset="0"/>
                <a:ea typeface="굴림" charset="-127"/>
              </a:rPr>
              <a:t>write</a:t>
            </a:r>
            <a:r>
              <a:rPr lang="en-US" altLang="ko-KR" sz="1800" smtClean="0">
                <a:ea typeface="굴림" charset="-127"/>
              </a:rPr>
              <a:t> to increase its offset to 1600. Kernel also updates the size in the v-node table entry.</a:t>
            </a:r>
          </a:p>
          <a:p>
            <a:pPr lvl="1">
              <a:lnSpc>
                <a:spcPct val="80000"/>
              </a:lnSpc>
            </a:pPr>
            <a:r>
              <a:rPr lang="en-US" altLang="ko-KR" sz="1800" smtClean="0">
                <a:ea typeface="굴림" charset="-127"/>
              </a:rPr>
              <a:t>A calls a </a:t>
            </a:r>
            <a:r>
              <a:rPr lang="en-US" altLang="ko-KR" sz="1800" smtClean="0">
                <a:latin typeface="Courier New" pitchFamily="49" charset="0"/>
                <a:ea typeface="굴림" charset="-127"/>
              </a:rPr>
              <a:t>write</a:t>
            </a:r>
            <a:r>
              <a:rPr lang="en-US" altLang="ko-KR" sz="1800" smtClean="0">
                <a:ea typeface="굴림" charset="-127"/>
              </a:rPr>
              <a:t>, which will overwrite the B</a:t>
            </a:r>
            <a:r>
              <a:rPr lang="en-US" altLang="ko-KR" sz="1800" smtClean="0">
                <a:latin typeface="Arial" charset="0"/>
                <a:ea typeface="굴림" charset="-127"/>
              </a:rPr>
              <a:t>’</a:t>
            </a:r>
            <a:r>
              <a:rPr lang="en-US" altLang="ko-KR" sz="1800" smtClean="0">
                <a:ea typeface="굴림" charset="-127"/>
              </a:rPr>
              <a:t>s data.</a:t>
            </a:r>
          </a:p>
          <a:p>
            <a:pPr>
              <a:lnSpc>
                <a:spcPct val="80000"/>
              </a:lnSpc>
            </a:pPr>
            <a:r>
              <a:rPr lang="en-US" altLang="ko-KR" sz="2000" smtClean="0">
                <a:ea typeface="굴림" charset="-127"/>
              </a:rPr>
              <a:t>Any operation that requires more than one function call can not be atomic.</a:t>
            </a:r>
          </a:p>
          <a:p>
            <a:pPr>
              <a:lnSpc>
                <a:spcPct val="80000"/>
              </a:lnSpc>
            </a:pPr>
            <a:r>
              <a:rPr lang="en-US" altLang="ko-KR" sz="2000" smtClean="0">
                <a:latin typeface="Courier New" pitchFamily="49" charset="0"/>
                <a:ea typeface="굴림" charset="-127"/>
              </a:rPr>
              <a:t>write</a:t>
            </a:r>
            <a:r>
              <a:rPr lang="en-US" altLang="ko-KR" sz="2000" smtClean="0">
                <a:ea typeface="굴림" charset="-127"/>
              </a:rPr>
              <a:t> to a file opened with O_APPEND flag </a:t>
            </a:r>
            <a:r>
              <a:rPr lang="en-US" altLang="ko-KR" sz="2000" smtClean="0">
                <a:ea typeface="굴림" charset="-127"/>
                <a:sym typeface="Wingdings" pitchFamily="2" charset="2"/>
              </a:rPr>
              <a:t> atomic</a:t>
            </a:r>
          </a:p>
        </p:txBody>
      </p:sp>
      <p:sp>
        <p:nvSpPr>
          <p:cNvPr id="102403"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02404" name="슬라이드 번호 개체 틀 5"/>
          <p:cNvSpPr>
            <a:spLocks noGrp="1"/>
          </p:cNvSpPr>
          <p:nvPr>
            <p:ph type="sldNum" sz="quarter" idx="11"/>
          </p:nvPr>
        </p:nvSpPr>
        <p:spPr>
          <a:noFill/>
        </p:spPr>
        <p:txBody>
          <a:bodyPr/>
          <a:lstStyle/>
          <a:p>
            <a:pPr fontAlgn="base">
              <a:spcBef>
                <a:spcPct val="0"/>
              </a:spcBef>
              <a:spcAft>
                <a:spcPct val="0"/>
              </a:spcAft>
            </a:pPr>
            <a:fld id="{0670C5E9-4FDD-40B7-A494-A0BEF2C0A801}" type="slidenum">
              <a:rPr lang="ko-KR" altLang="en-US"/>
              <a:pPr fontAlgn="base">
                <a:spcBef>
                  <a:spcPct val="0"/>
                </a:spcBef>
                <a:spcAft>
                  <a:spcPct val="0"/>
                </a:spcAft>
              </a:pPr>
              <a:t>15</a:t>
            </a:fld>
            <a:endParaRPr lang="en-US" altLang="ko-K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tLang="ko-KR" smtClean="0">
                <a:ea typeface="굴림" charset="-127"/>
              </a:rPr>
              <a:t>Atomic Operations</a:t>
            </a:r>
          </a:p>
        </p:txBody>
      </p:sp>
      <p:sp>
        <p:nvSpPr>
          <p:cNvPr id="104450" name="Rectangle 3"/>
          <p:cNvSpPr>
            <a:spLocks noGrp="1" noChangeArrowheads="1"/>
          </p:cNvSpPr>
          <p:nvPr>
            <p:ph idx="1"/>
          </p:nvPr>
        </p:nvSpPr>
        <p:spPr/>
        <p:txBody>
          <a:bodyPr/>
          <a:lstStyle/>
          <a:p>
            <a:pPr marL="457200" indent="-457200"/>
            <a:r>
              <a:rPr lang="en-US" altLang="ko-KR" smtClean="0">
                <a:ea typeface="굴림" charset="-127"/>
              </a:rPr>
              <a:t>The Single UNIX Specification</a:t>
            </a:r>
          </a:p>
          <a:p>
            <a:pPr marL="457200" indent="-457200">
              <a:buFont typeface="Wingdings" pitchFamily="2" charset="2"/>
              <a:buNone/>
            </a:pPr>
            <a:r>
              <a:rPr lang="en-US" altLang="ko-KR" sz="2000" smtClean="0">
                <a:latin typeface="Courier New" pitchFamily="49" charset="0"/>
                <a:ea typeface="굴림" charset="-127"/>
              </a:rPr>
              <a:t>	#include &lt;unistd.h&gt;</a:t>
            </a:r>
          </a:p>
          <a:p>
            <a:pPr marL="457200" indent="-457200">
              <a:buFont typeface="Wingdings" pitchFamily="2" charset="2"/>
              <a:buNone/>
            </a:pPr>
            <a:r>
              <a:rPr lang="en-US" altLang="ko-KR" sz="2000" smtClean="0">
                <a:latin typeface="Courier New" pitchFamily="49" charset="0"/>
                <a:ea typeface="굴림" charset="-127"/>
              </a:rPr>
              <a:t>   ssize_t</a:t>
            </a:r>
            <a:r>
              <a:rPr lang="en-US" altLang="ko-KR" sz="2000" smtClean="0">
                <a:ea typeface="굴림" charset="-127"/>
              </a:rPr>
              <a:t> </a:t>
            </a:r>
            <a:r>
              <a:rPr lang="en-US" altLang="ko-KR" sz="2000" smtClean="0">
                <a:latin typeface="Courier New" pitchFamily="49" charset="0"/>
                <a:ea typeface="굴림" charset="-127"/>
              </a:rPr>
              <a:t>pread(int</a:t>
            </a:r>
            <a:r>
              <a:rPr lang="en-US" altLang="ko-KR" sz="2000" smtClean="0">
                <a:ea typeface="굴림" charset="-127"/>
              </a:rPr>
              <a:t> </a:t>
            </a:r>
            <a:r>
              <a:rPr lang="en-US" altLang="ko-KR" sz="2000" i="1" smtClean="0">
                <a:ea typeface="굴림" charset="-127"/>
              </a:rPr>
              <a:t>filedes,</a:t>
            </a:r>
            <a:r>
              <a:rPr lang="en-US" altLang="ko-KR" sz="2000" smtClean="0">
                <a:ea typeface="굴림" charset="-127"/>
              </a:rPr>
              <a:t> </a:t>
            </a:r>
            <a:r>
              <a:rPr lang="en-US" altLang="ko-KR" sz="2000" smtClean="0">
                <a:latin typeface="Courier New" pitchFamily="49" charset="0"/>
                <a:ea typeface="굴림" charset="-127"/>
              </a:rPr>
              <a:t>void</a:t>
            </a:r>
            <a:r>
              <a:rPr lang="en-US" altLang="ko-KR" sz="2000" smtClean="0">
                <a:ea typeface="굴림" charset="-127"/>
              </a:rPr>
              <a:t> </a:t>
            </a:r>
            <a:r>
              <a:rPr lang="en-US" altLang="ko-KR" sz="2000" i="1" smtClean="0">
                <a:ea typeface="굴림" charset="-127"/>
              </a:rPr>
              <a:t>*buf,</a:t>
            </a:r>
            <a:r>
              <a:rPr lang="en-US" altLang="ko-KR" sz="2000" smtClean="0">
                <a:ea typeface="굴림" charset="-127"/>
              </a:rPr>
              <a:t> </a:t>
            </a:r>
            <a:r>
              <a:rPr lang="en-US" altLang="ko-KR" sz="2000" smtClean="0">
                <a:latin typeface="Courier New" pitchFamily="49" charset="0"/>
                <a:ea typeface="굴림" charset="-127"/>
              </a:rPr>
              <a:t>size_t</a:t>
            </a:r>
            <a:r>
              <a:rPr lang="en-US" altLang="ko-KR" sz="2000" smtClean="0">
                <a:ea typeface="굴림" charset="-127"/>
              </a:rPr>
              <a:t> </a:t>
            </a:r>
            <a:r>
              <a:rPr lang="en-US" altLang="ko-KR" sz="2000" i="1" smtClean="0">
                <a:ea typeface="굴림" charset="-127"/>
              </a:rPr>
              <a:t>nbytes,</a:t>
            </a:r>
            <a:r>
              <a:rPr lang="en-US" altLang="ko-KR" sz="2000" smtClean="0">
                <a:latin typeface="Courier New" pitchFamily="49" charset="0"/>
                <a:ea typeface="굴림" charset="-127"/>
              </a:rPr>
              <a:t> </a:t>
            </a:r>
          </a:p>
          <a:p>
            <a:pPr marL="457200" indent="-457200">
              <a:buFont typeface="Wingdings" pitchFamily="2" charset="2"/>
              <a:buNone/>
            </a:pPr>
            <a:r>
              <a:rPr lang="en-US" altLang="ko-KR" sz="2000" smtClean="0">
                <a:latin typeface="Courier New" pitchFamily="49" charset="0"/>
                <a:ea typeface="굴림" charset="-127"/>
              </a:rPr>
              <a:t>                 off_t</a:t>
            </a:r>
            <a:r>
              <a:rPr lang="en-US" altLang="ko-KR" sz="2000" i="1" smtClean="0">
                <a:ea typeface="굴림" charset="-127"/>
              </a:rPr>
              <a:t> offset</a:t>
            </a:r>
            <a:r>
              <a:rPr lang="en-US" altLang="ko-KR" sz="2000" smtClean="0">
                <a:latin typeface="Courier New" pitchFamily="49" charset="0"/>
                <a:ea typeface="굴림" charset="-127"/>
              </a:rPr>
              <a:t>);</a:t>
            </a:r>
          </a:p>
          <a:p>
            <a:pPr marL="457200" indent="-457200">
              <a:buFont typeface="Wingdings" pitchFamily="2" charset="2"/>
              <a:buNone/>
            </a:pPr>
            <a:r>
              <a:rPr lang="en-US" altLang="ko-KR" sz="2000" smtClean="0">
                <a:latin typeface="Courier New" pitchFamily="49" charset="0"/>
                <a:ea typeface="굴림" charset="-127"/>
              </a:rPr>
              <a:t>	ssize_t</a:t>
            </a:r>
            <a:r>
              <a:rPr lang="en-US" altLang="ko-KR" sz="2000" smtClean="0">
                <a:ea typeface="굴림" charset="-127"/>
              </a:rPr>
              <a:t> </a:t>
            </a:r>
            <a:r>
              <a:rPr lang="en-US" altLang="ko-KR" sz="2000" smtClean="0">
                <a:latin typeface="Courier New" pitchFamily="49" charset="0"/>
                <a:ea typeface="굴림" charset="-127"/>
              </a:rPr>
              <a:t>pwrite(int</a:t>
            </a:r>
            <a:r>
              <a:rPr lang="en-US" altLang="ko-KR" sz="2000" smtClean="0">
                <a:ea typeface="굴림" charset="-127"/>
              </a:rPr>
              <a:t> </a:t>
            </a:r>
            <a:r>
              <a:rPr lang="en-US" altLang="ko-KR" sz="2000" i="1" smtClean="0">
                <a:ea typeface="굴림" charset="-127"/>
              </a:rPr>
              <a:t>filedes,</a:t>
            </a:r>
            <a:r>
              <a:rPr lang="en-US" altLang="ko-KR" sz="2000" smtClean="0">
                <a:ea typeface="굴림" charset="-127"/>
              </a:rPr>
              <a:t> </a:t>
            </a:r>
            <a:r>
              <a:rPr lang="en-US" altLang="ko-KR" sz="2000" smtClean="0">
                <a:latin typeface="Courier New" pitchFamily="49" charset="0"/>
                <a:ea typeface="굴림" charset="-127"/>
              </a:rPr>
              <a:t>void</a:t>
            </a:r>
            <a:r>
              <a:rPr lang="en-US" altLang="ko-KR" sz="2000" smtClean="0">
                <a:ea typeface="굴림" charset="-127"/>
              </a:rPr>
              <a:t> </a:t>
            </a:r>
            <a:r>
              <a:rPr lang="en-US" altLang="ko-KR" sz="2000" i="1" smtClean="0">
                <a:ea typeface="굴림" charset="-127"/>
              </a:rPr>
              <a:t>*buf</a:t>
            </a:r>
            <a:r>
              <a:rPr lang="en-US" altLang="ko-KR" sz="2000" smtClean="0">
                <a:ea typeface="굴림" charset="-127"/>
              </a:rPr>
              <a:t>, </a:t>
            </a:r>
            <a:r>
              <a:rPr lang="en-US" altLang="ko-KR" sz="2000" smtClean="0">
                <a:latin typeface="Courier New" pitchFamily="49" charset="0"/>
                <a:ea typeface="굴림" charset="-127"/>
              </a:rPr>
              <a:t>size_t</a:t>
            </a:r>
            <a:r>
              <a:rPr lang="en-US" altLang="ko-KR" sz="2000" smtClean="0">
                <a:ea typeface="굴림" charset="-127"/>
              </a:rPr>
              <a:t> </a:t>
            </a:r>
            <a:r>
              <a:rPr lang="en-US" altLang="ko-KR" sz="2000" i="1" smtClean="0">
                <a:ea typeface="굴림" charset="-127"/>
              </a:rPr>
              <a:t>nbytes,</a:t>
            </a:r>
          </a:p>
          <a:p>
            <a:pPr marL="457200" indent="-457200">
              <a:buFont typeface="Wingdings" pitchFamily="2" charset="2"/>
              <a:buNone/>
            </a:pPr>
            <a:r>
              <a:rPr lang="en-US" altLang="ko-KR" sz="2000" i="1" smtClean="0">
                <a:ea typeface="굴림" charset="-127"/>
              </a:rPr>
              <a:t>                       </a:t>
            </a:r>
            <a:r>
              <a:rPr lang="en-US" altLang="ko-KR" sz="2000" smtClean="0">
                <a:latin typeface="Courier New" pitchFamily="49" charset="0"/>
                <a:ea typeface="굴림" charset="-127"/>
              </a:rPr>
              <a:t>        off_t</a:t>
            </a:r>
            <a:r>
              <a:rPr lang="en-US" altLang="ko-KR" sz="2000" i="1" smtClean="0">
                <a:ea typeface="굴림" charset="-127"/>
              </a:rPr>
              <a:t> offset</a:t>
            </a:r>
            <a:r>
              <a:rPr lang="en-US" altLang="ko-KR" sz="2000" smtClean="0">
                <a:latin typeface="Courier New" pitchFamily="49" charset="0"/>
                <a:ea typeface="굴림" charset="-127"/>
              </a:rPr>
              <a:t>);</a:t>
            </a:r>
          </a:p>
          <a:p>
            <a:pPr marL="457200" indent="-457200"/>
            <a:r>
              <a:rPr lang="en-US" altLang="ko-KR" smtClean="0">
                <a:latin typeface="Courier New" pitchFamily="49" charset="0"/>
                <a:ea typeface="굴림" charset="-127"/>
              </a:rPr>
              <a:t>pread</a:t>
            </a:r>
            <a:r>
              <a:rPr lang="en-US" altLang="ko-KR" smtClean="0">
                <a:ea typeface="굴림" charset="-127"/>
              </a:rPr>
              <a:t> equivalent to calling </a:t>
            </a:r>
            <a:r>
              <a:rPr lang="en-US" altLang="ko-KR" smtClean="0">
                <a:latin typeface="Courier New" pitchFamily="49" charset="0"/>
                <a:ea typeface="굴림" charset="-127"/>
              </a:rPr>
              <a:t>lseek</a:t>
            </a:r>
            <a:r>
              <a:rPr lang="en-US" altLang="ko-KR" smtClean="0">
                <a:ea typeface="굴림" charset="-127"/>
              </a:rPr>
              <a:t> followed by a call to </a:t>
            </a:r>
            <a:r>
              <a:rPr lang="en-US" altLang="ko-KR" smtClean="0">
                <a:latin typeface="Courier New" pitchFamily="49" charset="0"/>
                <a:ea typeface="굴림" charset="-127"/>
              </a:rPr>
              <a:t>read</a:t>
            </a:r>
          </a:p>
          <a:p>
            <a:pPr marL="457200" indent="-457200"/>
            <a:r>
              <a:rPr lang="en-US" altLang="ko-KR" smtClean="0">
                <a:latin typeface="Courier New" pitchFamily="49" charset="0"/>
                <a:ea typeface="굴림" charset="-127"/>
              </a:rPr>
              <a:t>pwrite</a:t>
            </a:r>
            <a:r>
              <a:rPr lang="en-US" altLang="ko-KR" smtClean="0">
                <a:ea typeface="굴림" charset="-127"/>
              </a:rPr>
              <a:t> equivalent to calling </a:t>
            </a:r>
            <a:r>
              <a:rPr lang="en-US" altLang="ko-KR" smtClean="0">
                <a:latin typeface="Courier New" pitchFamily="49" charset="0"/>
                <a:ea typeface="굴림" charset="-127"/>
              </a:rPr>
              <a:t>lseek</a:t>
            </a:r>
            <a:r>
              <a:rPr lang="en-US" altLang="ko-KR" smtClean="0">
                <a:ea typeface="굴림" charset="-127"/>
              </a:rPr>
              <a:t> followed by a call to </a:t>
            </a:r>
            <a:r>
              <a:rPr lang="en-US" altLang="ko-KR" smtClean="0">
                <a:latin typeface="Courier New" pitchFamily="49" charset="0"/>
                <a:ea typeface="굴림" charset="-127"/>
              </a:rPr>
              <a:t>write</a:t>
            </a:r>
          </a:p>
        </p:txBody>
      </p:sp>
      <p:sp>
        <p:nvSpPr>
          <p:cNvPr id="104451"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04452" name="슬라이드 번호 개체 틀 5"/>
          <p:cNvSpPr>
            <a:spLocks noGrp="1"/>
          </p:cNvSpPr>
          <p:nvPr>
            <p:ph type="sldNum" sz="quarter" idx="11"/>
          </p:nvPr>
        </p:nvSpPr>
        <p:spPr>
          <a:noFill/>
        </p:spPr>
        <p:txBody>
          <a:bodyPr/>
          <a:lstStyle/>
          <a:p>
            <a:pPr fontAlgn="base">
              <a:spcBef>
                <a:spcPct val="0"/>
              </a:spcBef>
              <a:spcAft>
                <a:spcPct val="0"/>
              </a:spcAft>
            </a:pPr>
            <a:fld id="{E86384B8-270D-42BA-8956-57E17F4F238C}" type="slidenum">
              <a:rPr lang="ko-KR" altLang="en-US"/>
              <a:pPr fontAlgn="base">
                <a:spcBef>
                  <a:spcPct val="0"/>
                </a:spcBef>
                <a:spcAft>
                  <a:spcPct val="0"/>
                </a:spcAft>
              </a:pPr>
              <a:t>16</a:t>
            </a:fld>
            <a:endParaRPr lang="en-US" altLang="ko-K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tLang="ko-KR" smtClean="0">
                <a:ea typeface="굴림" charset="-127"/>
              </a:rPr>
              <a:t>Atomic Operations</a:t>
            </a:r>
          </a:p>
        </p:txBody>
      </p:sp>
      <p:sp>
        <p:nvSpPr>
          <p:cNvPr id="106498" name="Rectangle 3"/>
          <p:cNvSpPr>
            <a:spLocks noGrp="1" noChangeArrowheads="1"/>
          </p:cNvSpPr>
          <p:nvPr>
            <p:ph idx="1"/>
          </p:nvPr>
        </p:nvSpPr>
        <p:spPr/>
        <p:txBody>
          <a:bodyPr/>
          <a:lstStyle/>
          <a:p>
            <a:pPr>
              <a:lnSpc>
                <a:spcPct val="95000"/>
              </a:lnSpc>
            </a:pPr>
            <a:r>
              <a:rPr lang="en-US" altLang="ko-KR" sz="2400" smtClean="0">
                <a:latin typeface="Courier New" pitchFamily="49" charset="0"/>
                <a:ea typeface="굴림" charset="-127"/>
              </a:rPr>
              <a:t>open(fd, …|O_CREAT|O_EXCL, </a:t>
            </a:r>
            <a:r>
              <a:rPr lang="en-US" altLang="ko-KR" sz="2400" i="1" smtClean="0">
                <a:latin typeface="Courier New" pitchFamily="49" charset="0"/>
                <a:ea typeface="굴림" charset="-127"/>
              </a:rPr>
              <a:t>modes</a:t>
            </a:r>
            <a:r>
              <a:rPr lang="en-US" altLang="ko-KR" sz="2400" smtClean="0">
                <a:latin typeface="Courier New" pitchFamily="49" charset="0"/>
                <a:ea typeface="굴림" charset="-127"/>
              </a:rPr>
              <a:t>)</a:t>
            </a:r>
            <a:endParaRPr lang="en-US" altLang="ko-KR" smtClean="0">
              <a:latin typeface="Courier New" pitchFamily="49" charset="0"/>
              <a:ea typeface="굴림" charset="-127"/>
            </a:endParaRPr>
          </a:p>
          <a:p>
            <a:pPr lvl="1"/>
            <a:r>
              <a:rPr lang="en-US" altLang="ko-KR" smtClean="0">
                <a:ea typeface="굴림" charset="-127"/>
              </a:rPr>
              <a:t>The check for the existence of the file and the creation of the file is performed as an atomic operation.</a:t>
            </a:r>
          </a:p>
          <a:p>
            <a:pPr>
              <a:lnSpc>
                <a:spcPct val="95000"/>
              </a:lnSpc>
            </a:pPr>
            <a:r>
              <a:rPr lang="en-US" altLang="ko-KR" sz="2400" smtClean="0">
                <a:ea typeface="굴림" charset="-127"/>
              </a:rPr>
              <a:t>Otherwise, we might try</a:t>
            </a:r>
          </a:p>
          <a:p>
            <a:pPr>
              <a:buFont typeface="Wingdings" pitchFamily="2" charset="2"/>
              <a:buNone/>
            </a:pPr>
            <a:r>
              <a:rPr lang="ko-KR" altLang="en-US" sz="2000" smtClean="0">
                <a:latin typeface="Courier New" pitchFamily="49" charset="0"/>
                <a:ea typeface="굴림" charset="-127"/>
              </a:rPr>
              <a:t>	</a:t>
            </a:r>
            <a:r>
              <a:rPr lang="en-US" altLang="ko-KR" sz="2000" smtClean="0">
                <a:latin typeface="Courier New" pitchFamily="49" charset="0"/>
                <a:ea typeface="굴림" charset="-127"/>
              </a:rPr>
              <a:t>  if ((fd = open(pathname, O_WRONLY)) &lt; 0){</a:t>
            </a:r>
          </a:p>
          <a:p>
            <a:pPr lvl="1">
              <a:buFont typeface="Wingdings" pitchFamily="2" charset="2"/>
              <a:buNone/>
            </a:pPr>
            <a:r>
              <a:rPr lang="en-US" altLang="ko-KR" sz="1800" smtClean="0">
                <a:latin typeface="Courier New" pitchFamily="49" charset="0"/>
                <a:ea typeface="굴림" charset="-127"/>
              </a:rPr>
              <a:t>		if (errno == ENOENT) {</a:t>
            </a:r>
          </a:p>
          <a:p>
            <a:pPr lvl="1">
              <a:buFont typeface="Wingdings" pitchFamily="2" charset="2"/>
              <a:buNone/>
            </a:pPr>
            <a:r>
              <a:rPr lang="en-US" altLang="ko-KR" sz="1800" smtClean="0">
                <a:latin typeface="Courier New" pitchFamily="49" charset="0"/>
                <a:ea typeface="굴림" charset="-127"/>
              </a:rPr>
              <a:t>			if ((fd = creat(pathname, mode)) &lt; 0)</a:t>
            </a:r>
          </a:p>
          <a:p>
            <a:pPr lvl="1">
              <a:buFont typeface="Wingdings" pitchFamily="2" charset="2"/>
              <a:buNone/>
            </a:pPr>
            <a:r>
              <a:rPr lang="en-US" altLang="ko-KR" sz="1800" smtClean="0">
                <a:latin typeface="Courier New" pitchFamily="49" charset="0"/>
                <a:ea typeface="굴림" charset="-127"/>
              </a:rPr>
              <a:t>				err_sys(“creat error”);</a:t>
            </a:r>
          </a:p>
          <a:p>
            <a:pPr lvl="1">
              <a:buFont typeface="Wingdings" pitchFamily="2" charset="2"/>
              <a:buNone/>
            </a:pPr>
            <a:r>
              <a:rPr lang="en-US" altLang="ko-KR" sz="1800" smtClean="0">
                <a:latin typeface="Courier New" pitchFamily="49" charset="0"/>
                <a:ea typeface="굴림" charset="-127"/>
              </a:rPr>
              <a:t>		} else</a:t>
            </a:r>
          </a:p>
          <a:p>
            <a:pPr lvl="1">
              <a:buFont typeface="Wingdings" pitchFamily="2" charset="2"/>
              <a:buNone/>
            </a:pPr>
            <a:r>
              <a:rPr lang="en-US" altLang="ko-KR" sz="1800" smtClean="0">
                <a:latin typeface="Courier New" pitchFamily="49" charset="0"/>
                <a:ea typeface="굴림" charset="-127"/>
              </a:rPr>
              <a:t>			err_sys(“open error”);</a:t>
            </a:r>
          </a:p>
          <a:p>
            <a:pPr lvl="1">
              <a:buFont typeface="Wingdings" pitchFamily="2" charset="2"/>
              <a:buNone/>
            </a:pPr>
            <a:r>
              <a:rPr lang="en-US" altLang="ko-KR" sz="1800" smtClean="0">
                <a:latin typeface="Courier New" pitchFamily="49" charset="0"/>
                <a:ea typeface="굴림" charset="-127"/>
              </a:rPr>
              <a:t>   }</a:t>
            </a:r>
          </a:p>
          <a:p>
            <a:pPr lvl="1">
              <a:buFont typeface="Wingdings" pitchFamily="2" charset="2"/>
              <a:buNone/>
            </a:pPr>
            <a:r>
              <a:rPr lang="en-US" altLang="ko-KR" sz="1800" smtClean="0">
                <a:latin typeface="Courier New" pitchFamily="49" charset="0"/>
                <a:ea typeface="굴림" charset="-127"/>
              </a:rPr>
              <a:t> }</a:t>
            </a:r>
          </a:p>
          <a:p>
            <a:pPr lvl="1">
              <a:buFont typeface="Wingdings" pitchFamily="2" charset="2"/>
              <a:buNone/>
            </a:pPr>
            <a:endParaRPr lang="ko-KR" altLang="en-US" sz="1800" smtClean="0">
              <a:latin typeface="Courier New" pitchFamily="49" charset="0"/>
              <a:ea typeface="굴림" charset="-127"/>
            </a:endParaRPr>
          </a:p>
        </p:txBody>
      </p:sp>
      <p:sp>
        <p:nvSpPr>
          <p:cNvPr id="106499"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06500" name="슬라이드 번호 개체 틀 5"/>
          <p:cNvSpPr>
            <a:spLocks noGrp="1"/>
          </p:cNvSpPr>
          <p:nvPr>
            <p:ph type="sldNum" sz="quarter" idx="11"/>
          </p:nvPr>
        </p:nvSpPr>
        <p:spPr>
          <a:noFill/>
        </p:spPr>
        <p:txBody>
          <a:bodyPr/>
          <a:lstStyle/>
          <a:p>
            <a:pPr fontAlgn="base">
              <a:spcBef>
                <a:spcPct val="0"/>
              </a:spcBef>
              <a:spcAft>
                <a:spcPct val="0"/>
              </a:spcAft>
            </a:pPr>
            <a:fld id="{EC0FABF7-1C36-4CE8-A35A-4823EB7E85E9}" type="slidenum">
              <a:rPr lang="ko-KR" altLang="en-US"/>
              <a:pPr fontAlgn="base">
                <a:spcBef>
                  <a:spcPct val="0"/>
                </a:spcBef>
                <a:spcAft>
                  <a:spcPct val="0"/>
                </a:spcAft>
              </a:pPr>
              <a:t>17</a:t>
            </a:fld>
            <a:endParaRPr lang="en-US" altLang="ko-K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tLang="ko-KR" smtClean="0">
                <a:latin typeface="Courier New" pitchFamily="49" charset="0"/>
                <a:ea typeface="굴림" charset="-127"/>
              </a:rPr>
              <a:t>dup</a:t>
            </a:r>
            <a:r>
              <a:rPr lang="en-US" altLang="ko-KR" smtClean="0">
                <a:ea typeface="굴림" charset="-127"/>
              </a:rPr>
              <a:t> and </a:t>
            </a:r>
            <a:r>
              <a:rPr lang="en-US" altLang="ko-KR" smtClean="0">
                <a:latin typeface="Courier New" pitchFamily="49" charset="0"/>
                <a:ea typeface="굴림" charset="-127"/>
              </a:rPr>
              <a:t>dup2</a:t>
            </a:r>
            <a:r>
              <a:rPr lang="en-US" altLang="ko-KR" smtClean="0">
                <a:ea typeface="굴림" charset="-127"/>
              </a:rPr>
              <a:t> Functions</a:t>
            </a:r>
          </a:p>
        </p:txBody>
      </p:sp>
      <p:sp>
        <p:nvSpPr>
          <p:cNvPr id="108546" name="Rectangle 3"/>
          <p:cNvSpPr>
            <a:spLocks noGrp="1" noChangeArrowheads="1"/>
          </p:cNvSpPr>
          <p:nvPr>
            <p:ph idx="1"/>
          </p:nvPr>
        </p:nvSpPr>
        <p:spPr/>
        <p:txBody>
          <a:bodyPr/>
          <a:lstStyle/>
          <a:p>
            <a:pPr>
              <a:spcBef>
                <a:spcPct val="0"/>
              </a:spcBef>
              <a:buFont typeface="Wingdings" pitchFamily="2" charset="2"/>
              <a:buNone/>
            </a:pPr>
            <a:r>
              <a:rPr lang="en-US" altLang="ko-KR" sz="1800" smtClean="0">
                <a:latin typeface="Courier New" pitchFamily="49" charset="0"/>
                <a:ea typeface="굴림" charset="-127"/>
              </a:rPr>
              <a:t>#include &lt;unistd.h&gt;</a:t>
            </a:r>
          </a:p>
          <a:p>
            <a:pPr>
              <a:spcBef>
                <a:spcPct val="0"/>
              </a:spcBef>
              <a:buFont typeface="Wingdings" pitchFamily="2" charset="2"/>
              <a:buNone/>
            </a:pPr>
            <a:r>
              <a:rPr lang="en-US" altLang="ko-KR" sz="1800" smtClean="0">
                <a:latin typeface="Courier New" pitchFamily="49" charset="0"/>
                <a:ea typeface="굴림" charset="-127"/>
              </a:rPr>
              <a:t>int dup(int </a:t>
            </a:r>
            <a:r>
              <a:rPr lang="en-US" altLang="ko-KR" sz="1800" i="1" smtClean="0">
                <a:ea typeface="굴림" charset="-127"/>
              </a:rPr>
              <a:t>filedes</a:t>
            </a:r>
            <a:r>
              <a:rPr lang="en-US" altLang="ko-KR" sz="1800" smtClean="0">
                <a:latin typeface="Courier New" pitchFamily="49" charset="0"/>
                <a:ea typeface="굴림" charset="-127"/>
              </a:rPr>
              <a:t>);</a:t>
            </a:r>
          </a:p>
          <a:p>
            <a:pPr>
              <a:spcBef>
                <a:spcPct val="0"/>
              </a:spcBef>
              <a:buFont typeface="Wingdings" pitchFamily="2" charset="2"/>
              <a:buNone/>
            </a:pPr>
            <a:r>
              <a:rPr lang="en-US" altLang="ko-KR" sz="1800" smtClean="0">
                <a:latin typeface="Courier New" pitchFamily="49" charset="0"/>
                <a:ea typeface="굴림" charset="-127"/>
              </a:rPr>
              <a:t>int dup2(int </a:t>
            </a:r>
            <a:r>
              <a:rPr lang="en-US" altLang="ko-KR" sz="1800" i="1" smtClean="0">
                <a:ea typeface="굴림" charset="-127"/>
              </a:rPr>
              <a:t>filedes</a:t>
            </a:r>
            <a:r>
              <a:rPr lang="en-US" altLang="ko-KR" sz="1800" smtClean="0">
                <a:latin typeface="Courier New" pitchFamily="49" charset="0"/>
                <a:ea typeface="굴림" charset="-127"/>
              </a:rPr>
              <a:t>, int </a:t>
            </a:r>
            <a:r>
              <a:rPr lang="en-US" altLang="ko-KR" sz="1800" i="1" smtClean="0">
                <a:ea typeface="굴림" charset="-127"/>
              </a:rPr>
              <a:t>filedes2</a:t>
            </a:r>
            <a:r>
              <a:rPr lang="en-US" altLang="ko-KR" sz="1800" smtClean="0">
                <a:latin typeface="Courier New" pitchFamily="49" charset="0"/>
                <a:ea typeface="굴림" charset="-127"/>
              </a:rPr>
              <a:t>);</a:t>
            </a:r>
          </a:p>
          <a:p>
            <a:pPr>
              <a:spcBef>
                <a:spcPct val="0"/>
              </a:spcBef>
              <a:buFont typeface="Wingdings" pitchFamily="2" charset="2"/>
              <a:buNone/>
            </a:pPr>
            <a:endParaRPr lang="en-US" altLang="ko-KR" sz="1800" smtClean="0">
              <a:latin typeface="Courier New" pitchFamily="49" charset="0"/>
              <a:ea typeface="굴림" charset="-127"/>
            </a:endParaRPr>
          </a:p>
          <a:p>
            <a:r>
              <a:rPr lang="en-US" altLang="ko-KR" sz="2000" smtClean="0">
                <a:latin typeface="Courier New" pitchFamily="49" charset="0"/>
                <a:ea typeface="굴림" charset="-127"/>
              </a:rPr>
              <a:t>dup</a:t>
            </a:r>
            <a:r>
              <a:rPr lang="en-US" altLang="ko-KR" sz="2000" smtClean="0">
                <a:ea typeface="굴림" charset="-127"/>
              </a:rPr>
              <a:t> returns the lowest-numbered available file descriptor.</a:t>
            </a:r>
          </a:p>
          <a:p>
            <a:r>
              <a:rPr lang="en-US" altLang="ko-KR" sz="2000" smtClean="0">
                <a:latin typeface="Courier New" pitchFamily="49" charset="0"/>
                <a:ea typeface="굴림" charset="-127"/>
              </a:rPr>
              <a:t>dup2</a:t>
            </a:r>
            <a:r>
              <a:rPr lang="en-US" altLang="ko-KR" sz="2000" smtClean="0">
                <a:ea typeface="굴림" charset="-127"/>
              </a:rPr>
              <a:t> makes a copy of </a:t>
            </a:r>
            <a:r>
              <a:rPr lang="en-US" altLang="ko-KR" sz="2000" i="1" smtClean="0">
                <a:ea typeface="굴림" charset="-127"/>
              </a:rPr>
              <a:t>filedes</a:t>
            </a:r>
            <a:r>
              <a:rPr lang="en-US" altLang="ko-KR" sz="2000" smtClean="0">
                <a:ea typeface="굴림" charset="-127"/>
              </a:rPr>
              <a:t> into </a:t>
            </a:r>
            <a:r>
              <a:rPr lang="en-US" altLang="ko-KR" sz="2000" i="1" smtClean="0">
                <a:ea typeface="굴림" charset="-127"/>
              </a:rPr>
              <a:t>filedes2</a:t>
            </a:r>
            <a:r>
              <a:rPr lang="en-US" altLang="ko-KR" sz="2000" smtClean="0">
                <a:ea typeface="굴림" charset="-127"/>
              </a:rPr>
              <a:t> (if opened, it first closes </a:t>
            </a:r>
            <a:r>
              <a:rPr lang="en-US" altLang="ko-KR" sz="2000" i="1" smtClean="0">
                <a:ea typeface="굴림" charset="-127"/>
              </a:rPr>
              <a:t>filedes2</a:t>
            </a:r>
            <a:r>
              <a:rPr lang="en-US" altLang="ko-KR" sz="2000" smtClean="0">
                <a:ea typeface="굴림" charset="-127"/>
              </a:rPr>
              <a:t>.)</a:t>
            </a:r>
          </a:p>
        </p:txBody>
      </p:sp>
      <p:sp>
        <p:nvSpPr>
          <p:cNvPr id="108547"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08548" name="슬라이드 번호 개체 틀 36"/>
          <p:cNvSpPr>
            <a:spLocks noGrp="1"/>
          </p:cNvSpPr>
          <p:nvPr>
            <p:ph type="sldNum" sz="quarter" idx="11"/>
          </p:nvPr>
        </p:nvSpPr>
        <p:spPr>
          <a:noFill/>
        </p:spPr>
        <p:txBody>
          <a:bodyPr/>
          <a:lstStyle/>
          <a:p>
            <a:pPr fontAlgn="base">
              <a:spcBef>
                <a:spcPct val="0"/>
              </a:spcBef>
              <a:spcAft>
                <a:spcPct val="0"/>
              </a:spcAft>
            </a:pPr>
            <a:fld id="{5E1206CB-9B75-4CA1-B0FF-41FB2A1FF82A}" type="slidenum">
              <a:rPr lang="ko-KR" altLang="en-US"/>
              <a:pPr fontAlgn="base">
                <a:spcBef>
                  <a:spcPct val="0"/>
                </a:spcBef>
                <a:spcAft>
                  <a:spcPct val="0"/>
                </a:spcAft>
              </a:pPr>
              <a:t>18</a:t>
            </a:fld>
            <a:endParaRPr lang="en-US" altLang="ko-KR"/>
          </a:p>
        </p:txBody>
      </p:sp>
      <p:sp>
        <p:nvSpPr>
          <p:cNvPr id="108549" name="Rectangle 4"/>
          <p:cNvSpPr>
            <a:spLocks noChangeArrowheads="1"/>
          </p:cNvSpPr>
          <p:nvPr/>
        </p:nvSpPr>
        <p:spPr bwMode="auto">
          <a:xfrm>
            <a:off x="2362200" y="46482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0" name="Rectangle 5"/>
          <p:cNvSpPr>
            <a:spLocks noChangeArrowheads="1"/>
          </p:cNvSpPr>
          <p:nvPr/>
        </p:nvSpPr>
        <p:spPr bwMode="auto">
          <a:xfrm>
            <a:off x="2362200" y="5257800"/>
            <a:ext cx="708025" cy="2984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1" name="Rectangle 6"/>
          <p:cNvSpPr>
            <a:spLocks noChangeArrowheads="1"/>
          </p:cNvSpPr>
          <p:nvPr/>
        </p:nvSpPr>
        <p:spPr bwMode="auto">
          <a:xfrm>
            <a:off x="1828800" y="4114800"/>
            <a:ext cx="1524000" cy="16002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2" name="Rectangle 7"/>
          <p:cNvSpPr>
            <a:spLocks noChangeArrowheads="1"/>
          </p:cNvSpPr>
          <p:nvPr/>
        </p:nvSpPr>
        <p:spPr bwMode="auto">
          <a:xfrm>
            <a:off x="4460875" y="44958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3" name="Rectangle 8"/>
          <p:cNvSpPr>
            <a:spLocks noChangeArrowheads="1"/>
          </p:cNvSpPr>
          <p:nvPr/>
        </p:nvSpPr>
        <p:spPr bwMode="auto">
          <a:xfrm>
            <a:off x="4460875" y="47244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4" name="Rectangle 9"/>
          <p:cNvSpPr>
            <a:spLocks noChangeArrowheads="1"/>
          </p:cNvSpPr>
          <p:nvPr/>
        </p:nvSpPr>
        <p:spPr bwMode="auto">
          <a:xfrm>
            <a:off x="4460875" y="4953000"/>
            <a:ext cx="1143000" cy="2286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5" name="Text Box 10"/>
          <p:cNvSpPr txBox="1">
            <a:spLocks noChangeArrowheads="1"/>
          </p:cNvSpPr>
          <p:nvPr/>
        </p:nvSpPr>
        <p:spPr bwMode="auto">
          <a:xfrm>
            <a:off x="4486275" y="4457700"/>
            <a:ext cx="1109663"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status flags</a:t>
            </a:r>
          </a:p>
        </p:txBody>
      </p:sp>
      <p:sp>
        <p:nvSpPr>
          <p:cNvPr id="108556" name="Text Box 11"/>
          <p:cNvSpPr txBox="1">
            <a:spLocks noChangeArrowheads="1"/>
          </p:cNvSpPr>
          <p:nvPr/>
        </p:nvSpPr>
        <p:spPr bwMode="auto">
          <a:xfrm>
            <a:off x="4400550" y="4687888"/>
            <a:ext cx="1246188"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offset</a:t>
            </a:r>
          </a:p>
        </p:txBody>
      </p:sp>
      <p:sp>
        <p:nvSpPr>
          <p:cNvPr id="108557" name="Text Box 12"/>
          <p:cNvSpPr txBox="1">
            <a:spLocks noChangeArrowheads="1"/>
          </p:cNvSpPr>
          <p:nvPr/>
        </p:nvSpPr>
        <p:spPr bwMode="auto">
          <a:xfrm>
            <a:off x="4635500" y="4906963"/>
            <a:ext cx="81597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ptr</a:t>
            </a:r>
          </a:p>
        </p:txBody>
      </p:sp>
      <p:sp>
        <p:nvSpPr>
          <p:cNvPr id="108558" name="Rectangle 19"/>
          <p:cNvSpPr>
            <a:spLocks noChangeArrowheads="1"/>
          </p:cNvSpPr>
          <p:nvPr/>
        </p:nvSpPr>
        <p:spPr bwMode="auto">
          <a:xfrm>
            <a:off x="6697663" y="4289425"/>
            <a:ext cx="1143000" cy="39370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59" name="Rectangle 20"/>
          <p:cNvSpPr>
            <a:spLocks noChangeArrowheads="1"/>
          </p:cNvSpPr>
          <p:nvPr/>
        </p:nvSpPr>
        <p:spPr bwMode="auto">
          <a:xfrm>
            <a:off x="6696075" y="4676775"/>
            <a:ext cx="1152525" cy="663575"/>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60" name="Text Box 21"/>
          <p:cNvSpPr txBox="1">
            <a:spLocks noChangeArrowheads="1"/>
          </p:cNvSpPr>
          <p:nvPr/>
        </p:nvSpPr>
        <p:spPr bwMode="auto">
          <a:xfrm>
            <a:off x="6824663" y="4219575"/>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v-node</a:t>
            </a:r>
          </a:p>
          <a:p>
            <a:pPr algn="ctr"/>
            <a:r>
              <a:rPr kumimoji="0" lang="en-US" altLang="ko-KR" sz="1200">
                <a:latin typeface="Times New Roman" pitchFamily="18" charset="0"/>
              </a:rPr>
              <a:t>information</a:t>
            </a:r>
          </a:p>
        </p:txBody>
      </p:sp>
      <p:sp>
        <p:nvSpPr>
          <p:cNvPr id="108561" name="Text Box 22"/>
          <p:cNvSpPr txBox="1">
            <a:spLocks noChangeArrowheads="1"/>
          </p:cNvSpPr>
          <p:nvPr/>
        </p:nvSpPr>
        <p:spPr bwMode="auto">
          <a:xfrm>
            <a:off x="6808788" y="4616450"/>
            <a:ext cx="906462" cy="457200"/>
          </a:xfrm>
          <a:prstGeom prst="rect">
            <a:avLst/>
          </a:prstGeom>
          <a:noFill/>
          <a:ln w="9525">
            <a:noFill/>
            <a:miter lim="800000"/>
            <a:headEnd/>
            <a:tailEnd/>
          </a:ln>
        </p:spPr>
        <p:txBody>
          <a:bodyPr wrap="none">
            <a:spAutoFit/>
          </a:bodyPr>
          <a:lstStyle/>
          <a:p>
            <a:pPr algn="ctr"/>
            <a:r>
              <a:rPr kumimoji="0" lang="en-US" altLang="ko-KR" sz="1200">
                <a:latin typeface="Times New Roman" pitchFamily="18" charset="0"/>
              </a:rPr>
              <a:t>i-node</a:t>
            </a:r>
          </a:p>
          <a:p>
            <a:pPr algn="ctr"/>
            <a:r>
              <a:rPr kumimoji="0" lang="en-US" altLang="ko-KR" sz="1200">
                <a:latin typeface="Times New Roman" pitchFamily="18" charset="0"/>
              </a:rPr>
              <a:t>information</a:t>
            </a:r>
          </a:p>
        </p:txBody>
      </p:sp>
      <p:sp>
        <p:nvSpPr>
          <p:cNvPr id="108562" name="Text Box 23"/>
          <p:cNvSpPr txBox="1">
            <a:spLocks noChangeArrowheads="1"/>
          </p:cNvSpPr>
          <p:nvPr/>
        </p:nvSpPr>
        <p:spPr bwMode="auto">
          <a:xfrm>
            <a:off x="6696075" y="5065713"/>
            <a:ext cx="1136650"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current file size</a:t>
            </a:r>
          </a:p>
        </p:txBody>
      </p:sp>
      <p:sp>
        <p:nvSpPr>
          <p:cNvPr id="108563" name="Line 24"/>
          <p:cNvSpPr>
            <a:spLocks noChangeShapeType="1"/>
          </p:cNvSpPr>
          <p:nvPr/>
        </p:nvSpPr>
        <p:spPr bwMode="auto">
          <a:xfrm>
            <a:off x="6715125" y="5068888"/>
            <a:ext cx="1131888" cy="0"/>
          </a:xfrm>
          <a:prstGeom prst="line">
            <a:avLst/>
          </a:prstGeom>
          <a:noFill/>
          <a:ln w="9525">
            <a:solidFill>
              <a:schemeClr val="tx1"/>
            </a:solidFill>
            <a:prstDash val="dash"/>
            <a:round/>
            <a:headEnd/>
            <a:tailEnd/>
          </a:ln>
        </p:spPr>
        <p:txBody>
          <a:bodyPr/>
          <a:lstStyle/>
          <a:p>
            <a:endParaRPr lang="ko-KR" altLang="en-US"/>
          </a:p>
        </p:txBody>
      </p:sp>
      <p:sp>
        <p:nvSpPr>
          <p:cNvPr id="108564" name="Rectangle 25"/>
          <p:cNvSpPr>
            <a:spLocks noChangeArrowheads="1"/>
          </p:cNvSpPr>
          <p:nvPr/>
        </p:nvSpPr>
        <p:spPr bwMode="auto">
          <a:xfrm>
            <a:off x="2362200" y="4800600"/>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65" name="Rectangle 26"/>
          <p:cNvSpPr>
            <a:spLocks noChangeArrowheads="1"/>
          </p:cNvSpPr>
          <p:nvPr/>
        </p:nvSpPr>
        <p:spPr bwMode="auto">
          <a:xfrm>
            <a:off x="2362200" y="49609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66" name="Line 27"/>
          <p:cNvSpPr>
            <a:spLocks noChangeShapeType="1"/>
          </p:cNvSpPr>
          <p:nvPr/>
        </p:nvSpPr>
        <p:spPr bwMode="auto">
          <a:xfrm>
            <a:off x="2706688" y="4648200"/>
            <a:ext cx="0" cy="596900"/>
          </a:xfrm>
          <a:prstGeom prst="line">
            <a:avLst/>
          </a:prstGeom>
          <a:noFill/>
          <a:ln w="9525">
            <a:solidFill>
              <a:schemeClr val="tx1"/>
            </a:solidFill>
            <a:round/>
            <a:headEnd/>
            <a:tailEnd/>
          </a:ln>
        </p:spPr>
        <p:txBody>
          <a:bodyPr/>
          <a:lstStyle/>
          <a:p>
            <a:endParaRPr lang="ko-KR" altLang="en-US"/>
          </a:p>
        </p:txBody>
      </p:sp>
      <p:sp>
        <p:nvSpPr>
          <p:cNvPr id="108567" name="Text Box 28"/>
          <p:cNvSpPr txBox="1">
            <a:spLocks noChangeArrowheads="1"/>
          </p:cNvSpPr>
          <p:nvPr/>
        </p:nvSpPr>
        <p:spPr bwMode="auto">
          <a:xfrm>
            <a:off x="2514600" y="5127625"/>
            <a:ext cx="371475" cy="366713"/>
          </a:xfrm>
          <a:prstGeom prst="rect">
            <a:avLst/>
          </a:prstGeom>
          <a:noFill/>
          <a:ln w="9525">
            <a:noFill/>
            <a:miter lim="800000"/>
            <a:headEnd/>
            <a:tailEnd/>
          </a:ln>
        </p:spPr>
        <p:txBody>
          <a:bodyPr wrap="none">
            <a:spAutoFit/>
          </a:bodyPr>
          <a:lstStyle/>
          <a:p>
            <a:r>
              <a:rPr kumimoji="0" lang="en-US" altLang="ko-KR">
                <a:latin typeface="맑은 고딕" pitchFamily="50" charset="-127"/>
              </a:rPr>
              <a:t>…</a:t>
            </a:r>
          </a:p>
        </p:txBody>
      </p:sp>
      <p:sp>
        <p:nvSpPr>
          <p:cNvPr id="108568" name="Text Box 29"/>
          <p:cNvSpPr txBox="1">
            <a:spLocks noChangeArrowheads="1"/>
          </p:cNvSpPr>
          <p:nvPr/>
        </p:nvSpPr>
        <p:spPr bwMode="auto">
          <a:xfrm>
            <a:off x="2257425" y="4387850"/>
            <a:ext cx="892175"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flags  ptr</a:t>
            </a:r>
          </a:p>
        </p:txBody>
      </p:sp>
      <p:sp>
        <p:nvSpPr>
          <p:cNvPr id="108569" name="Text Box 30"/>
          <p:cNvSpPr txBox="1">
            <a:spLocks noChangeArrowheads="1"/>
          </p:cNvSpPr>
          <p:nvPr/>
        </p:nvSpPr>
        <p:spPr bwMode="auto">
          <a:xfrm>
            <a:off x="1957388" y="4556125"/>
            <a:ext cx="46831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0:</a:t>
            </a:r>
          </a:p>
        </p:txBody>
      </p:sp>
      <p:sp>
        <p:nvSpPr>
          <p:cNvPr id="108570" name="Text Box 31"/>
          <p:cNvSpPr txBox="1">
            <a:spLocks noChangeArrowheads="1"/>
          </p:cNvSpPr>
          <p:nvPr/>
        </p:nvSpPr>
        <p:spPr bwMode="auto">
          <a:xfrm>
            <a:off x="1952625" y="4729163"/>
            <a:ext cx="468313"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1:</a:t>
            </a:r>
          </a:p>
        </p:txBody>
      </p:sp>
      <p:sp>
        <p:nvSpPr>
          <p:cNvPr id="108571" name="Text Box 32"/>
          <p:cNvSpPr txBox="1">
            <a:spLocks noChangeArrowheads="1"/>
          </p:cNvSpPr>
          <p:nvPr/>
        </p:nvSpPr>
        <p:spPr bwMode="auto">
          <a:xfrm>
            <a:off x="1944688" y="4884738"/>
            <a:ext cx="468312"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2:</a:t>
            </a:r>
          </a:p>
        </p:txBody>
      </p:sp>
      <p:sp>
        <p:nvSpPr>
          <p:cNvPr id="108572" name="Text Box 33"/>
          <p:cNvSpPr txBox="1">
            <a:spLocks noChangeArrowheads="1"/>
          </p:cNvSpPr>
          <p:nvPr/>
        </p:nvSpPr>
        <p:spPr bwMode="auto">
          <a:xfrm>
            <a:off x="1927225" y="3833813"/>
            <a:ext cx="1330325"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process table entry</a:t>
            </a:r>
          </a:p>
        </p:txBody>
      </p:sp>
      <p:sp>
        <p:nvSpPr>
          <p:cNvPr id="108573" name="Text Box 34"/>
          <p:cNvSpPr txBox="1">
            <a:spLocks noChangeArrowheads="1"/>
          </p:cNvSpPr>
          <p:nvPr/>
        </p:nvSpPr>
        <p:spPr bwMode="auto">
          <a:xfrm>
            <a:off x="4708525" y="4235450"/>
            <a:ext cx="725488"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file table</a:t>
            </a:r>
          </a:p>
        </p:txBody>
      </p:sp>
      <p:sp>
        <p:nvSpPr>
          <p:cNvPr id="108574" name="Text Box 35"/>
          <p:cNvSpPr txBox="1">
            <a:spLocks noChangeArrowheads="1"/>
          </p:cNvSpPr>
          <p:nvPr/>
        </p:nvSpPr>
        <p:spPr bwMode="auto">
          <a:xfrm>
            <a:off x="6754813" y="3962400"/>
            <a:ext cx="944562" cy="274638"/>
          </a:xfrm>
          <a:prstGeom prst="rect">
            <a:avLst/>
          </a:prstGeom>
          <a:noFill/>
          <a:ln w="9525">
            <a:noFill/>
            <a:miter lim="800000"/>
            <a:headEnd/>
            <a:tailEnd/>
          </a:ln>
        </p:spPr>
        <p:txBody>
          <a:bodyPr wrap="none">
            <a:spAutoFit/>
          </a:bodyPr>
          <a:lstStyle/>
          <a:p>
            <a:r>
              <a:rPr kumimoji="0" lang="en-US" altLang="ko-KR" sz="1200">
                <a:latin typeface="Times New Roman" pitchFamily="18" charset="0"/>
              </a:rPr>
              <a:t>v-node table</a:t>
            </a:r>
          </a:p>
        </p:txBody>
      </p:sp>
      <p:sp>
        <p:nvSpPr>
          <p:cNvPr id="108575" name="Rectangle 37"/>
          <p:cNvSpPr>
            <a:spLocks noChangeArrowheads="1"/>
          </p:cNvSpPr>
          <p:nvPr/>
        </p:nvSpPr>
        <p:spPr bwMode="auto">
          <a:xfrm>
            <a:off x="2362200" y="5113338"/>
            <a:ext cx="708025" cy="158750"/>
          </a:xfrm>
          <a:prstGeom prst="rect">
            <a:avLst/>
          </a:prstGeom>
          <a:no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108576" name="Text Box 38"/>
          <p:cNvSpPr txBox="1">
            <a:spLocks noChangeArrowheads="1"/>
          </p:cNvSpPr>
          <p:nvPr/>
        </p:nvSpPr>
        <p:spPr bwMode="auto">
          <a:xfrm>
            <a:off x="1938338" y="5043488"/>
            <a:ext cx="468312" cy="274637"/>
          </a:xfrm>
          <a:prstGeom prst="rect">
            <a:avLst/>
          </a:prstGeom>
          <a:noFill/>
          <a:ln w="9525">
            <a:noFill/>
            <a:miter lim="800000"/>
            <a:headEnd/>
            <a:tailEnd/>
          </a:ln>
        </p:spPr>
        <p:txBody>
          <a:bodyPr wrap="none">
            <a:spAutoFit/>
          </a:bodyPr>
          <a:lstStyle/>
          <a:p>
            <a:r>
              <a:rPr kumimoji="0" lang="en-US" altLang="ko-KR" sz="1200">
                <a:latin typeface="Times New Roman" pitchFamily="18" charset="0"/>
              </a:rPr>
              <a:t>fd 3:</a:t>
            </a:r>
          </a:p>
        </p:txBody>
      </p:sp>
      <p:sp>
        <p:nvSpPr>
          <p:cNvPr id="108577" name="Freeform 57"/>
          <p:cNvSpPr>
            <a:spLocks/>
          </p:cNvSpPr>
          <p:nvPr/>
        </p:nvSpPr>
        <p:spPr bwMode="auto">
          <a:xfrm>
            <a:off x="5486400" y="4495800"/>
            <a:ext cx="1143000" cy="609600"/>
          </a:xfrm>
          <a:custGeom>
            <a:avLst/>
            <a:gdLst>
              <a:gd name="T0" fmla="*/ 0 w 720"/>
              <a:gd name="T1" fmla="*/ 384 h 384"/>
              <a:gd name="T2" fmla="*/ 336 w 720"/>
              <a:gd name="T3" fmla="*/ 288 h 384"/>
              <a:gd name="T4" fmla="*/ 720 w 720"/>
              <a:gd name="T5" fmla="*/ 0 h 384"/>
              <a:gd name="T6" fmla="*/ 0 60000 65536"/>
              <a:gd name="T7" fmla="*/ 0 60000 65536"/>
              <a:gd name="T8" fmla="*/ 0 60000 65536"/>
              <a:gd name="T9" fmla="*/ 0 w 720"/>
              <a:gd name="T10" fmla="*/ 0 h 384"/>
              <a:gd name="T11" fmla="*/ 720 w 720"/>
              <a:gd name="T12" fmla="*/ 384 h 384"/>
            </a:gdLst>
            <a:ahLst/>
            <a:cxnLst>
              <a:cxn ang="T6">
                <a:pos x="T0" y="T1"/>
              </a:cxn>
              <a:cxn ang="T7">
                <a:pos x="T2" y="T3"/>
              </a:cxn>
              <a:cxn ang="T8">
                <a:pos x="T4" y="T5"/>
              </a:cxn>
            </a:cxnLst>
            <a:rect l="T9" t="T10" r="T11" b="T12"/>
            <a:pathLst>
              <a:path w="720" h="384">
                <a:moveTo>
                  <a:pt x="0" y="384"/>
                </a:moveTo>
                <a:cubicBezTo>
                  <a:pt x="108" y="368"/>
                  <a:pt x="216" y="352"/>
                  <a:pt x="336" y="288"/>
                </a:cubicBezTo>
                <a:cubicBezTo>
                  <a:pt x="456" y="224"/>
                  <a:pt x="588" y="112"/>
                  <a:pt x="720"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108578" name="Freeform 59"/>
          <p:cNvSpPr>
            <a:spLocks/>
          </p:cNvSpPr>
          <p:nvPr/>
        </p:nvSpPr>
        <p:spPr bwMode="auto">
          <a:xfrm>
            <a:off x="2895600" y="4648200"/>
            <a:ext cx="1447800" cy="533400"/>
          </a:xfrm>
          <a:custGeom>
            <a:avLst/>
            <a:gdLst>
              <a:gd name="T0" fmla="*/ 0 w 912"/>
              <a:gd name="T1" fmla="*/ 336 h 336"/>
              <a:gd name="T2" fmla="*/ 528 w 912"/>
              <a:gd name="T3" fmla="*/ 240 h 336"/>
              <a:gd name="T4" fmla="*/ 912 w 912"/>
              <a:gd name="T5" fmla="*/ 0 h 336"/>
              <a:gd name="T6" fmla="*/ 0 60000 65536"/>
              <a:gd name="T7" fmla="*/ 0 60000 65536"/>
              <a:gd name="T8" fmla="*/ 0 60000 65536"/>
              <a:gd name="T9" fmla="*/ 0 w 912"/>
              <a:gd name="T10" fmla="*/ 0 h 336"/>
              <a:gd name="T11" fmla="*/ 912 w 912"/>
              <a:gd name="T12" fmla="*/ 336 h 336"/>
            </a:gdLst>
            <a:ahLst/>
            <a:cxnLst>
              <a:cxn ang="T6">
                <a:pos x="T0" y="T1"/>
              </a:cxn>
              <a:cxn ang="T7">
                <a:pos x="T2" y="T3"/>
              </a:cxn>
              <a:cxn ang="T8">
                <a:pos x="T4" y="T5"/>
              </a:cxn>
            </a:cxnLst>
            <a:rect l="T9" t="T10" r="T11" b="T12"/>
            <a:pathLst>
              <a:path w="912" h="336">
                <a:moveTo>
                  <a:pt x="0" y="336"/>
                </a:moveTo>
                <a:cubicBezTo>
                  <a:pt x="188" y="316"/>
                  <a:pt x="376" y="296"/>
                  <a:pt x="528" y="240"/>
                </a:cubicBezTo>
                <a:cubicBezTo>
                  <a:pt x="680" y="184"/>
                  <a:pt x="796" y="92"/>
                  <a:pt x="912"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
        <p:nvSpPr>
          <p:cNvPr id="108579" name="Freeform 60"/>
          <p:cNvSpPr>
            <a:spLocks/>
          </p:cNvSpPr>
          <p:nvPr/>
        </p:nvSpPr>
        <p:spPr bwMode="auto">
          <a:xfrm>
            <a:off x="2895600" y="4572000"/>
            <a:ext cx="1447800" cy="304800"/>
          </a:xfrm>
          <a:custGeom>
            <a:avLst/>
            <a:gdLst>
              <a:gd name="T0" fmla="*/ 0 w 912"/>
              <a:gd name="T1" fmla="*/ 192 h 192"/>
              <a:gd name="T2" fmla="*/ 624 w 912"/>
              <a:gd name="T3" fmla="*/ 96 h 192"/>
              <a:gd name="T4" fmla="*/ 912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192"/>
                </a:moveTo>
                <a:cubicBezTo>
                  <a:pt x="236" y="160"/>
                  <a:pt x="472" y="128"/>
                  <a:pt x="624" y="96"/>
                </a:cubicBezTo>
                <a:cubicBezTo>
                  <a:pt x="776" y="64"/>
                  <a:pt x="844" y="32"/>
                  <a:pt x="912" y="0"/>
                </a:cubicBezTo>
              </a:path>
            </a:pathLst>
          </a:custGeom>
          <a:noFill/>
          <a:ln w="9525">
            <a:solidFill>
              <a:schemeClr val="tx1"/>
            </a:solidFill>
            <a:round/>
            <a:headEnd/>
            <a:tailEnd type="arrow" w="med" len="med"/>
          </a:ln>
        </p:spPr>
        <p:txBody>
          <a:bodyPr/>
          <a:lstStyle/>
          <a:p>
            <a:endParaRPr kumimoji="0" lang="ko-KR" altLang="en-US">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tLang="ko-KR" sz="3200" smtClean="0">
                <a:latin typeface="Courier New" pitchFamily="49" charset="0"/>
                <a:ea typeface="굴림" charset="-127"/>
              </a:rPr>
              <a:t>sync</a:t>
            </a:r>
            <a:r>
              <a:rPr lang="en-US" altLang="ko-KR" sz="3200" smtClean="0">
                <a:ea typeface="굴림" charset="-127"/>
              </a:rPr>
              <a:t>, </a:t>
            </a:r>
            <a:r>
              <a:rPr lang="en-US" altLang="ko-KR" sz="3200" smtClean="0">
                <a:latin typeface="Courier New" pitchFamily="49" charset="0"/>
                <a:ea typeface="굴림" charset="-127"/>
              </a:rPr>
              <a:t>fsync</a:t>
            </a:r>
            <a:r>
              <a:rPr lang="en-US" altLang="ko-KR" sz="3200" smtClean="0">
                <a:ea typeface="굴림" charset="-127"/>
              </a:rPr>
              <a:t>, and </a:t>
            </a:r>
            <a:r>
              <a:rPr lang="en-US" altLang="ko-KR" sz="3200" smtClean="0">
                <a:latin typeface="Courier New" pitchFamily="49" charset="0"/>
                <a:ea typeface="굴림" charset="-127"/>
              </a:rPr>
              <a:t>fdatasync</a:t>
            </a:r>
            <a:r>
              <a:rPr lang="en-US" altLang="ko-KR" sz="3200" smtClean="0">
                <a:ea typeface="굴림" charset="-127"/>
              </a:rPr>
              <a:t> Functions</a:t>
            </a:r>
          </a:p>
        </p:txBody>
      </p:sp>
      <p:sp>
        <p:nvSpPr>
          <p:cNvPr id="110594" name="Rectangle 3"/>
          <p:cNvSpPr>
            <a:spLocks noGrp="1" noChangeArrowheads="1"/>
          </p:cNvSpPr>
          <p:nvPr>
            <p:ph idx="1"/>
          </p:nvPr>
        </p:nvSpPr>
        <p:spPr/>
        <p:txBody>
          <a:bodyPr/>
          <a:lstStyle/>
          <a:p>
            <a:pPr>
              <a:lnSpc>
                <a:spcPct val="90000"/>
              </a:lnSpc>
              <a:spcBef>
                <a:spcPct val="0"/>
              </a:spcBef>
              <a:buFont typeface="Wingdings" pitchFamily="2" charset="2"/>
              <a:buNone/>
            </a:pPr>
            <a:r>
              <a:rPr lang="en-US" altLang="ko-KR" sz="2000" smtClean="0">
                <a:latin typeface="Courier New" pitchFamily="49" charset="0"/>
                <a:ea typeface="굴림" charset="-127"/>
              </a:rPr>
              <a:t>#include &lt;unistd.h&gt;</a:t>
            </a:r>
          </a:p>
          <a:p>
            <a:pPr>
              <a:lnSpc>
                <a:spcPct val="90000"/>
              </a:lnSpc>
              <a:spcBef>
                <a:spcPct val="0"/>
              </a:spcBef>
              <a:buFont typeface="Wingdings" pitchFamily="2" charset="2"/>
              <a:buNone/>
            </a:pPr>
            <a:r>
              <a:rPr lang="en-US" altLang="ko-KR" sz="2000" smtClean="0">
                <a:latin typeface="Courier New" pitchFamily="49" charset="0"/>
                <a:ea typeface="굴림" charset="-127"/>
              </a:rPr>
              <a:t>int fsync(int</a:t>
            </a:r>
            <a:r>
              <a:rPr lang="en-US" altLang="ko-KR" sz="2000" smtClean="0">
                <a:ea typeface="굴림" charset="-127"/>
              </a:rPr>
              <a:t> </a:t>
            </a:r>
            <a:r>
              <a:rPr lang="en-US" altLang="ko-KR" sz="2000" i="1" smtClean="0">
                <a:ea typeface="굴림" charset="-127"/>
              </a:rPr>
              <a:t>filedes</a:t>
            </a:r>
            <a:r>
              <a:rPr lang="en-US" altLang="ko-KR" sz="2000" smtClean="0">
                <a:latin typeface="Courier New" pitchFamily="49" charset="0"/>
                <a:ea typeface="굴림" charset="-127"/>
              </a:rPr>
              <a:t>);</a:t>
            </a:r>
          </a:p>
          <a:p>
            <a:pPr>
              <a:lnSpc>
                <a:spcPct val="90000"/>
              </a:lnSpc>
              <a:spcBef>
                <a:spcPct val="0"/>
              </a:spcBef>
              <a:buFont typeface="Wingdings" pitchFamily="2" charset="2"/>
              <a:buNone/>
            </a:pPr>
            <a:r>
              <a:rPr lang="en-US" altLang="ko-KR" sz="2000" smtClean="0">
                <a:latin typeface="Courier New" pitchFamily="49" charset="0"/>
                <a:ea typeface="굴림" charset="-127"/>
              </a:rPr>
              <a:t>int fdatasync(int</a:t>
            </a:r>
            <a:r>
              <a:rPr lang="en-US" altLang="ko-KR" sz="2000" smtClean="0">
                <a:ea typeface="굴림" charset="-127"/>
              </a:rPr>
              <a:t> </a:t>
            </a:r>
            <a:r>
              <a:rPr lang="en-US" altLang="ko-KR" sz="2000" i="1" smtClean="0">
                <a:ea typeface="굴림" charset="-127"/>
              </a:rPr>
              <a:t>filedes</a:t>
            </a:r>
            <a:r>
              <a:rPr lang="en-US" altLang="ko-KR" sz="2000" smtClean="0">
                <a:latin typeface="Courier New" pitchFamily="49" charset="0"/>
                <a:ea typeface="굴림" charset="-127"/>
              </a:rPr>
              <a:t>);</a:t>
            </a:r>
          </a:p>
          <a:p>
            <a:pPr>
              <a:lnSpc>
                <a:spcPct val="90000"/>
              </a:lnSpc>
              <a:spcBef>
                <a:spcPct val="0"/>
              </a:spcBef>
              <a:buFont typeface="Wingdings" pitchFamily="2" charset="2"/>
              <a:buNone/>
            </a:pPr>
            <a:r>
              <a:rPr lang="en-US" altLang="ko-KR" sz="2000" smtClean="0">
                <a:latin typeface="Courier New" pitchFamily="49" charset="0"/>
                <a:ea typeface="굴림" charset="-127"/>
              </a:rPr>
              <a:t>void sync(void);</a:t>
            </a:r>
          </a:p>
          <a:p>
            <a:pPr>
              <a:lnSpc>
                <a:spcPct val="90000"/>
              </a:lnSpc>
              <a:spcBef>
                <a:spcPct val="0"/>
              </a:spcBef>
              <a:buFont typeface="Wingdings" pitchFamily="2" charset="2"/>
              <a:buNone/>
            </a:pPr>
            <a:endParaRPr lang="en-US" altLang="ko-KR" sz="2000" smtClean="0">
              <a:latin typeface="Courier New" pitchFamily="49" charset="0"/>
              <a:ea typeface="굴림" charset="-127"/>
            </a:endParaRPr>
          </a:p>
          <a:p>
            <a:pPr>
              <a:lnSpc>
                <a:spcPct val="90000"/>
              </a:lnSpc>
            </a:pPr>
            <a:r>
              <a:rPr lang="en-US" altLang="ko-KR" sz="2400" i="1" smtClean="0">
                <a:ea typeface="굴림" charset="-127"/>
              </a:rPr>
              <a:t>Delayed write</a:t>
            </a:r>
            <a:r>
              <a:rPr lang="en-US" altLang="ko-KR" sz="2400" smtClean="0">
                <a:ea typeface="굴림" charset="-127"/>
              </a:rPr>
              <a:t> via a buffer cache</a:t>
            </a:r>
          </a:p>
          <a:p>
            <a:pPr lvl="1">
              <a:lnSpc>
                <a:spcPct val="90000"/>
              </a:lnSpc>
            </a:pPr>
            <a:r>
              <a:rPr lang="en-US" altLang="ko-KR" sz="2000" smtClean="0">
                <a:ea typeface="굴림" charset="-127"/>
              </a:rPr>
              <a:t>Data is copied into one of its buffers and queued for writing to disk at some later time.</a:t>
            </a:r>
          </a:p>
          <a:p>
            <a:pPr>
              <a:lnSpc>
                <a:spcPct val="90000"/>
              </a:lnSpc>
            </a:pPr>
            <a:r>
              <a:rPr lang="en-US" altLang="ko-KR" sz="2400" smtClean="0">
                <a:latin typeface="Courier New" pitchFamily="49" charset="0"/>
                <a:ea typeface="굴림" charset="-127"/>
              </a:rPr>
              <a:t>sync</a:t>
            </a:r>
            <a:r>
              <a:rPr lang="en-US" altLang="ko-KR" sz="2400" smtClean="0">
                <a:ea typeface="굴림" charset="-127"/>
              </a:rPr>
              <a:t> simply queues all the modified block buffers for writing and returns.</a:t>
            </a:r>
          </a:p>
          <a:p>
            <a:pPr>
              <a:lnSpc>
                <a:spcPct val="90000"/>
              </a:lnSpc>
            </a:pPr>
            <a:r>
              <a:rPr lang="en-US" altLang="ko-KR" sz="2400" smtClean="0">
                <a:latin typeface="Courier New" pitchFamily="49" charset="0"/>
                <a:ea typeface="굴림" charset="-127"/>
              </a:rPr>
              <a:t>fsync</a:t>
            </a:r>
            <a:r>
              <a:rPr lang="en-US" altLang="ko-KR" sz="2400" smtClean="0">
                <a:ea typeface="굴림" charset="-127"/>
              </a:rPr>
              <a:t> waits for disk writes, including file attributes, to complete before returning.</a:t>
            </a:r>
          </a:p>
          <a:p>
            <a:pPr>
              <a:lnSpc>
                <a:spcPct val="90000"/>
              </a:lnSpc>
            </a:pPr>
            <a:r>
              <a:rPr lang="en-US" altLang="ko-KR" sz="2400" smtClean="0">
                <a:latin typeface="Courier New" pitchFamily="49" charset="0"/>
                <a:ea typeface="굴림" charset="-127"/>
              </a:rPr>
              <a:t>fdatasync</a:t>
            </a:r>
            <a:r>
              <a:rPr lang="en-US" altLang="ko-KR" sz="2400" smtClean="0">
                <a:ea typeface="굴림" charset="-127"/>
              </a:rPr>
              <a:t> affects only the data portions of a file.</a:t>
            </a:r>
          </a:p>
        </p:txBody>
      </p:sp>
      <p:sp>
        <p:nvSpPr>
          <p:cNvPr id="110595"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10596" name="슬라이드 번호 개체 틀 5"/>
          <p:cNvSpPr>
            <a:spLocks noGrp="1"/>
          </p:cNvSpPr>
          <p:nvPr>
            <p:ph type="sldNum" sz="quarter" idx="11"/>
          </p:nvPr>
        </p:nvSpPr>
        <p:spPr>
          <a:noFill/>
        </p:spPr>
        <p:txBody>
          <a:bodyPr/>
          <a:lstStyle/>
          <a:p>
            <a:pPr fontAlgn="base">
              <a:spcBef>
                <a:spcPct val="0"/>
              </a:spcBef>
              <a:spcAft>
                <a:spcPct val="0"/>
              </a:spcAft>
            </a:pPr>
            <a:fld id="{0A0077E6-0855-4B8A-B84D-C34DBDF4418B}" type="slidenum">
              <a:rPr lang="ko-KR" altLang="en-US"/>
              <a:pPr fontAlgn="base">
                <a:spcBef>
                  <a:spcPct val="0"/>
                </a:spcBef>
                <a:spcAft>
                  <a:spcPct val="0"/>
                </a:spcAft>
              </a:pPr>
              <a:t>19</a:t>
            </a:fld>
            <a:endParaRPr lang="en-US" altLang="ko-K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부제목 4"/>
          <p:cNvSpPr>
            <a:spLocks noGrp="1"/>
          </p:cNvSpPr>
          <p:nvPr>
            <p:ph idx="1"/>
          </p:nvPr>
        </p:nvSpPr>
        <p:spPr>
          <a:xfrm>
            <a:off x="1217613" y="1573213"/>
            <a:ext cx="7099300" cy="4160837"/>
          </a:xfrm>
        </p:spPr>
        <p:txBody>
          <a:bodyPr/>
          <a:lstStyle/>
          <a:p>
            <a:r>
              <a:rPr lang="en-US" altLang="ko-KR" sz="2400" smtClean="0">
                <a:latin typeface="Times New Roman" pitchFamily="18" charset="0"/>
                <a:ea typeface="굴림" charset="-127"/>
              </a:rPr>
              <a:t>Unbuffered I/O (part of POSIX.1 and the Single UNIX Specification, but not of ISO</a:t>
            </a:r>
            <a:r>
              <a:rPr lang="ko-KR" altLang="en-US" sz="2400" smtClean="0">
                <a:latin typeface="Times New Roman" pitchFamily="18" charset="0"/>
                <a:ea typeface="굴림" charset="-127"/>
              </a:rPr>
              <a:t> </a:t>
            </a:r>
            <a:r>
              <a:rPr lang="en-US" altLang="ko-KR" sz="2400" smtClean="0">
                <a:latin typeface="Times New Roman" pitchFamily="18" charset="0"/>
                <a:ea typeface="굴림" charset="-127"/>
              </a:rPr>
              <a:t>C)</a:t>
            </a:r>
          </a:p>
          <a:p>
            <a:pPr lvl="1"/>
            <a:r>
              <a:rPr lang="en-US" altLang="ko-KR" sz="2000" smtClean="0">
                <a:latin typeface="Courier New" pitchFamily="49" charset="0"/>
                <a:ea typeface="굴림" charset="-127"/>
              </a:rPr>
              <a:t>open, read, write, lseek, </a:t>
            </a:r>
            <a:r>
              <a:rPr lang="en-US" altLang="ko-KR" sz="2000" smtClean="0">
                <a:ea typeface="굴림" charset="-127"/>
              </a:rPr>
              <a:t>and</a:t>
            </a:r>
            <a:r>
              <a:rPr lang="en-US" altLang="ko-KR" sz="2000" smtClean="0">
                <a:latin typeface="Courier New" pitchFamily="49" charset="0"/>
                <a:ea typeface="굴림" charset="-127"/>
              </a:rPr>
              <a:t> close</a:t>
            </a:r>
          </a:p>
          <a:p>
            <a:pPr lvl="1"/>
            <a:r>
              <a:rPr lang="en-US" altLang="ko-KR" sz="2000" smtClean="0">
                <a:latin typeface="Courier New" pitchFamily="49" charset="0"/>
                <a:ea typeface="굴림" charset="-127"/>
              </a:rPr>
              <a:t>read </a:t>
            </a:r>
            <a:r>
              <a:rPr lang="en-US" altLang="ko-KR" sz="2000" smtClean="0">
                <a:latin typeface="Times New Roman" pitchFamily="18" charset="0"/>
                <a:ea typeface="바탕" pitchFamily="18" charset="-127"/>
              </a:rPr>
              <a:t>and</a:t>
            </a:r>
            <a:r>
              <a:rPr lang="en-US" altLang="ko-KR" sz="2000" smtClean="0">
                <a:latin typeface="Courier New" pitchFamily="49" charset="0"/>
                <a:ea typeface="굴림" charset="-127"/>
              </a:rPr>
              <a:t> write </a:t>
            </a:r>
            <a:r>
              <a:rPr lang="en-US" altLang="ko-KR" sz="2000" smtClean="0">
                <a:latin typeface="Times New Roman" pitchFamily="18" charset="0"/>
                <a:ea typeface="굴림" charset="-127"/>
              </a:rPr>
              <a:t>buffer sizes</a:t>
            </a:r>
          </a:p>
          <a:p>
            <a:pPr lvl="1"/>
            <a:endParaRPr lang="en-US" altLang="ko-KR" sz="2000" smtClean="0">
              <a:latin typeface="Times New Roman" pitchFamily="18" charset="0"/>
              <a:ea typeface="굴림" charset="-127"/>
            </a:endParaRPr>
          </a:p>
          <a:p>
            <a:r>
              <a:rPr lang="en-US" altLang="ko-KR" sz="2400" smtClean="0">
                <a:latin typeface="Times New Roman" pitchFamily="18" charset="0"/>
                <a:ea typeface="굴림" charset="-127"/>
              </a:rPr>
              <a:t>File sharing among multiple processes</a:t>
            </a:r>
          </a:p>
          <a:p>
            <a:pPr lvl="1"/>
            <a:r>
              <a:rPr lang="en-US" altLang="ko-KR" sz="2000" smtClean="0">
                <a:latin typeface="Times New Roman" pitchFamily="18" charset="0"/>
                <a:ea typeface="굴림" charset="-127"/>
              </a:rPr>
              <a:t>Atomic operation</a:t>
            </a:r>
          </a:p>
          <a:p>
            <a:pPr lvl="1"/>
            <a:r>
              <a:rPr lang="en-US" altLang="ko-KR" sz="2000" smtClean="0">
                <a:latin typeface="Courier New" pitchFamily="49" charset="0"/>
                <a:ea typeface="굴림" charset="-127"/>
              </a:rPr>
              <a:t>dup, fcntl, sync, fsync</a:t>
            </a:r>
            <a:r>
              <a:rPr lang="en-US" altLang="ko-KR" sz="2000" smtClean="0">
                <a:ea typeface="굴림" charset="-127"/>
              </a:rPr>
              <a:t>, </a:t>
            </a:r>
            <a:r>
              <a:rPr lang="en-US" altLang="ko-KR" sz="2000" smtClean="0">
                <a:latin typeface="Times New Roman" pitchFamily="18" charset="0"/>
                <a:ea typeface="굴림" charset="-127"/>
              </a:rPr>
              <a:t>and</a:t>
            </a:r>
            <a:r>
              <a:rPr lang="en-US" altLang="ko-KR" sz="2000" smtClean="0">
                <a:latin typeface="Courier New" pitchFamily="49" charset="0"/>
                <a:ea typeface="굴림" charset="-127"/>
              </a:rPr>
              <a:t> ioctl</a:t>
            </a:r>
          </a:p>
          <a:p>
            <a:pPr lvl="1"/>
            <a:endParaRPr lang="en-US" altLang="ko-KR" sz="2000" smtClean="0">
              <a:latin typeface="Times New Roman" pitchFamily="18" charset="0"/>
              <a:ea typeface="굴림" charset="-127"/>
            </a:endParaRPr>
          </a:p>
          <a:p>
            <a:endParaRPr lang="ko-KR" altLang="en-US" smtClean="0"/>
          </a:p>
        </p:txBody>
      </p:sp>
      <p:sp>
        <p:nvSpPr>
          <p:cNvPr id="78852" name="슬라이드 번호 개체 틀 7"/>
          <p:cNvSpPr>
            <a:spLocks noGrp="1"/>
          </p:cNvSpPr>
          <p:nvPr>
            <p:ph type="sldNum" sz="quarter" idx="11"/>
          </p:nvPr>
        </p:nvSpPr>
        <p:spPr>
          <a:noFill/>
        </p:spPr>
        <p:txBody>
          <a:bodyPr/>
          <a:lstStyle/>
          <a:p>
            <a:pPr fontAlgn="base">
              <a:spcBef>
                <a:spcPct val="0"/>
              </a:spcBef>
              <a:spcAft>
                <a:spcPct val="0"/>
              </a:spcAft>
            </a:pPr>
            <a:fld id="{9749F8DF-7A99-4FD3-974C-C33F88C9987F}" type="slidenum">
              <a:rPr lang="ko-KR" altLang="en-US"/>
              <a:pPr fontAlgn="base">
                <a:spcBef>
                  <a:spcPct val="0"/>
                </a:spcBef>
                <a:spcAft>
                  <a:spcPct val="0"/>
                </a:spcAft>
              </a:pPr>
              <a:t>2</a:t>
            </a:fld>
            <a:endParaRPr lang="en-US" altLang="ko-KR"/>
          </a:p>
        </p:txBody>
      </p:sp>
      <p:sp>
        <p:nvSpPr>
          <p:cNvPr id="78853" name="바닥글 개체 틀 8"/>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ko-KR" altLang="en-US"/>
          </a:p>
        </p:txBody>
      </p:sp>
      <p:sp>
        <p:nvSpPr>
          <p:cNvPr id="78855" name="Rectangle 2"/>
          <p:cNvSpPr>
            <a:spLocks noChangeArrowheads="1"/>
          </p:cNvSpPr>
          <p:nvPr/>
        </p:nvSpPr>
        <p:spPr bwMode="auto">
          <a:xfrm>
            <a:off x="1387475" y="260350"/>
            <a:ext cx="7145338" cy="928688"/>
          </a:xfrm>
          <a:prstGeom prst="rect">
            <a:avLst/>
          </a:prstGeom>
          <a:noFill/>
          <a:ln w="9525">
            <a:noFill/>
            <a:miter lim="800000"/>
            <a:headEnd/>
            <a:tailEnd/>
          </a:ln>
        </p:spPr>
        <p:txBody>
          <a:bodyPr anchor="b"/>
          <a:lstStyle/>
          <a:p>
            <a:r>
              <a:rPr kumimoji="0" lang="en-US" altLang="ko-KR" sz="4400">
                <a:solidFill>
                  <a:schemeClr val="tx2"/>
                </a:solidFill>
                <a:latin typeface="맑은 고딕" pitchFamily="50" charset="-127"/>
              </a:rPr>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altLang="ko-KR" sz="4000" smtClean="0">
                <a:latin typeface="Courier New" pitchFamily="49" charset="0"/>
                <a:ea typeface="굴림" charset="-127"/>
              </a:rPr>
              <a:t>fcntl</a:t>
            </a:r>
            <a:r>
              <a:rPr lang="en-US" altLang="ko-KR" sz="4000" smtClean="0">
                <a:ea typeface="굴림" charset="-127"/>
              </a:rPr>
              <a:t> Function</a:t>
            </a:r>
          </a:p>
        </p:txBody>
      </p:sp>
      <p:sp>
        <p:nvSpPr>
          <p:cNvPr id="112642" name="Rectangle 3"/>
          <p:cNvSpPr>
            <a:spLocks noGrp="1" noChangeArrowheads="1"/>
          </p:cNvSpPr>
          <p:nvPr>
            <p:ph idx="1"/>
          </p:nvPr>
        </p:nvSpPr>
        <p:spPr/>
        <p:txBody>
          <a:bodyPr/>
          <a:lstStyle/>
          <a:p>
            <a:pPr>
              <a:spcBef>
                <a:spcPct val="0"/>
              </a:spcBef>
              <a:buFont typeface="Wingdings" pitchFamily="2" charset="2"/>
              <a:buNone/>
            </a:pPr>
            <a:r>
              <a:rPr lang="en-US" altLang="ko-KR" sz="2000" smtClean="0">
                <a:latin typeface="Courier New" pitchFamily="49" charset="0"/>
                <a:ea typeface="굴림" charset="-127"/>
              </a:rPr>
              <a:t>#include &lt;fcntl.h&gt;</a:t>
            </a:r>
          </a:p>
          <a:p>
            <a:pPr>
              <a:spcBef>
                <a:spcPct val="0"/>
              </a:spcBef>
              <a:buFont typeface="Wingdings" pitchFamily="2" charset="2"/>
              <a:buNone/>
            </a:pPr>
            <a:r>
              <a:rPr lang="en-US" altLang="ko-KR" sz="2000" smtClean="0">
                <a:latin typeface="Courier New" pitchFamily="49" charset="0"/>
                <a:ea typeface="굴림" charset="-127"/>
              </a:rPr>
              <a:t>int</a:t>
            </a:r>
            <a:r>
              <a:rPr lang="en-US" altLang="ko-KR" sz="2000" smtClean="0">
                <a:ea typeface="굴림" charset="-127"/>
              </a:rPr>
              <a:t> </a:t>
            </a:r>
            <a:r>
              <a:rPr lang="en-US" altLang="ko-KR" sz="2000" smtClean="0">
                <a:latin typeface="Courier New" pitchFamily="49" charset="0"/>
                <a:ea typeface="굴림" charset="-127"/>
              </a:rPr>
              <a:t>fcntl(int</a:t>
            </a:r>
            <a:r>
              <a:rPr lang="en-US" altLang="ko-KR" sz="2000" smtClean="0">
                <a:ea typeface="굴림" charset="-127"/>
              </a:rPr>
              <a:t> </a:t>
            </a:r>
            <a:r>
              <a:rPr lang="en-US" altLang="ko-KR" sz="2000" i="1" smtClean="0">
                <a:ea typeface="굴림" charset="-127"/>
              </a:rPr>
              <a:t>filedes</a:t>
            </a:r>
            <a:r>
              <a:rPr lang="en-US" altLang="ko-KR" sz="2000" smtClean="0">
                <a:ea typeface="굴림" charset="-127"/>
              </a:rPr>
              <a:t>, </a:t>
            </a:r>
            <a:r>
              <a:rPr lang="en-US" altLang="ko-KR" sz="2000" smtClean="0">
                <a:latin typeface="Courier New" pitchFamily="49" charset="0"/>
                <a:ea typeface="굴림" charset="-127"/>
              </a:rPr>
              <a:t>int</a:t>
            </a:r>
            <a:r>
              <a:rPr lang="en-US" altLang="ko-KR" sz="2000" smtClean="0">
                <a:ea typeface="굴림" charset="-127"/>
              </a:rPr>
              <a:t> </a:t>
            </a:r>
            <a:r>
              <a:rPr lang="en-US" altLang="ko-KR" sz="2000" i="1" smtClean="0">
                <a:ea typeface="굴림" charset="-127"/>
              </a:rPr>
              <a:t>cmd</a:t>
            </a:r>
            <a:r>
              <a:rPr lang="en-US" altLang="ko-KR" sz="2000" smtClean="0">
                <a:ea typeface="굴림" charset="-127"/>
              </a:rPr>
              <a:t>, </a:t>
            </a:r>
            <a:r>
              <a:rPr lang="en-US" altLang="ko-KR" sz="2000" smtClean="0">
                <a:latin typeface="Courier New" pitchFamily="49" charset="0"/>
                <a:ea typeface="굴림" charset="-127"/>
              </a:rPr>
              <a:t>… /*</a:t>
            </a:r>
            <a:r>
              <a:rPr lang="en-US" altLang="ko-KR" sz="2000" smtClean="0">
                <a:ea typeface="굴림" charset="-127"/>
              </a:rPr>
              <a:t> </a:t>
            </a:r>
            <a:r>
              <a:rPr lang="en-US" altLang="ko-KR" sz="2000" smtClean="0">
                <a:latin typeface="Courier New" pitchFamily="49" charset="0"/>
                <a:ea typeface="굴림" charset="-127"/>
              </a:rPr>
              <a:t>int</a:t>
            </a:r>
            <a:r>
              <a:rPr lang="en-US" altLang="ko-KR" sz="2000" smtClean="0">
                <a:ea typeface="굴림" charset="-127"/>
              </a:rPr>
              <a:t> </a:t>
            </a:r>
            <a:r>
              <a:rPr lang="en-US" altLang="ko-KR" sz="2000" i="1" smtClean="0">
                <a:latin typeface="Courier New" pitchFamily="49" charset="0"/>
                <a:ea typeface="굴림" charset="-127"/>
              </a:rPr>
              <a:t>arg</a:t>
            </a:r>
            <a:r>
              <a:rPr lang="en-US" altLang="ko-KR" sz="2000" smtClean="0">
                <a:ea typeface="굴림" charset="-127"/>
              </a:rPr>
              <a:t> </a:t>
            </a:r>
            <a:r>
              <a:rPr lang="en-US" altLang="ko-KR" sz="2000" smtClean="0">
                <a:latin typeface="Courier New" pitchFamily="49" charset="0"/>
                <a:ea typeface="굴림" charset="-127"/>
              </a:rPr>
              <a:t>*/);</a:t>
            </a:r>
          </a:p>
          <a:p>
            <a:r>
              <a:rPr lang="en-US" altLang="ko-KR" sz="2400" i="1" smtClean="0">
                <a:latin typeface="Courier New" pitchFamily="49" charset="0"/>
                <a:ea typeface="굴림" charset="-127"/>
              </a:rPr>
              <a:t>cmd</a:t>
            </a:r>
            <a:r>
              <a:rPr lang="en-US" altLang="ko-KR" sz="2400" smtClean="0">
                <a:ea typeface="굴림" charset="-127"/>
              </a:rPr>
              <a:t> argument</a:t>
            </a:r>
          </a:p>
          <a:p>
            <a:pPr lvl="1"/>
            <a:r>
              <a:rPr lang="en-US" altLang="ko-KR" sz="2000" smtClean="0">
                <a:ea typeface="굴림" charset="-127"/>
              </a:rPr>
              <a:t>duplicate an existing descriptor (F_DUPFD)</a:t>
            </a:r>
          </a:p>
          <a:p>
            <a:pPr lvl="2"/>
            <a:r>
              <a:rPr lang="en-US" altLang="ko-KR" sz="1800" smtClean="0">
                <a:ea typeface="굴림" charset="-127"/>
              </a:rPr>
              <a:t>Its FD_CLOEXEC file descriptor flag is cleared.</a:t>
            </a:r>
          </a:p>
          <a:p>
            <a:pPr lvl="1"/>
            <a:r>
              <a:rPr lang="en-US" altLang="ko-KR" sz="2000" smtClean="0">
                <a:ea typeface="굴림" charset="-127"/>
              </a:rPr>
              <a:t>get/set file descriptor flags (F_GETFD, F_SETFD)</a:t>
            </a:r>
          </a:p>
          <a:p>
            <a:pPr lvl="2"/>
            <a:r>
              <a:rPr lang="en-US" altLang="ko-KR" sz="1800" smtClean="0">
                <a:ea typeface="굴림" charset="-127"/>
              </a:rPr>
              <a:t>Currently only one file descriptor flag is defined: FD_CLOEXEC flag</a:t>
            </a:r>
          </a:p>
          <a:p>
            <a:pPr lvl="1"/>
            <a:r>
              <a:rPr lang="en-US" altLang="ko-KR" sz="2000" smtClean="0">
                <a:ea typeface="굴림" charset="-127"/>
              </a:rPr>
              <a:t>get/set file status flags (F_GETFL, F_SETFL)</a:t>
            </a:r>
          </a:p>
          <a:p>
            <a:pPr lvl="2"/>
            <a:r>
              <a:rPr lang="en-US" altLang="ko-KR" sz="1800" smtClean="0">
                <a:ea typeface="굴림" charset="-127"/>
              </a:rPr>
              <a:t>the flags used by </a:t>
            </a:r>
            <a:r>
              <a:rPr lang="en-US" altLang="ko-KR" sz="1800" smtClean="0">
                <a:latin typeface="Courier New" pitchFamily="49" charset="0"/>
                <a:ea typeface="굴림" charset="-127"/>
              </a:rPr>
              <a:t>open</a:t>
            </a:r>
          </a:p>
          <a:p>
            <a:pPr lvl="1"/>
            <a:r>
              <a:rPr lang="en-US" altLang="ko-KR" sz="2000" smtClean="0">
                <a:ea typeface="굴림" charset="-127"/>
              </a:rPr>
              <a:t>get/set asynchronous I/O ownership (F_GETOWN, F_SETOWN)</a:t>
            </a:r>
          </a:p>
          <a:p>
            <a:pPr lvl="1"/>
            <a:r>
              <a:rPr lang="en-US" altLang="ko-KR" sz="2000" smtClean="0">
                <a:ea typeface="굴림" charset="-127"/>
              </a:rPr>
              <a:t>get/set record lock (F_GETLK, F_SETLK, F_SETLKW)</a:t>
            </a:r>
          </a:p>
        </p:txBody>
      </p:sp>
      <p:sp>
        <p:nvSpPr>
          <p:cNvPr id="112643"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12644" name="슬라이드 번호 개체 틀 5"/>
          <p:cNvSpPr>
            <a:spLocks noGrp="1"/>
          </p:cNvSpPr>
          <p:nvPr>
            <p:ph type="sldNum" sz="quarter" idx="11"/>
          </p:nvPr>
        </p:nvSpPr>
        <p:spPr>
          <a:noFill/>
        </p:spPr>
        <p:txBody>
          <a:bodyPr/>
          <a:lstStyle/>
          <a:p>
            <a:pPr fontAlgn="base">
              <a:spcBef>
                <a:spcPct val="0"/>
              </a:spcBef>
              <a:spcAft>
                <a:spcPct val="0"/>
              </a:spcAft>
            </a:pPr>
            <a:fld id="{3F82B1E6-2F06-46C3-B306-E44855A6A869}" type="slidenum">
              <a:rPr lang="ko-KR" altLang="en-US"/>
              <a:pPr fontAlgn="base">
                <a:spcBef>
                  <a:spcPct val="0"/>
                </a:spcBef>
                <a:spcAft>
                  <a:spcPct val="0"/>
                </a:spcAft>
              </a:pPr>
              <a:t>20</a:t>
            </a:fld>
            <a:endParaRPr lang="en-US" altLang="ko-K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altLang="ko-KR" smtClean="0">
                <a:latin typeface="Courier New" pitchFamily="49" charset="0"/>
                <a:ea typeface="굴림" charset="-127"/>
              </a:rPr>
              <a:t>fcntl</a:t>
            </a:r>
            <a:r>
              <a:rPr lang="en-US" altLang="ko-KR" smtClean="0">
                <a:ea typeface="굴림" charset="-127"/>
              </a:rPr>
              <a:t> Function</a:t>
            </a:r>
          </a:p>
        </p:txBody>
      </p:sp>
      <p:sp>
        <p:nvSpPr>
          <p:cNvPr id="114690" name="Rectangle 3"/>
          <p:cNvSpPr>
            <a:spLocks noGrp="1" noChangeArrowheads="1"/>
          </p:cNvSpPr>
          <p:nvPr>
            <p:ph idx="1"/>
          </p:nvPr>
        </p:nvSpPr>
        <p:spPr/>
        <p:txBody>
          <a:bodyPr/>
          <a:lstStyle/>
          <a:p>
            <a:pPr>
              <a:lnSpc>
                <a:spcPct val="90000"/>
              </a:lnSpc>
            </a:pPr>
            <a:r>
              <a:rPr lang="en-US" altLang="ko-KR" sz="2000" smtClean="0">
                <a:ea typeface="굴림" charset="-127"/>
                <a:hlinkClick r:id="rId3" action="ppaction://hlinkfile"/>
              </a:rPr>
              <a:t>Program 3.10 </a:t>
            </a:r>
            <a:r>
              <a:rPr lang="en-US" altLang="ko-KR" sz="2000" smtClean="0">
                <a:latin typeface="Arial" charset="0"/>
                <a:ea typeface="굴림" charset="-127"/>
              </a:rPr>
              <a:t>–</a:t>
            </a:r>
            <a:r>
              <a:rPr lang="en-US" altLang="ko-KR" sz="2000" smtClean="0">
                <a:ea typeface="굴림" charset="-127"/>
              </a:rPr>
              <a:t> Print file flags for a specified descriptor.</a:t>
            </a:r>
          </a:p>
          <a:p>
            <a:pPr>
              <a:lnSpc>
                <a:spcPct val="90000"/>
              </a:lnSpc>
            </a:pPr>
            <a:r>
              <a:rPr lang="en-US" altLang="ko-KR" sz="2000" smtClean="0">
                <a:ea typeface="굴림" charset="-127"/>
                <a:hlinkClick r:id="rId4" action="ppaction://hlinkfile"/>
              </a:rPr>
              <a:t>Program 3.11 </a:t>
            </a:r>
            <a:r>
              <a:rPr lang="en-US" altLang="ko-KR" sz="2000" smtClean="0">
                <a:latin typeface="Arial" charset="0"/>
                <a:ea typeface="굴림" charset="-127"/>
              </a:rPr>
              <a:t>–</a:t>
            </a:r>
            <a:r>
              <a:rPr lang="en-US" altLang="ko-KR" sz="2000" smtClean="0">
                <a:ea typeface="굴림" charset="-127"/>
              </a:rPr>
              <a:t> Turn on one or more of the file status flags.</a:t>
            </a:r>
          </a:p>
          <a:p>
            <a:pPr>
              <a:lnSpc>
                <a:spcPct val="90000"/>
              </a:lnSpc>
            </a:pPr>
            <a:endParaRPr lang="en-US" altLang="ko-KR" sz="700" smtClean="0">
              <a:ea typeface="굴림" charset="-127"/>
            </a:endParaRPr>
          </a:p>
          <a:p>
            <a:pPr>
              <a:lnSpc>
                <a:spcPct val="90000"/>
              </a:lnSpc>
            </a:pPr>
            <a:r>
              <a:rPr lang="en-US" altLang="ko-KR" sz="2000" smtClean="0">
                <a:ea typeface="굴림" charset="-127"/>
              </a:rPr>
              <a:t>Figure 3.12 (Linux ext2 timing results)</a:t>
            </a:r>
          </a:p>
          <a:p>
            <a:pPr>
              <a:lnSpc>
                <a:spcPct val="90000"/>
              </a:lnSpc>
            </a:pPr>
            <a:endParaRPr lang="en-US" altLang="ko-KR" sz="2000" smtClean="0">
              <a:ea typeface="굴림" charset="-127"/>
            </a:endParaRPr>
          </a:p>
          <a:p>
            <a:pPr>
              <a:lnSpc>
                <a:spcPct val="90000"/>
              </a:lnSpc>
            </a:pPr>
            <a:endParaRPr lang="en-US" altLang="ko-KR" sz="2000" smtClean="0">
              <a:ea typeface="굴림" charset="-127"/>
            </a:endParaRPr>
          </a:p>
          <a:p>
            <a:pPr>
              <a:lnSpc>
                <a:spcPct val="90000"/>
              </a:lnSpc>
            </a:pPr>
            <a:endParaRPr lang="en-US" altLang="ko-KR" sz="2000" smtClean="0">
              <a:ea typeface="굴림" charset="-127"/>
            </a:endParaRPr>
          </a:p>
          <a:p>
            <a:pPr>
              <a:lnSpc>
                <a:spcPct val="90000"/>
              </a:lnSpc>
            </a:pPr>
            <a:endParaRPr lang="en-US" altLang="ko-KR" sz="2000" smtClean="0">
              <a:ea typeface="굴림" charset="-127"/>
            </a:endParaRPr>
          </a:p>
          <a:p>
            <a:pPr>
              <a:lnSpc>
                <a:spcPct val="90000"/>
              </a:lnSpc>
            </a:pPr>
            <a:endParaRPr lang="en-US" altLang="ko-KR" sz="700" smtClean="0">
              <a:ea typeface="굴림" charset="-127"/>
            </a:endParaRPr>
          </a:p>
          <a:p>
            <a:pPr>
              <a:lnSpc>
                <a:spcPct val="90000"/>
              </a:lnSpc>
            </a:pPr>
            <a:endParaRPr lang="en-US" altLang="ko-KR" sz="700" smtClean="0">
              <a:ea typeface="굴림" charset="-127"/>
            </a:endParaRPr>
          </a:p>
          <a:p>
            <a:pPr>
              <a:lnSpc>
                <a:spcPct val="90000"/>
              </a:lnSpc>
            </a:pPr>
            <a:endParaRPr lang="en-US" altLang="ko-KR" sz="700" smtClean="0">
              <a:ea typeface="굴림" charset="-127"/>
            </a:endParaRPr>
          </a:p>
          <a:p>
            <a:pPr>
              <a:lnSpc>
                <a:spcPct val="90000"/>
              </a:lnSpc>
            </a:pPr>
            <a:endParaRPr lang="en-US" altLang="ko-KR" sz="700" smtClean="0">
              <a:ea typeface="굴림" charset="-127"/>
            </a:endParaRPr>
          </a:p>
          <a:p>
            <a:pPr>
              <a:lnSpc>
                <a:spcPct val="90000"/>
              </a:lnSpc>
            </a:pPr>
            <a:r>
              <a:rPr lang="en-US" altLang="ko-KR" sz="2000" smtClean="0">
                <a:ea typeface="굴림" charset="-127"/>
              </a:rPr>
              <a:t>Figure 3.13 (Mac OS X timing results)</a:t>
            </a:r>
          </a:p>
          <a:p>
            <a:pPr>
              <a:lnSpc>
                <a:spcPct val="90000"/>
              </a:lnSpc>
            </a:pPr>
            <a:endParaRPr lang="en-US" altLang="ko-KR" sz="2000" smtClean="0">
              <a:ea typeface="굴림" charset="-127"/>
            </a:endParaRPr>
          </a:p>
        </p:txBody>
      </p:sp>
      <p:sp>
        <p:nvSpPr>
          <p:cNvPr id="114691"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14692" name="슬라이드 번호 개체 틀 7"/>
          <p:cNvSpPr>
            <a:spLocks noGrp="1"/>
          </p:cNvSpPr>
          <p:nvPr>
            <p:ph type="sldNum" sz="quarter" idx="11"/>
          </p:nvPr>
        </p:nvSpPr>
        <p:spPr>
          <a:noFill/>
        </p:spPr>
        <p:txBody>
          <a:bodyPr/>
          <a:lstStyle/>
          <a:p>
            <a:pPr fontAlgn="base">
              <a:spcBef>
                <a:spcPct val="0"/>
              </a:spcBef>
              <a:spcAft>
                <a:spcPct val="0"/>
              </a:spcAft>
            </a:pPr>
            <a:fld id="{EFAA0DA2-770B-43DD-832A-54DAC65D05EA}" type="slidenum">
              <a:rPr lang="ko-KR" altLang="en-US"/>
              <a:pPr fontAlgn="base">
                <a:spcBef>
                  <a:spcPct val="0"/>
                </a:spcBef>
                <a:spcAft>
                  <a:spcPct val="0"/>
                </a:spcAft>
              </a:pPr>
              <a:t>21</a:t>
            </a:fld>
            <a:endParaRPr lang="en-US" altLang="ko-KR"/>
          </a:p>
        </p:txBody>
      </p:sp>
      <p:pic>
        <p:nvPicPr>
          <p:cNvPr id="114693" name="Picture 6"/>
          <p:cNvPicPr>
            <a:picLocks noChangeAspect="1" noChangeArrowheads="1"/>
          </p:cNvPicPr>
          <p:nvPr/>
        </p:nvPicPr>
        <p:blipFill>
          <a:blip r:embed="rId5"/>
          <a:srcRect/>
          <a:stretch>
            <a:fillRect/>
          </a:stretch>
        </p:blipFill>
        <p:spPr bwMode="auto">
          <a:xfrm>
            <a:off x="1828800" y="4762500"/>
            <a:ext cx="6324600" cy="1550988"/>
          </a:xfrm>
          <a:prstGeom prst="rect">
            <a:avLst/>
          </a:prstGeom>
          <a:noFill/>
          <a:ln w="9525">
            <a:noFill/>
            <a:miter lim="800000"/>
            <a:headEnd/>
            <a:tailEnd/>
          </a:ln>
        </p:spPr>
      </p:pic>
      <p:pic>
        <p:nvPicPr>
          <p:cNvPr id="114694" name="Picture 7"/>
          <p:cNvPicPr>
            <a:picLocks noChangeAspect="1" noChangeArrowheads="1"/>
          </p:cNvPicPr>
          <p:nvPr/>
        </p:nvPicPr>
        <p:blipFill>
          <a:blip r:embed="rId6"/>
          <a:srcRect/>
          <a:stretch>
            <a:fillRect/>
          </a:stretch>
        </p:blipFill>
        <p:spPr bwMode="auto">
          <a:xfrm>
            <a:off x="1828800" y="2600325"/>
            <a:ext cx="6324600"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제목 1"/>
          <p:cNvSpPr>
            <a:spLocks noGrp="1"/>
          </p:cNvSpPr>
          <p:nvPr>
            <p:ph type="title"/>
          </p:nvPr>
        </p:nvSpPr>
        <p:spPr/>
        <p:txBody>
          <a:bodyPr/>
          <a:lstStyle/>
          <a:p>
            <a:r>
              <a:rPr lang="en-US" altLang="ko-KR" smtClean="0"/>
              <a:t>Program 3.10</a:t>
            </a:r>
            <a:endParaRPr lang="ko-KR" altLang="en-US" smtClean="0"/>
          </a:p>
        </p:txBody>
      </p:sp>
      <p:sp>
        <p:nvSpPr>
          <p:cNvPr id="116738" name="내용 개체 틀 5"/>
          <p:cNvSpPr>
            <a:spLocks noGrp="1"/>
          </p:cNvSpPr>
          <p:nvPr>
            <p:ph sz="half" idx="1"/>
          </p:nvPr>
        </p:nvSpPr>
        <p:spPr>
          <a:xfrm>
            <a:off x="1143000" y="1371600"/>
            <a:ext cx="4149725" cy="4760913"/>
          </a:xfrm>
        </p:spPr>
        <p:txBody>
          <a:bodyPr/>
          <a:lstStyle/>
          <a:p>
            <a:r>
              <a:rPr lang="en-US" altLang="ko-KR" sz="1400" smtClean="0"/>
              <a:t>#include "apue.h"</a:t>
            </a:r>
          </a:p>
          <a:p>
            <a:r>
              <a:rPr lang="en-US" altLang="ko-KR" sz="1400" smtClean="0"/>
              <a:t>#include &lt;fcntl.h&gt;</a:t>
            </a:r>
          </a:p>
          <a:p>
            <a:endParaRPr lang="en-US" altLang="ko-KR" sz="1400" smtClean="0"/>
          </a:p>
          <a:p>
            <a:r>
              <a:rPr lang="en-US" altLang="ko-KR" sz="1400" smtClean="0"/>
              <a:t>int main(int argc, char *argv[])</a:t>
            </a:r>
          </a:p>
          <a:p>
            <a:r>
              <a:rPr lang="en-US" altLang="ko-KR" sz="1400" smtClean="0"/>
              <a:t>{  int val;</a:t>
            </a:r>
          </a:p>
          <a:p>
            <a:r>
              <a:rPr lang="en-US" altLang="ko-KR" sz="1400" smtClean="0"/>
              <a:t>   if (argc != 2)</a:t>
            </a:r>
          </a:p>
          <a:p>
            <a:r>
              <a:rPr lang="en-US" altLang="ko-KR" sz="1400" smtClean="0"/>
              <a:t>      err_quit("usage: a.out &lt;descriptor#&gt;");</a:t>
            </a:r>
          </a:p>
          <a:p>
            <a:r>
              <a:rPr lang="en-US" altLang="ko-KR" sz="1400" smtClean="0"/>
              <a:t>   if ((val = fcntl(atoi(argv[1]), F_GETFL, 0)) &lt; 0)</a:t>
            </a:r>
          </a:p>
          <a:p>
            <a:r>
              <a:rPr lang="en-US" altLang="ko-KR" sz="1400" smtClean="0"/>
              <a:t>      err_sys("fcntl error for fd %d", atoi(argv[1]));</a:t>
            </a:r>
          </a:p>
          <a:p>
            <a:r>
              <a:rPr lang="en-US" altLang="ko-KR" sz="1400" smtClean="0"/>
              <a:t>   switch (val &amp; O_ACCMODE) {</a:t>
            </a:r>
          </a:p>
          <a:p>
            <a:r>
              <a:rPr lang="en-US" altLang="ko-KR" sz="1400" smtClean="0"/>
              <a:t>   case O_RDONLY:</a:t>
            </a:r>
          </a:p>
          <a:p>
            <a:r>
              <a:rPr lang="en-US" altLang="ko-KR" sz="1400" smtClean="0"/>
              <a:t>      printf("read only"); break;</a:t>
            </a:r>
          </a:p>
          <a:p>
            <a:r>
              <a:rPr lang="en-US" altLang="ko-KR" sz="1400" smtClean="0"/>
              <a:t>   case O_WRONLY:</a:t>
            </a:r>
          </a:p>
          <a:p>
            <a:r>
              <a:rPr lang="en-US" altLang="ko-KR" sz="1400" smtClean="0"/>
              <a:t>      printf("write only"); break;</a:t>
            </a:r>
          </a:p>
          <a:p>
            <a:r>
              <a:rPr lang="en-US" altLang="ko-KR" sz="1400" smtClean="0"/>
              <a:t>   case O_RDWR:</a:t>
            </a:r>
          </a:p>
          <a:p>
            <a:r>
              <a:rPr lang="en-US" altLang="ko-KR" sz="1400" smtClean="0"/>
              <a:t>      printf("read write"); break;</a:t>
            </a:r>
          </a:p>
          <a:p>
            <a:r>
              <a:rPr lang="en-US" altLang="ko-KR" sz="1400" smtClean="0"/>
              <a:t>   default:</a:t>
            </a:r>
          </a:p>
          <a:p>
            <a:r>
              <a:rPr lang="en-US" altLang="ko-KR" sz="1400" smtClean="0"/>
              <a:t>      err_dump("unknown access mode");</a:t>
            </a:r>
          </a:p>
          <a:p>
            <a:r>
              <a:rPr lang="en-US" altLang="ko-KR" sz="1400" smtClean="0"/>
              <a:t>   }</a:t>
            </a:r>
          </a:p>
        </p:txBody>
      </p:sp>
      <p:sp>
        <p:nvSpPr>
          <p:cNvPr id="116739" name="바닥글 개체 틀 3"/>
          <p:cNvSpPr>
            <a:spLocks noGrp="1"/>
          </p:cNvSpPr>
          <p:nvPr>
            <p:ph type="ftr" sz="quarter" idx="13"/>
          </p:nvPr>
        </p:nvSpPr>
        <p:spPr>
          <a:noFill/>
        </p:spPr>
        <p:txBody>
          <a:bodyPr/>
          <a:lstStyle/>
          <a:p>
            <a:pPr fontAlgn="base">
              <a:spcBef>
                <a:spcPct val="0"/>
              </a:spcBef>
              <a:spcAft>
                <a:spcPct val="0"/>
              </a:spcAft>
            </a:pPr>
            <a:r>
              <a:rPr lang="de-DE" altLang="ko-KR"/>
              <a:t>©2007 E. Im, C. Lee, and Y. Park</a:t>
            </a:r>
            <a:endParaRPr lang="ko-KR" altLang="en-US"/>
          </a:p>
        </p:txBody>
      </p:sp>
      <p:sp>
        <p:nvSpPr>
          <p:cNvPr id="116740" name="슬라이드 번호 개체 틀 4"/>
          <p:cNvSpPr>
            <a:spLocks noGrp="1"/>
          </p:cNvSpPr>
          <p:nvPr>
            <p:ph type="sldNum" sz="quarter" idx="14"/>
          </p:nvPr>
        </p:nvSpPr>
        <p:spPr>
          <a:noFill/>
        </p:spPr>
        <p:txBody>
          <a:bodyPr/>
          <a:lstStyle/>
          <a:p>
            <a:pPr fontAlgn="base">
              <a:spcBef>
                <a:spcPct val="0"/>
              </a:spcBef>
              <a:spcAft>
                <a:spcPct val="0"/>
              </a:spcAft>
            </a:pPr>
            <a:fld id="{5B6EB9C8-394A-4049-9F29-4D367EA32ED8}" type="slidenum">
              <a:rPr lang="ko-KR" altLang="en-US"/>
              <a:pPr fontAlgn="base">
                <a:spcBef>
                  <a:spcPct val="0"/>
                </a:spcBef>
                <a:spcAft>
                  <a:spcPct val="0"/>
                </a:spcAft>
              </a:pPr>
              <a:t>22</a:t>
            </a:fld>
            <a:endParaRPr lang="en-US" altLang="ko-KR"/>
          </a:p>
        </p:txBody>
      </p:sp>
      <p:sp>
        <p:nvSpPr>
          <p:cNvPr id="116741" name="내용 개체 틀 6"/>
          <p:cNvSpPr>
            <a:spLocks noGrp="1"/>
          </p:cNvSpPr>
          <p:nvPr>
            <p:ph sz="half" idx="12"/>
          </p:nvPr>
        </p:nvSpPr>
        <p:spPr>
          <a:xfrm>
            <a:off x="5503863" y="1357313"/>
            <a:ext cx="3460750" cy="4760912"/>
          </a:xfrm>
        </p:spPr>
        <p:txBody>
          <a:bodyPr/>
          <a:lstStyle/>
          <a:p>
            <a:r>
              <a:rPr lang="en-US" altLang="ko-KR" sz="1400" smtClean="0"/>
              <a:t>   if (val &amp; O_APPEND)</a:t>
            </a:r>
          </a:p>
          <a:p>
            <a:r>
              <a:rPr lang="en-US" altLang="ko-KR" sz="1400" smtClean="0"/>
              <a:t>      printf(", append");</a:t>
            </a:r>
          </a:p>
          <a:p>
            <a:r>
              <a:rPr lang="en-US" altLang="ko-KR" sz="1400" smtClean="0"/>
              <a:t>   if (val &amp; O_NONBLOCK)</a:t>
            </a:r>
          </a:p>
          <a:p>
            <a:r>
              <a:rPr lang="en-US" altLang="ko-KR" sz="1400" smtClean="0"/>
              <a:t>      printf(", nonblocking");</a:t>
            </a:r>
          </a:p>
          <a:p>
            <a:r>
              <a:rPr lang="en-US" altLang="ko-KR" sz="1400" smtClean="0"/>
              <a:t>#if defined(O_SYNC)</a:t>
            </a:r>
          </a:p>
          <a:p>
            <a:r>
              <a:rPr lang="en-US" altLang="ko-KR" sz="1400" smtClean="0"/>
              <a:t>   if (val &amp; O_SYNC)</a:t>
            </a:r>
          </a:p>
          <a:p>
            <a:r>
              <a:rPr lang="en-US" altLang="ko-KR" sz="1400" smtClean="0"/>
              <a:t>      printf(", synchronous writes");</a:t>
            </a:r>
          </a:p>
          <a:p>
            <a:r>
              <a:rPr lang="en-US" altLang="ko-KR" sz="1400" smtClean="0"/>
              <a:t>#endif</a:t>
            </a:r>
          </a:p>
          <a:p>
            <a:r>
              <a:rPr lang="en-US" altLang="ko-KR" sz="1400" smtClean="0"/>
              <a:t>#if !defined(_POSIX_C_SOURCE) &amp;&amp; defined(O_FSYNC)</a:t>
            </a:r>
          </a:p>
          <a:p>
            <a:r>
              <a:rPr lang="en-US" altLang="ko-KR" sz="1400" smtClean="0"/>
              <a:t>   if (val &amp; O_FSYNC)</a:t>
            </a:r>
          </a:p>
          <a:p>
            <a:r>
              <a:rPr lang="en-US" altLang="ko-KR" sz="1400" smtClean="0"/>
              <a:t>      printf(", synchronous writes");</a:t>
            </a:r>
          </a:p>
          <a:p>
            <a:r>
              <a:rPr lang="en-US" altLang="ko-KR" sz="1400" smtClean="0"/>
              <a:t>#endif</a:t>
            </a:r>
          </a:p>
          <a:p>
            <a:r>
              <a:rPr lang="en-US" altLang="ko-KR" sz="1400" smtClean="0"/>
              <a:t>   putchar('\n');</a:t>
            </a:r>
          </a:p>
          <a:p>
            <a:endParaRPr lang="en-US" altLang="ko-KR" sz="1400" smtClean="0"/>
          </a:p>
          <a:p>
            <a:r>
              <a:rPr lang="en-US" altLang="ko-KR" sz="1400" smtClean="0"/>
              <a:t>   exit(0);</a:t>
            </a:r>
          </a:p>
          <a:p>
            <a:r>
              <a:rPr lang="en-US" altLang="ko-KR" sz="140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제목 1"/>
          <p:cNvSpPr>
            <a:spLocks noGrp="1"/>
          </p:cNvSpPr>
          <p:nvPr>
            <p:ph type="title"/>
          </p:nvPr>
        </p:nvSpPr>
        <p:spPr/>
        <p:txBody>
          <a:bodyPr/>
          <a:lstStyle/>
          <a:p>
            <a:r>
              <a:rPr lang="en-US" altLang="ko-KR" smtClean="0"/>
              <a:t>Program 3.11</a:t>
            </a:r>
            <a:endParaRPr lang="ko-KR" altLang="en-US" smtClean="0"/>
          </a:p>
        </p:txBody>
      </p:sp>
      <p:sp>
        <p:nvSpPr>
          <p:cNvPr id="117762" name="내용 개체 틀 6"/>
          <p:cNvSpPr>
            <a:spLocks noGrp="1"/>
          </p:cNvSpPr>
          <p:nvPr>
            <p:ph sz="half" idx="1"/>
          </p:nvPr>
        </p:nvSpPr>
        <p:spPr>
          <a:xfrm>
            <a:off x="1143000" y="1514475"/>
            <a:ext cx="7786688" cy="4578350"/>
          </a:xfrm>
        </p:spPr>
        <p:txBody>
          <a:bodyPr/>
          <a:lstStyle/>
          <a:p>
            <a:r>
              <a:rPr lang="en-US" altLang="ko-KR" sz="1800" smtClean="0"/>
              <a:t>#include "apue.h"</a:t>
            </a:r>
          </a:p>
          <a:p>
            <a:r>
              <a:rPr lang="en-US" altLang="ko-KR" sz="1800" smtClean="0"/>
              <a:t>#include &lt;fcntl.h&gt;</a:t>
            </a:r>
          </a:p>
          <a:p>
            <a:endParaRPr lang="en-US" altLang="ko-KR" sz="1800" smtClean="0"/>
          </a:p>
          <a:p>
            <a:r>
              <a:rPr lang="en-US" altLang="ko-KR" sz="1800" smtClean="0"/>
              <a:t>void</a:t>
            </a:r>
          </a:p>
          <a:p>
            <a:r>
              <a:rPr lang="en-US" altLang="ko-KR" sz="1800" smtClean="0"/>
              <a:t>set_fl(int fd, int flags) /* flags are file status flags to turn on */</a:t>
            </a:r>
          </a:p>
          <a:p>
            <a:r>
              <a:rPr lang="en-US" altLang="ko-KR" sz="1800" smtClean="0"/>
              <a:t>{  </a:t>
            </a:r>
          </a:p>
          <a:p>
            <a:r>
              <a:rPr lang="en-US" altLang="ko-KR" sz="1800" smtClean="0"/>
              <a:t>   int val;</a:t>
            </a:r>
          </a:p>
          <a:p>
            <a:endParaRPr lang="en-US" altLang="ko-KR" sz="1000" smtClean="0"/>
          </a:p>
          <a:p>
            <a:r>
              <a:rPr lang="en-US" altLang="ko-KR" sz="1800" smtClean="0"/>
              <a:t>   if ((val = fcntl(fd, F_GETFL, 0)) &lt; 0)</a:t>
            </a:r>
          </a:p>
          <a:p>
            <a:r>
              <a:rPr lang="en-US" altLang="ko-KR" sz="1800" smtClean="0"/>
              <a:t>      err_sys("fcntl F_GETFL error");</a:t>
            </a:r>
          </a:p>
          <a:p>
            <a:endParaRPr lang="en-US" altLang="ko-KR" sz="1000" smtClean="0"/>
          </a:p>
          <a:p>
            <a:r>
              <a:rPr lang="en-US" altLang="ko-KR" sz="1800" smtClean="0"/>
              <a:t>   val |= flags;/* turn on flags */</a:t>
            </a:r>
          </a:p>
          <a:p>
            <a:endParaRPr lang="en-US" altLang="ko-KR" sz="1000" smtClean="0"/>
          </a:p>
          <a:p>
            <a:r>
              <a:rPr lang="en-US" altLang="ko-KR" sz="1800" smtClean="0"/>
              <a:t>   if (fcntl(fd, F_SETFL, val) &lt; 0)</a:t>
            </a:r>
          </a:p>
          <a:p>
            <a:r>
              <a:rPr lang="en-US" altLang="ko-KR" sz="1800" smtClean="0"/>
              <a:t>      err_sys("fcntl F_SETFL error");</a:t>
            </a:r>
          </a:p>
          <a:p>
            <a:r>
              <a:rPr lang="en-US" altLang="ko-KR" sz="1800" smtClean="0"/>
              <a:t>}</a:t>
            </a:r>
          </a:p>
          <a:p>
            <a:endParaRPr lang="ko-KR" altLang="en-US" sz="1800" smtClean="0"/>
          </a:p>
        </p:txBody>
      </p:sp>
      <p:sp>
        <p:nvSpPr>
          <p:cNvPr id="117763" name="바닥글 개체 틀 3"/>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ko-KR" altLang="en-US"/>
          </a:p>
        </p:txBody>
      </p:sp>
      <p:sp>
        <p:nvSpPr>
          <p:cNvPr id="117764" name="슬라이드 번호 개체 틀 4"/>
          <p:cNvSpPr>
            <a:spLocks noGrp="1"/>
          </p:cNvSpPr>
          <p:nvPr>
            <p:ph type="sldNum" sz="quarter" idx="11"/>
          </p:nvPr>
        </p:nvSpPr>
        <p:spPr>
          <a:noFill/>
        </p:spPr>
        <p:txBody>
          <a:bodyPr/>
          <a:lstStyle/>
          <a:p>
            <a:pPr fontAlgn="base">
              <a:spcBef>
                <a:spcPct val="0"/>
              </a:spcBef>
              <a:spcAft>
                <a:spcPct val="0"/>
              </a:spcAft>
            </a:pPr>
            <a:fld id="{7DF05264-78E1-4B4F-8CA4-4A0E6AC06434}" type="slidenum">
              <a:rPr lang="ko-KR" altLang="en-US"/>
              <a:pPr fontAlgn="base">
                <a:spcBef>
                  <a:spcPct val="0"/>
                </a:spcBef>
                <a:spcAft>
                  <a:spcPct val="0"/>
                </a:spcAft>
              </a:pPr>
              <a:t>23</a:t>
            </a:fld>
            <a:endParaRPr lang="en-US" altLang="ko-K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altLang="ko-KR" smtClean="0">
                <a:latin typeface="Courier New" pitchFamily="49" charset="0"/>
                <a:ea typeface="굴림" charset="-127"/>
              </a:rPr>
              <a:t>ioctl</a:t>
            </a:r>
            <a:r>
              <a:rPr lang="en-US" altLang="ko-KR" smtClean="0">
                <a:ea typeface="굴림" charset="-127"/>
              </a:rPr>
              <a:t> Function</a:t>
            </a:r>
          </a:p>
        </p:txBody>
      </p:sp>
      <p:sp>
        <p:nvSpPr>
          <p:cNvPr id="118786" name="Rectangle 3"/>
          <p:cNvSpPr>
            <a:spLocks noGrp="1" noChangeArrowheads="1"/>
          </p:cNvSpPr>
          <p:nvPr>
            <p:ph idx="1"/>
          </p:nvPr>
        </p:nvSpPr>
        <p:spPr/>
        <p:txBody>
          <a:bodyPr/>
          <a:lstStyle/>
          <a:p>
            <a:pPr>
              <a:spcBef>
                <a:spcPct val="0"/>
              </a:spcBef>
              <a:buFont typeface="Wingdings" pitchFamily="2" charset="2"/>
              <a:buNone/>
            </a:pPr>
            <a:r>
              <a:rPr lang="en-US" altLang="ko-KR" sz="1800" smtClean="0">
                <a:latin typeface="Courier New" pitchFamily="49" charset="0"/>
                <a:ea typeface="굴림" charset="-127"/>
              </a:rPr>
              <a:t>#include &lt;unistd.h&gt;	    /* SVR4 */</a:t>
            </a:r>
          </a:p>
          <a:p>
            <a:pPr>
              <a:spcBef>
                <a:spcPct val="0"/>
              </a:spcBef>
              <a:buFont typeface="Wingdings" pitchFamily="2" charset="2"/>
              <a:buNone/>
            </a:pPr>
            <a:r>
              <a:rPr lang="en-US" altLang="ko-KR" sz="1800" smtClean="0">
                <a:latin typeface="Courier New" pitchFamily="49" charset="0"/>
                <a:ea typeface="굴림" charset="-127"/>
              </a:rPr>
              <a:t>#include &lt;sys/ioctl.h&gt;  /* BSD and Linux */</a:t>
            </a:r>
          </a:p>
          <a:p>
            <a:pPr>
              <a:spcBef>
                <a:spcPct val="0"/>
              </a:spcBef>
              <a:buFont typeface="Wingdings" pitchFamily="2" charset="2"/>
              <a:buNone/>
            </a:pPr>
            <a:r>
              <a:rPr lang="en-US" altLang="ko-KR" sz="1800" smtClean="0">
                <a:latin typeface="Courier New" pitchFamily="49" charset="0"/>
                <a:ea typeface="굴림" charset="-127"/>
              </a:rPr>
              <a:t>#include &lt;stropts.h&gt;    /* XSI</a:t>
            </a:r>
            <a:r>
              <a:rPr lang="ko-KR" altLang="en-US" sz="1800" smtClean="0">
                <a:latin typeface="Courier New" pitchFamily="49" charset="0"/>
                <a:ea typeface="굴림" charset="-127"/>
              </a:rPr>
              <a:t> </a:t>
            </a:r>
            <a:r>
              <a:rPr lang="en-US" altLang="ko-KR" sz="1800" smtClean="0">
                <a:latin typeface="Courier New" pitchFamily="49" charset="0"/>
                <a:ea typeface="굴림" charset="-127"/>
              </a:rPr>
              <a:t>STREAMS */</a:t>
            </a:r>
          </a:p>
          <a:p>
            <a:pPr>
              <a:spcBef>
                <a:spcPct val="0"/>
              </a:spcBef>
              <a:buFont typeface="Wingdings" pitchFamily="2" charset="2"/>
              <a:buNone/>
            </a:pPr>
            <a:r>
              <a:rPr lang="en-US" altLang="ko-KR" sz="1800" smtClean="0">
                <a:latin typeface="Courier New" pitchFamily="49" charset="0"/>
                <a:ea typeface="굴림" charset="-127"/>
              </a:rPr>
              <a:t>int ioctl(int </a:t>
            </a:r>
            <a:r>
              <a:rPr lang="en-US" altLang="ko-KR" sz="1800" i="1" smtClean="0">
                <a:ea typeface="굴림" charset="-127"/>
              </a:rPr>
              <a:t>filedes</a:t>
            </a:r>
            <a:r>
              <a:rPr lang="en-US" altLang="ko-KR" sz="1800" smtClean="0">
                <a:latin typeface="Courier New" pitchFamily="49" charset="0"/>
                <a:ea typeface="굴림" charset="-127"/>
              </a:rPr>
              <a:t>, int </a:t>
            </a:r>
            <a:r>
              <a:rPr lang="en-US" altLang="ko-KR" sz="1800" i="1" smtClean="0">
                <a:ea typeface="굴림" charset="-127"/>
              </a:rPr>
              <a:t>request</a:t>
            </a:r>
            <a:r>
              <a:rPr lang="en-US" altLang="ko-KR" sz="1800" smtClean="0">
                <a:latin typeface="Courier New" pitchFamily="49" charset="0"/>
                <a:ea typeface="굴림" charset="-127"/>
              </a:rPr>
              <a:t>, …);</a:t>
            </a:r>
          </a:p>
          <a:p>
            <a:r>
              <a:rPr lang="en-US" altLang="ko-KR" sz="2000" smtClean="0">
                <a:ea typeface="굴림" charset="-127"/>
              </a:rPr>
              <a:t>The catchall for I/O operations</a:t>
            </a:r>
          </a:p>
          <a:p>
            <a:r>
              <a:rPr lang="en-US" altLang="ko-KR" sz="2000" smtClean="0">
                <a:ea typeface="굴림" charset="-127"/>
              </a:rPr>
              <a:t>Each device driver defines its own set of </a:t>
            </a:r>
            <a:r>
              <a:rPr lang="en-US" altLang="ko-KR" sz="2000" smtClean="0">
                <a:latin typeface="Courier New" pitchFamily="49" charset="0"/>
                <a:ea typeface="굴림" charset="-127"/>
              </a:rPr>
              <a:t>ioctl</a:t>
            </a:r>
            <a:r>
              <a:rPr lang="en-US" altLang="ko-KR" sz="2000" smtClean="0">
                <a:ea typeface="굴림" charset="-127"/>
              </a:rPr>
              <a:t> commands.</a:t>
            </a:r>
          </a:p>
          <a:p>
            <a:r>
              <a:rPr lang="en-US" altLang="ko-KR" sz="2000" smtClean="0">
                <a:ea typeface="굴림" charset="-127"/>
              </a:rPr>
              <a:t>FreeBSD </a:t>
            </a:r>
            <a:r>
              <a:rPr lang="en-US" altLang="ko-KR" sz="2000" smtClean="0">
                <a:latin typeface="Courier New" pitchFamily="49" charset="0"/>
                <a:ea typeface="굴림" charset="-127"/>
              </a:rPr>
              <a:t>ioctl</a:t>
            </a:r>
            <a:r>
              <a:rPr lang="en-US" altLang="ko-KR" sz="2000" smtClean="0">
                <a:ea typeface="굴림" charset="-127"/>
              </a:rPr>
              <a:t> operations</a:t>
            </a:r>
          </a:p>
        </p:txBody>
      </p:sp>
      <p:sp>
        <p:nvSpPr>
          <p:cNvPr id="118787"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18788" name="슬라이드 번호 개체 틀 5"/>
          <p:cNvSpPr>
            <a:spLocks noGrp="1"/>
          </p:cNvSpPr>
          <p:nvPr>
            <p:ph type="sldNum" sz="quarter" idx="11"/>
          </p:nvPr>
        </p:nvSpPr>
        <p:spPr>
          <a:noFill/>
        </p:spPr>
        <p:txBody>
          <a:bodyPr/>
          <a:lstStyle/>
          <a:p>
            <a:pPr fontAlgn="base">
              <a:spcBef>
                <a:spcPct val="0"/>
              </a:spcBef>
              <a:spcAft>
                <a:spcPct val="0"/>
              </a:spcAft>
            </a:pPr>
            <a:fld id="{2F06DAFB-B9C0-46F9-86B0-6325C714A2B7}" type="slidenum">
              <a:rPr lang="ko-KR" altLang="en-US"/>
              <a:pPr fontAlgn="base">
                <a:spcBef>
                  <a:spcPct val="0"/>
                </a:spcBef>
                <a:spcAft>
                  <a:spcPct val="0"/>
                </a:spcAft>
              </a:pPr>
              <a:t>24</a:t>
            </a:fld>
            <a:endParaRPr lang="en-US" altLang="ko-KR"/>
          </a:p>
        </p:txBody>
      </p:sp>
      <p:graphicFrame>
        <p:nvGraphicFramePr>
          <p:cNvPr id="169074" name="Group 114"/>
          <p:cNvGraphicFramePr>
            <a:graphicFrameLocks noGrp="1"/>
          </p:cNvGraphicFramePr>
          <p:nvPr/>
        </p:nvGraphicFramePr>
        <p:xfrm>
          <a:off x="1905000" y="3860800"/>
          <a:ext cx="5943600" cy="2229676"/>
        </p:xfrm>
        <a:graphic>
          <a:graphicData uri="http://schemas.openxmlformats.org/drawingml/2006/table">
            <a:tbl>
              <a:tblPr/>
              <a:tblGrid>
                <a:gridCol w="1303338"/>
                <a:gridCol w="1220787"/>
                <a:gridCol w="2309813"/>
                <a:gridCol w="1109662"/>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Category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Constant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Names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Header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Number of </a:t>
                      </a:r>
                      <a:r>
                        <a:rPr kumimoji="0" lang="en-US" altLang="ko-KR" sz="1600" b="0" i="0" u="none" strike="noStrike" cap="none" normalizeH="0" baseline="0" smtClean="0">
                          <a:ln>
                            <a:noFill/>
                          </a:ln>
                          <a:solidFill>
                            <a:schemeClr val="tx1"/>
                          </a:solidFill>
                          <a:effectLst/>
                          <a:latin typeface="Courier New" pitchFamily="49" charset="0"/>
                          <a:ea typeface="굴림" charset="-127"/>
                        </a:rPr>
                        <a:t>ioctls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60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disk labels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file I/O</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mag tape I/O</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socket I/O</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terminal 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DIOxxx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FIOxxx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MTIOxxx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SIOxxx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TIOxxx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Courier New" pitchFamily="49" charset="0"/>
                          <a:ea typeface="굴림" charset="-127"/>
                        </a:rPr>
                        <a:t>&lt;sys/disklabel.h&gt;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Courier New" pitchFamily="49" charset="0"/>
                          <a:ea typeface="굴림" charset="-127"/>
                        </a:rPr>
                        <a:t>&lt;sys/filio.h&gt;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Courier New" pitchFamily="49" charset="0"/>
                          <a:ea typeface="굴림" charset="-127"/>
                        </a:rPr>
                        <a:t>&lt;sys/mtio.h&gt;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Courier New" pitchFamily="49" charset="0"/>
                          <a:ea typeface="굴림" charset="-127"/>
                        </a:rPr>
                        <a:t>&lt;sys/sockio.h&gt;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Courier New" pitchFamily="49" charset="0"/>
                          <a:ea typeface="굴림" charset="-127"/>
                        </a:rPr>
                        <a:t>&lt;sys/ttycom.h&gt;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6</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 9</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 11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60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ko-KR" sz="1600" b="0" i="0" u="none" strike="noStrike" cap="none" normalizeH="0" baseline="0" smtClean="0">
                          <a:ln>
                            <a:noFill/>
                          </a:ln>
                          <a:solidFill>
                            <a:schemeClr val="tx1"/>
                          </a:solidFill>
                          <a:effectLst/>
                          <a:latin typeface="Times New Roman" pitchFamily="18" charset="0"/>
                          <a:ea typeface="굴림" charset="-127"/>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en-US" altLang="ko-KR" smtClean="0">
                <a:latin typeface="Courier New" pitchFamily="49" charset="0"/>
                <a:ea typeface="굴림" charset="-127"/>
              </a:rPr>
              <a:t>/dev/fd</a:t>
            </a:r>
          </a:p>
        </p:txBody>
      </p:sp>
      <p:sp>
        <p:nvSpPr>
          <p:cNvPr id="120834" name="Rectangle 5"/>
          <p:cNvSpPr>
            <a:spLocks noGrp="1" noChangeArrowheads="1"/>
          </p:cNvSpPr>
          <p:nvPr>
            <p:ph idx="1"/>
          </p:nvPr>
        </p:nvSpPr>
        <p:spPr>
          <a:xfrm>
            <a:off x="827088" y="1514475"/>
            <a:ext cx="8128000" cy="4002088"/>
          </a:xfrm>
        </p:spPr>
        <p:txBody>
          <a:bodyPr/>
          <a:lstStyle/>
          <a:p>
            <a:r>
              <a:rPr lang="en-US" altLang="ko-KR" sz="2400" smtClean="0">
                <a:ea typeface="굴림" charset="-127"/>
              </a:rPr>
              <a:t>Opening </a:t>
            </a:r>
            <a:r>
              <a:rPr lang="en-US" altLang="ko-KR" sz="2400" smtClean="0">
                <a:latin typeface="Courier New" pitchFamily="49" charset="0"/>
                <a:ea typeface="굴림" charset="-127"/>
              </a:rPr>
              <a:t>/dev/fd/n</a:t>
            </a:r>
            <a:r>
              <a:rPr lang="en-US" altLang="ko-KR" sz="2400" smtClean="0">
                <a:ea typeface="굴림" charset="-127"/>
              </a:rPr>
              <a:t> is equivalent to duplicating descriptor </a:t>
            </a:r>
            <a:r>
              <a:rPr lang="en-US" altLang="ko-KR" sz="2400" smtClean="0">
                <a:latin typeface="Courier New" pitchFamily="49" charset="0"/>
                <a:ea typeface="굴림" charset="-127"/>
              </a:rPr>
              <a:t>n</a:t>
            </a:r>
            <a:r>
              <a:rPr lang="en-US" altLang="ko-KR" sz="2400" smtClean="0">
                <a:ea typeface="굴림" charset="-127"/>
              </a:rPr>
              <a:t> (assuming the descriptor n is open)</a:t>
            </a:r>
          </a:p>
          <a:p>
            <a:pPr lvl="1"/>
            <a:r>
              <a:rPr lang="en-US" altLang="ko-KR" sz="2000" smtClean="0">
                <a:latin typeface="Courier New" pitchFamily="49" charset="0"/>
                <a:ea typeface="굴림" charset="-127"/>
              </a:rPr>
              <a:t>fd = open(“/dev/fd/0”, mode); </a:t>
            </a:r>
          </a:p>
          <a:p>
            <a:pPr lvl="1"/>
            <a:r>
              <a:rPr lang="en-US" altLang="ko-KR" sz="2000" smtClean="0">
                <a:latin typeface="Courier New" pitchFamily="49" charset="0"/>
                <a:ea typeface="굴림" charset="-127"/>
              </a:rPr>
              <a:t>fd = dup(0);</a:t>
            </a:r>
          </a:p>
          <a:p>
            <a:pPr lvl="1"/>
            <a:r>
              <a:rPr lang="en-US" altLang="ko-KR" sz="2000" smtClean="0">
                <a:ea typeface="굴림" charset="-127"/>
              </a:rPr>
              <a:t>The </a:t>
            </a:r>
            <a:r>
              <a:rPr lang="en-US" altLang="ko-KR" sz="2000" smtClean="0">
                <a:latin typeface="Courier New" pitchFamily="49" charset="0"/>
                <a:ea typeface="굴림" charset="-127"/>
              </a:rPr>
              <a:t>mode</a:t>
            </a:r>
            <a:r>
              <a:rPr lang="en-US" altLang="ko-KR" sz="2000" smtClean="0">
                <a:ea typeface="굴림" charset="-127"/>
              </a:rPr>
              <a:t> could be ignored or must be a subset of the original mode.</a:t>
            </a:r>
          </a:p>
          <a:p>
            <a:r>
              <a:rPr lang="en-US" altLang="ko-KR" sz="2400" smtClean="0">
                <a:ea typeface="굴림" charset="-127"/>
              </a:rPr>
              <a:t>Uniformity and cleanliness</a:t>
            </a:r>
          </a:p>
          <a:p>
            <a:pPr lvl="1"/>
            <a:r>
              <a:rPr lang="en-US" altLang="ko-KR" sz="2000" smtClean="0">
                <a:latin typeface="Courier New" pitchFamily="49" charset="0"/>
                <a:ea typeface="굴림" charset="-127"/>
              </a:rPr>
              <a:t>filter file2 | cat file1 – file3 | lpr</a:t>
            </a:r>
          </a:p>
          <a:p>
            <a:pPr lvl="1"/>
            <a:r>
              <a:rPr lang="en-US" altLang="ko-KR" sz="2000" smtClean="0">
                <a:latin typeface="Courier New" pitchFamily="49" charset="0"/>
                <a:ea typeface="굴림" charset="-127"/>
              </a:rPr>
              <a:t>filter file2 | cat file1 /dev/fd/0 file3 | lpr</a:t>
            </a:r>
          </a:p>
        </p:txBody>
      </p:sp>
      <p:sp>
        <p:nvSpPr>
          <p:cNvPr id="120835"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120836" name="슬라이드 번호 개체 틀 5"/>
          <p:cNvSpPr>
            <a:spLocks noGrp="1"/>
          </p:cNvSpPr>
          <p:nvPr>
            <p:ph type="sldNum" sz="quarter" idx="11"/>
          </p:nvPr>
        </p:nvSpPr>
        <p:spPr>
          <a:noFill/>
        </p:spPr>
        <p:txBody>
          <a:bodyPr/>
          <a:lstStyle/>
          <a:p>
            <a:pPr fontAlgn="base">
              <a:spcBef>
                <a:spcPct val="0"/>
              </a:spcBef>
              <a:spcAft>
                <a:spcPct val="0"/>
              </a:spcAft>
            </a:pPr>
            <a:fld id="{E1905030-E0EF-4010-9D56-4622BAEEF70A}" type="slidenum">
              <a:rPr lang="ko-KR" altLang="en-US"/>
              <a:pPr fontAlgn="base">
                <a:spcBef>
                  <a:spcPct val="0"/>
                </a:spcBef>
                <a:spcAft>
                  <a:spcPct val="0"/>
                </a:spcAft>
              </a:pPr>
              <a:t>25</a:t>
            </a:fld>
            <a:endParaRPr lang="en-US" altLang="ko-K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ko-KR" smtClean="0">
                <a:ea typeface="굴림" charset="-127"/>
              </a:rPr>
              <a:t>File Descriptors</a:t>
            </a:r>
          </a:p>
        </p:txBody>
      </p:sp>
      <p:sp>
        <p:nvSpPr>
          <p:cNvPr id="80898" name="Rectangle 3"/>
          <p:cNvSpPr>
            <a:spLocks noGrp="1" noChangeArrowheads="1"/>
          </p:cNvSpPr>
          <p:nvPr>
            <p:ph idx="1"/>
          </p:nvPr>
        </p:nvSpPr>
        <p:spPr/>
        <p:txBody>
          <a:bodyPr/>
          <a:lstStyle/>
          <a:p>
            <a:r>
              <a:rPr lang="en-US" altLang="ko-KR" sz="2400" smtClean="0">
                <a:ea typeface="굴림" charset="-127"/>
              </a:rPr>
              <a:t>A non-negative integer (0 .. OPEN_MAX) returned by </a:t>
            </a:r>
            <a:r>
              <a:rPr lang="en-US" altLang="ko-KR" sz="2400" smtClean="0">
                <a:latin typeface="Courier New" pitchFamily="49" charset="0"/>
                <a:ea typeface="굴림" charset="-127"/>
              </a:rPr>
              <a:t>open</a:t>
            </a:r>
            <a:r>
              <a:rPr lang="en-US" altLang="ko-KR" sz="2400" smtClean="0">
                <a:ea typeface="굴림" charset="-127"/>
              </a:rPr>
              <a:t> or </a:t>
            </a:r>
            <a:r>
              <a:rPr lang="en-US" altLang="ko-KR" sz="2400" smtClean="0">
                <a:latin typeface="Courier New" pitchFamily="49" charset="0"/>
                <a:ea typeface="굴림" charset="-127"/>
              </a:rPr>
              <a:t>creat</a:t>
            </a:r>
          </a:p>
          <a:p>
            <a:r>
              <a:rPr lang="en-US" altLang="ko-KR" sz="2400" smtClean="0">
                <a:ea typeface="굴림" charset="-127"/>
              </a:rPr>
              <a:t>&lt;</a:t>
            </a:r>
            <a:r>
              <a:rPr lang="en-US" altLang="ko-KR" sz="2400" smtClean="0">
                <a:latin typeface="Courier New" pitchFamily="49" charset="0"/>
                <a:ea typeface="굴림" charset="-127"/>
              </a:rPr>
              <a:t>unistd.h</a:t>
            </a:r>
            <a:r>
              <a:rPr lang="en-US" altLang="ko-KR" sz="2400" smtClean="0">
                <a:ea typeface="굴림" charset="-127"/>
              </a:rPr>
              <a:t>&gt; in POSIX-compliant systems </a:t>
            </a:r>
          </a:p>
          <a:p>
            <a:pPr lvl="1"/>
            <a:r>
              <a:rPr lang="en-US" altLang="ko-KR" sz="2000" smtClean="0">
                <a:ea typeface="굴림" charset="-127"/>
              </a:rPr>
              <a:t>0 </a:t>
            </a:r>
            <a:r>
              <a:rPr lang="en-US" altLang="ko-KR" sz="2000" smtClean="0">
                <a:latin typeface="Arial" charset="0"/>
                <a:ea typeface="굴림" charset="-127"/>
              </a:rPr>
              <a:t>–</a:t>
            </a:r>
            <a:r>
              <a:rPr lang="en-US" altLang="ko-KR" sz="2000" smtClean="0">
                <a:ea typeface="굴림" charset="-127"/>
              </a:rPr>
              <a:t> STDIN_FILENO</a:t>
            </a:r>
          </a:p>
          <a:p>
            <a:pPr lvl="1"/>
            <a:r>
              <a:rPr lang="en-US" altLang="ko-KR" sz="2000" smtClean="0">
                <a:ea typeface="굴림" charset="-127"/>
              </a:rPr>
              <a:t>1 </a:t>
            </a:r>
            <a:r>
              <a:rPr lang="en-US" altLang="ko-KR" sz="2000" smtClean="0">
                <a:latin typeface="Arial" charset="0"/>
                <a:ea typeface="굴림" charset="-127"/>
              </a:rPr>
              <a:t>–</a:t>
            </a:r>
            <a:r>
              <a:rPr lang="en-US" altLang="ko-KR" sz="2000" smtClean="0">
                <a:ea typeface="굴림" charset="-127"/>
              </a:rPr>
              <a:t> STDOUT_FILENO</a:t>
            </a:r>
          </a:p>
          <a:p>
            <a:pPr lvl="1"/>
            <a:r>
              <a:rPr lang="en-US" altLang="ko-KR" sz="2000" smtClean="0">
                <a:ea typeface="굴림" charset="-127"/>
              </a:rPr>
              <a:t>2 </a:t>
            </a:r>
            <a:r>
              <a:rPr lang="en-US" altLang="ko-KR" sz="2000" smtClean="0">
                <a:latin typeface="Arial" charset="0"/>
                <a:ea typeface="굴림" charset="-127"/>
              </a:rPr>
              <a:t>–</a:t>
            </a:r>
            <a:r>
              <a:rPr lang="en-US" altLang="ko-KR" sz="2000" smtClean="0">
                <a:ea typeface="굴림" charset="-127"/>
              </a:rPr>
              <a:t> STDERR_FILENO</a:t>
            </a:r>
          </a:p>
        </p:txBody>
      </p:sp>
      <p:sp>
        <p:nvSpPr>
          <p:cNvPr id="80899" name="바닥글 개체 틀 5"/>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80900" name="슬라이드 번호 개체 틀 20"/>
          <p:cNvSpPr>
            <a:spLocks noGrp="1"/>
          </p:cNvSpPr>
          <p:nvPr>
            <p:ph type="sldNum" sz="quarter" idx="11"/>
          </p:nvPr>
        </p:nvSpPr>
        <p:spPr>
          <a:noFill/>
        </p:spPr>
        <p:txBody>
          <a:bodyPr/>
          <a:lstStyle/>
          <a:p>
            <a:pPr fontAlgn="base">
              <a:spcBef>
                <a:spcPct val="0"/>
              </a:spcBef>
              <a:spcAft>
                <a:spcPct val="0"/>
              </a:spcAft>
            </a:pPr>
            <a:fld id="{8112B069-8674-46EC-8913-8E07008477F2}" type="slidenum">
              <a:rPr lang="ko-KR" altLang="en-US"/>
              <a:pPr fontAlgn="base">
                <a:spcBef>
                  <a:spcPct val="0"/>
                </a:spcBef>
                <a:spcAft>
                  <a:spcPct val="0"/>
                </a:spcAft>
              </a:pPr>
              <a:t>3</a:t>
            </a:fld>
            <a:endParaRPr lang="en-US" altLang="ko-KR"/>
          </a:p>
        </p:txBody>
      </p:sp>
      <p:sp>
        <p:nvSpPr>
          <p:cNvPr id="80901" name="Rectangle 17"/>
          <p:cNvSpPr>
            <a:spLocks noChangeArrowheads="1"/>
          </p:cNvSpPr>
          <p:nvPr/>
        </p:nvSpPr>
        <p:spPr bwMode="auto">
          <a:xfrm>
            <a:off x="2209800" y="4343400"/>
            <a:ext cx="1143000" cy="1371600"/>
          </a:xfrm>
          <a:prstGeom prst="rect">
            <a:avLst/>
          </a:prstGeom>
          <a:solidFill>
            <a:srgbClr val="C0C0C0"/>
          </a:solid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80902" name="Line 47"/>
          <p:cNvSpPr>
            <a:spLocks noChangeShapeType="1"/>
          </p:cNvSpPr>
          <p:nvPr/>
        </p:nvSpPr>
        <p:spPr bwMode="auto">
          <a:xfrm flipV="1">
            <a:off x="2209800" y="4876800"/>
            <a:ext cx="1144588" cy="0"/>
          </a:xfrm>
          <a:prstGeom prst="line">
            <a:avLst/>
          </a:prstGeom>
          <a:noFill/>
          <a:ln w="9525">
            <a:solidFill>
              <a:schemeClr val="tx1"/>
            </a:solidFill>
            <a:round/>
            <a:headEnd/>
            <a:tailEnd/>
          </a:ln>
        </p:spPr>
        <p:txBody>
          <a:bodyPr/>
          <a:lstStyle/>
          <a:p>
            <a:endParaRPr lang="ko-KR" altLang="en-US"/>
          </a:p>
        </p:txBody>
      </p:sp>
      <p:sp>
        <p:nvSpPr>
          <p:cNvPr id="80903" name="Rectangle 48"/>
          <p:cNvSpPr>
            <a:spLocks noChangeArrowheads="1"/>
          </p:cNvSpPr>
          <p:nvPr/>
        </p:nvSpPr>
        <p:spPr bwMode="auto">
          <a:xfrm>
            <a:off x="4419600" y="4419600"/>
            <a:ext cx="1066800" cy="1143000"/>
          </a:xfrm>
          <a:prstGeom prst="rect">
            <a:avLst/>
          </a:prstGeom>
          <a:solidFill>
            <a:srgbClr val="C0C0C0"/>
          </a:solid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80904" name="Rectangle 49"/>
          <p:cNvSpPr>
            <a:spLocks noChangeArrowheads="1"/>
          </p:cNvSpPr>
          <p:nvPr/>
        </p:nvSpPr>
        <p:spPr bwMode="auto">
          <a:xfrm>
            <a:off x="6477000" y="4267200"/>
            <a:ext cx="1371600" cy="1371600"/>
          </a:xfrm>
          <a:prstGeom prst="rect">
            <a:avLst/>
          </a:prstGeom>
          <a:solidFill>
            <a:srgbClr val="C0C0C0"/>
          </a:solidFill>
          <a:ln w="9525">
            <a:solidFill>
              <a:schemeClr val="tx1"/>
            </a:solidFill>
            <a:miter lim="800000"/>
            <a:headEnd/>
            <a:tailEnd/>
          </a:ln>
        </p:spPr>
        <p:txBody>
          <a:bodyPr wrap="none" anchor="ctr"/>
          <a:lstStyle/>
          <a:p>
            <a:endParaRPr kumimoji="0" lang="ko-KR" altLang="en-US">
              <a:latin typeface="맑은 고딕" pitchFamily="50" charset="-127"/>
              <a:ea typeface="맑은 고딕" pitchFamily="50" charset="-127"/>
            </a:endParaRPr>
          </a:p>
        </p:txBody>
      </p:sp>
      <p:sp>
        <p:nvSpPr>
          <p:cNvPr id="80905" name="Line 50"/>
          <p:cNvSpPr>
            <a:spLocks noChangeShapeType="1"/>
          </p:cNvSpPr>
          <p:nvPr/>
        </p:nvSpPr>
        <p:spPr bwMode="auto">
          <a:xfrm flipV="1">
            <a:off x="2209800" y="4648200"/>
            <a:ext cx="1144588" cy="0"/>
          </a:xfrm>
          <a:prstGeom prst="line">
            <a:avLst/>
          </a:prstGeom>
          <a:noFill/>
          <a:ln w="9525">
            <a:solidFill>
              <a:schemeClr val="tx1"/>
            </a:solidFill>
            <a:round/>
            <a:headEnd/>
            <a:tailEnd/>
          </a:ln>
        </p:spPr>
        <p:txBody>
          <a:bodyPr/>
          <a:lstStyle/>
          <a:p>
            <a:endParaRPr lang="ko-KR" altLang="en-US"/>
          </a:p>
        </p:txBody>
      </p:sp>
      <p:sp>
        <p:nvSpPr>
          <p:cNvPr id="80906" name="Line 52"/>
          <p:cNvSpPr>
            <a:spLocks noChangeShapeType="1"/>
          </p:cNvSpPr>
          <p:nvPr/>
        </p:nvSpPr>
        <p:spPr bwMode="auto">
          <a:xfrm>
            <a:off x="4419600" y="4800600"/>
            <a:ext cx="1066800" cy="0"/>
          </a:xfrm>
          <a:prstGeom prst="line">
            <a:avLst/>
          </a:prstGeom>
          <a:noFill/>
          <a:ln w="9525">
            <a:solidFill>
              <a:schemeClr val="tx1"/>
            </a:solidFill>
            <a:round/>
            <a:headEnd/>
            <a:tailEnd/>
          </a:ln>
        </p:spPr>
        <p:txBody>
          <a:bodyPr/>
          <a:lstStyle/>
          <a:p>
            <a:endParaRPr lang="ko-KR" altLang="en-US"/>
          </a:p>
        </p:txBody>
      </p:sp>
      <p:sp>
        <p:nvSpPr>
          <p:cNvPr id="80907" name="Line 53"/>
          <p:cNvSpPr>
            <a:spLocks noChangeShapeType="1"/>
          </p:cNvSpPr>
          <p:nvPr/>
        </p:nvSpPr>
        <p:spPr bwMode="auto">
          <a:xfrm>
            <a:off x="4419600" y="4953000"/>
            <a:ext cx="1066800" cy="0"/>
          </a:xfrm>
          <a:prstGeom prst="line">
            <a:avLst/>
          </a:prstGeom>
          <a:noFill/>
          <a:ln w="9525">
            <a:solidFill>
              <a:schemeClr val="tx1"/>
            </a:solidFill>
            <a:round/>
            <a:headEnd/>
            <a:tailEnd/>
          </a:ln>
        </p:spPr>
        <p:txBody>
          <a:bodyPr/>
          <a:lstStyle/>
          <a:p>
            <a:endParaRPr lang="ko-KR" altLang="en-US"/>
          </a:p>
        </p:txBody>
      </p:sp>
      <p:sp>
        <p:nvSpPr>
          <p:cNvPr id="80908" name="Line 54"/>
          <p:cNvSpPr>
            <a:spLocks noChangeShapeType="1"/>
          </p:cNvSpPr>
          <p:nvPr/>
        </p:nvSpPr>
        <p:spPr bwMode="auto">
          <a:xfrm>
            <a:off x="6477000" y="4572000"/>
            <a:ext cx="1371600" cy="0"/>
          </a:xfrm>
          <a:prstGeom prst="line">
            <a:avLst/>
          </a:prstGeom>
          <a:noFill/>
          <a:ln w="9525">
            <a:solidFill>
              <a:schemeClr val="tx1"/>
            </a:solidFill>
            <a:round/>
            <a:headEnd/>
            <a:tailEnd/>
          </a:ln>
        </p:spPr>
        <p:txBody>
          <a:bodyPr/>
          <a:lstStyle/>
          <a:p>
            <a:endParaRPr lang="ko-KR" altLang="en-US"/>
          </a:p>
        </p:txBody>
      </p:sp>
      <p:sp>
        <p:nvSpPr>
          <p:cNvPr id="80909" name="Line 55"/>
          <p:cNvSpPr>
            <a:spLocks noChangeShapeType="1"/>
          </p:cNvSpPr>
          <p:nvPr/>
        </p:nvSpPr>
        <p:spPr bwMode="auto">
          <a:xfrm>
            <a:off x="6477000" y="4800600"/>
            <a:ext cx="1371600" cy="0"/>
          </a:xfrm>
          <a:prstGeom prst="line">
            <a:avLst/>
          </a:prstGeom>
          <a:noFill/>
          <a:ln w="9525">
            <a:solidFill>
              <a:schemeClr val="tx1"/>
            </a:solidFill>
            <a:round/>
            <a:headEnd/>
            <a:tailEnd/>
          </a:ln>
        </p:spPr>
        <p:txBody>
          <a:bodyPr/>
          <a:lstStyle/>
          <a:p>
            <a:endParaRPr lang="ko-KR" altLang="en-US"/>
          </a:p>
        </p:txBody>
      </p:sp>
      <p:sp>
        <p:nvSpPr>
          <p:cNvPr id="80910" name="Line 56"/>
          <p:cNvSpPr>
            <a:spLocks noChangeShapeType="1"/>
          </p:cNvSpPr>
          <p:nvPr/>
        </p:nvSpPr>
        <p:spPr bwMode="auto">
          <a:xfrm>
            <a:off x="2895600" y="4800600"/>
            <a:ext cx="1447800" cy="76200"/>
          </a:xfrm>
          <a:prstGeom prst="line">
            <a:avLst/>
          </a:prstGeom>
          <a:noFill/>
          <a:ln w="9525">
            <a:solidFill>
              <a:schemeClr val="tx1"/>
            </a:solidFill>
            <a:round/>
            <a:headEnd/>
            <a:tailEnd type="triangle" w="med" len="med"/>
          </a:ln>
        </p:spPr>
        <p:txBody>
          <a:bodyPr/>
          <a:lstStyle/>
          <a:p>
            <a:endParaRPr lang="ko-KR" altLang="en-US"/>
          </a:p>
        </p:txBody>
      </p:sp>
      <p:sp>
        <p:nvSpPr>
          <p:cNvPr id="80911" name="Line 57"/>
          <p:cNvSpPr>
            <a:spLocks noChangeShapeType="1"/>
          </p:cNvSpPr>
          <p:nvPr/>
        </p:nvSpPr>
        <p:spPr bwMode="auto">
          <a:xfrm flipV="1">
            <a:off x="5334000" y="4686300"/>
            <a:ext cx="1109663" cy="190500"/>
          </a:xfrm>
          <a:prstGeom prst="line">
            <a:avLst/>
          </a:prstGeom>
          <a:noFill/>
          <a:ln w="9525">
            <a:solidFill>
              <a:schemeClr val="tx1"/>
            </a:solidFill>
            <a:round/>
            <a:headEnd/>
            <a:tailEnd type="triangle" w="med" len="med"/>
          </a:ln>
        </p:spPr>
        <p:txBody>
          <a:bodyPr/>
          <a:lstStyle/>
          <a:p>
            <a:endParaRPr lang="ko-KR" altLang="en-US"/>
          </a:p>
        </p:txBody>
      </p:sp>
      <p:sp>
        <p:nvSpPr>
          <p:cNvPr id="80912" name="Text Box 58"/>
          <p:cNvSpPr txBox="1">
            <a:spLocks noChangeArrowheads="1"/>
          </p:cNvSpPr>
          <p:nvPr/>
        </p:nvSpPr>
        <p:spPr bwMode="auto">
          <a:xfrm>
            <a:off x="1752600" y="4572000"/>
            <a:ext cx="492125" cy="304800"/>
          </a:xfrm>
          <a:prstGeom prst="rect">
            <a:avLst/>
          </a:prstGeom>
          <a:noFill/>
          <a:ln w="9525">
            <a:noFill/>
            <a:miter lim="800000"/>
            <a:headEnd/>
            <a:tailEnd/>
          </a:ln>
        </p:spPr>
        <p:txBody>
          <a:bodyPr wrap="none">
            <a:spAutoFit/>
          </a:bodyPr>
          <a:lstStyle/>
          <a:p>
            <a:r>
              <a:rPr kumimoji="0" lang="en-US" altLang="ko-KR" sz="1400">
                <a:latin typeface="맑은 고딕" pitchFamily="50" charset="-127"/>
              </a:rPr>
              <a:t>fd 4</a:t>
            </a:r>
          </a:p>
        </p:txBody>
      </p:sp>
      <p:sp>
        <p:nvSpPr>
          <p:cNvPr id="80913" name="Text Box 59"/>
          <p:cNvSpPr txBox="1">
            <a:spLocks noChangeArrowheads="1"/>
          </p:cNvSpPr>
          <p:nvPr/>
        </p:nvSpPr>
        <p:spPr bwMode="auto">
          <a:xfrm>
            <a:off x="1979613" y="5721350"/>
            <a:ext cx="1677987" cy="304800"/>
          </a:xfrm>
          <a:prstGeom prst="rect">
            <a:avLst/>
          </a:prstGeom>
          <a:noFill/>
          <a:ln w="9525">
            <a:noFill/>
            <a:miter lim="800000"/>
            <a:headEnd/>
            <a:tailEnd/>
          </a:ln>
        </p:spPr>
        <p:txBody>
          <a:bodyPr wrap="none">
            <a:spAutoFit/>
          </a:bodyPr>
          <a:lstStyle/>
          <a:p>
            <a:r>
              <a:rPr kumimoji="0" lang="en-US" altLang="ko-KR" sz="1400">
                <a:latin typeface="맑은 고딕" pitchFamily="50" charset="-127"/>
              </a:rPr>
              <a:t>process table entry</a:t>
            </a:r>
          </a:p>
        </p:txBody>
      </p:sp>
      <p:sp>
        <p:nvSpPr>
          <p:cNvPr id="80914" name="Text Box 60"/>
          <p:cNvSpPr txBox="1">
            <a:spLocks noChangeArrowheads="1"/>
          </p:cNvSpPr>
          <p:nvPr/>
        </p:nvSpPr>
        <p:spPr bwMode="auto">
          <a:xfrm>
            <a:off x="4387850" y="5568950"/>
            <a:ext cx="1250950" cy="517525"/>
          </a:xfrm>
          <a:prstGeom prst="rect">
            <a:avLst/>
          </a:prstGeom>
          <a:noFill/>
          <a:ln w="9525">
            <a:noFill/>
            <a:miter lim="800000"/>
            <a:headEnd/>
            <a:tailEnd/>
          </a:ln>
        </p:spPr>
        <p:txBody>
          <a:bodyPr wrap="none">
            <a:spAutoFit/>
          </a:bodyPr>
          <a:lstStyle/>
          <a:p>
            <a:pPr algn="ctr"/>
            <a:r>
              <a:rPr kumimoji="0" lang="en-US" altLang="ko-KR" sz="1400">
                <a:latin typeface="맑은 고딕" pitchFamily="50" charset="-127"/>
              </a:rPr>
              <a:t>System open </a:t>
            </a:r>
          </a:p>
          <a:p>
            <a:pPr algn="ctr"/>
            <a:r>
              <a:rPr kumimoji="0" lang="en-US" altLang="ko-KR" sz="1400">
                <a:latin typeface="맑은 고딕" pitchFamily="50" charset="-127"/>
              </a:rPr>
              <a:t>file table</a:t>
            </a:r>
          </a:p>
        </p:txBody>
      </p:sp>
      <p:sp>
        <p:nvSpPr>
          <p:cNvPr id="80915" name="Text Box 61"/>
          <p:cNvSpPr txBox="1">
            <a:spLocks noChangeArrowheads="1"/>
          </p:cNvSpPr>
          <p:nvPr/>
        </p:nvSpPr>
        <p:spPr bwMode="auto">
          <a:xfrm>
            <a:off x="6640513" y="5654675"/>
            <a:ext cx="1166812" cy="304800"/>
          </a:xfrm>
          <a:prstGeom prst="rect">
            <a:avLst/>
          </a:prstGeom>
          <a:noFill/>
          <a:ln w="9525">
            <a:noFill/>
            <a:miter lim="800000"/>
            <a:headEnd/>
            <a:tailEnd/>
          </a:ln>
        </p:spPr>
        <p:txBody>
          <a:bodyPr wrap="none">
            <a:spAutoFit/>
          </a:bodyPr>
          <a:lstStyle/>
          <a:p>
            <a:pPr algn="ctr"/>
            <a:r>
              <a:rPr kumimoji="0" lang="en-US" altLang="ko-KR" sz="1400">
                <a:latin typeface="맑은 고딕" pitchFamily="50" charset="-127"/>
              </a:rPr>
              <a:t>v-node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ko-KR" smtClean="0">
                <a:latin typeface="Courier New" pitchFamily="49" charset="0"/>
                <a:ea typeface="굴림" charset="-127"/>
              </a:rPr>
              <a:t>open</a:t>
            </a:r>
            <a:r>
              <a:rPr lang="en-US" altLang="ko-KR" smtClean="0">
                <a:ea typeface="굴림" charset="-127"/>
              </a:rPr>
              <a:t> Function</a:t>
            </a:r>
          </a:p>
        </p:txBody>
      </p:sp>
      <p:sp>
        <p:nvSpPr>
          <p:cNvPr id="82946" name="Rectangle 3"/>
          <p:cNvSpPr>
            <a:spLocks noGrp="1" noChangeArrowheads="1"/>
          </p:cNvSpPr>
          <p:nvPr>
            <p:ph idx="1"/>
          </p:nvPr>
        </p:nvSpPr>
        <p:spPr>
          <a:xfrm>
            <a:off x="1042988" y="1476375"/>
            <a:ext cx="7912100" cy="4760913"/>
          </a:xfrm>
        </p:spPr>
        <p:txBody>
          <a:bodyPr/>
          <a:lstStyle/>
          <a:p>
            <a:pPr>
              <a:spcBef>
                <a:spcPct val="0"/>
              </a:spcBef>
              <a:buFont typeface="Wingdings" pitchFamily="2" charset="2"/>
              <a:buNone/>
            </a:pPr>
            <a:r>
              <a:rPr lang="en-US" altLang="ko-KR" sz="2000" smtClean="0">
                <a:latin typeface="Courier New" pitchFamily="49" charset="0"/>
                <a:ea typeface="굴림" charset="-127"/>
              </a:rPr>
              <a:t>#include &lt;fcntl.h&gt;</a:t>
            </a:r>
          </a:p>
          <a:p>
            <a:pPr>
              <a:spcBef>
                <a:spcPct val="0"/>
              </a:spcBef>
              <a:buFont typeface="Wingdings" pitchFamily="2" charset="2"/>
              <a:buNone/>
            </a:pPr>
            <a:r>
              <a:rPr lang="en-US" altLang="ko-KR" sz="2000" smtClean="0">
                <a:latin typeface="Courier New" pitchFamily="49" charset="0"/>
                <a:ea typeface="굴림" charset="-127"/>
              </a:rPr>
              <a:t>int open(const char *</a:t>
            </a:r>
            <a:r>
              <a:rPr lang="en-US" altLang="ko-KR" sz="2000" i="1" smtClean="0">
                <a:latin typeface="Courier New" pitchFamily="49" charset="0"/>
                <a:ea typeface="굴림" charset="-127"/>
              </a:rPr>
              <a:t>pathname</a:t>
            </a:r>
            <a:r>
              <a:rPr lang="en-US" altLang="ko-KR" sz="2000" smtClean="0">
                <a:latin typeface="Courier New" pitchFamily="49" charset="0"/>
                <a:ea typeface="굴림" charset="-127"/>
              </a:rPr>
              <a:t>, int </a:t>
            </a:r>
            <a:r>
              <a:rPr lang="en-US" altLang="ko-KR" sz="2000" i="1" smtClean="0">
                <a:latin typeface="Courier New" pitchFamily="49" charset="0"/>
                <a:ea typeface="굴림" charset="-127"/>
              </a:rPr>
              <a:t>oflag</a:t>
            </a:r>
            <a:r>
              <a:rPr lang="en-US" altLang="ko-KR" sz="2000" smtClean="0">
                <a:latin typeface="Courier New" pitchFamily="49" charset="0"/>
                <a:ea typeface="굴림" charset="-127"/>
              </a:rPr>
              <a:t>, … /* mode_t </a:t>
            </a:r>
            <a:r>
              <a:rPr lang="en-US" altLang="ko-KR" sz="2000" i="1" smtClean="0">
                <a:latin typeface="Courier New" pitchFamily="49" charset="0"/>
                <a:ea typeface="굴림" charset="-127"/>
              </a:rPr>
              <a:t>mode</a:t>
            </a:r>
            <a:r>
              <a:rPr lang="en-US" altLang="ko-KR" sz="2000" smtClean="0">
                <a:latin typeface="Courier New" pitchFamily="49" charset="0"/>
                <a:ea typeface="굴림" charset="-127"/>
              </a:rPr>
              <a:t> */);</a:t>
            </a:r>
          </a:p>
          <a:p>
            <a:endParaRPr lang="en-US" altLang="ko-KR" sz="2000" smtClean="0">
              <a:latin typeface="Courier New" pitchFamily="49" charset="0"/>
              <a:ea typeface="굴림" charset="-127"/>
            </a:endParaRPr>
          </a:p>
          <a:p>
            <a:r>
              <a:rPr lang="en-US" altLang="ko-KR" sz="2400" smtClean="0">
                <a:latin typeface="Courier New" pitchFamily="49" charset="0"/>
                <a:ea typeface="굴림" charset="-127"/>
              </a:rPr>
              <a:t>oflag </a:t>
            </a:r>
            <a:r>
              <a:rPr lang="en-US" altLang="ko-KR" sz="2400" smtClean="0">
                <a:ea typeface="굴림" charset="-127"/>
              </a:rPr>
              <a:t>argument</a:t>
            </a:r>
          </a:p>
          <a:p>
            <a:pPr lvl="1"/>
            <a:r>
              <a:rPr lang="en-US" altLang="ko-KR" sz="2000" smtClean="0">
                <a:ea typeface="굴림" charset="-127"/>
              </a:rPr>
              <a:t>One and only one of the three</a:t>
            </a:r>
          </a:p>
          <a:p>
            <a:pPr lvl="2"/>
            <a:r>
              <a:rPr lang="en-US" altLang="ko-KR" sz="1800" smtClean="0">
                <a:ea typeface="굴림" charset="-127"/>
              </a:rPr>
              <a:t>O_RDONLY, O_WRONLY, O_RDWR</a:t>
            </a:r>
          </a:p>
          <a:p>
            <a:pPr lvl="1"/>
            <a:r>
              <a:rPr lang="en-US" altLang="ko-KR" sz="2000" smtClean="0">
                <a:ea typeface="굴림" charset="-127"/>
              </a:rPr>
              <a:t>Optional</a:t>
            </a:r>
          </a:p>
          <a:p>
            <a:pPr lvl="2"/>
            <a:r>
              <a:rPr lang="en-US" altLang="ko-KR" sz="1800" smtClean="0">
                <a:ea typeface="굴림" charset="-127"/>
              </a:rPr>
              <a:t>O_APPEND, O_CREAT, O_EXCL, O_TRUNC, O_NOCTTY, O_NONBLOCK,</a:t>
            </a:r>
          </a:p>
          <a:p>
            <a:pPr lvl="2"/>
            <a:r>
              <a:rPr lang="en-US" altLang="ko-KR" sz="1800" smtClean="0">
                <a:ea typeface="굴림" charset="-127"/>
              </a:rPr>
              <a:t>SUS I/O Options: O_DSYNC, O_RSYNC, O_SYNC</a:t>
            </a:r>
          </a:p>
          <a:p>
            <a:r>
              <a:rPr lang="en-US" altLang="ko-KR" sz="2400" smtClean="0">
                <a:ea typeface="굴림" charset="-127"/>
              </a:rPr>
              <a:t>The lowest-numbered unused descriptor is returned</a:t>
            </a:r>
          </a:p>
        </p:txBody>
      </p:sp>
      <p:sp>
        <p:nvSpPr>
          <p:cNvPr id="82947"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82948" name="슬라이드 번호 개체 틀 5"/>
          <p:cNvSpPr>
            <a:spLocks noGrp="1"/>
          </p:cNvSpPr>
          <p:nvPr>
            <p:ph type="sldNum" sz="quarter" idx="11"/>
          </p:nvPr>
        </p:nvSpPr>
        <p:spPr>
          <a:noFill/>
        </p:spPr>
        <p:txBody>
          <a:bodyPr/>
          <a:lstStyle/>
          <a:p>
            <a:pPr fontAlgn="base">
              <a:spcBef>
                <a:spcPct val="0"/>
              </a:spcBef>
              <a:spcAft>
                <a:spcPct val="0"/>
              </a:spcAft>
            </a:pPr>
            <a:fld id="{BD765390-1916-43A0-BC1E-B6E335E78413}" type="slidenum">
              <a:rPr lang="ko-KR" altLang="en-US"/>
              <a:pPr fontAlgn="base">
                <a:spcBef>
                  <a:spcPct val="0"/>
                </a:spcBef>
                <a:spcAft>
                  <a:spcPct val="0"/>
                </a:spcAft>
              </a:pPr>
              <a:t>4</a:t>
            </a:fld>
            <a:endParaRPr lang="en-US" altLang="ko-K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ko-KR" smtClean="0">
                <a:latin typeface="Courier New" pitchFamily="49" charset="0"/>
                <a:ea typeface="굴림" charset="-127"/>
              </a:rPr>
              <a:t>creat</a:t>
            </a:r>
            <a:r>
              <a:rPr lang="en-US" altLang="ko-KR" smtClean="0">
                <a:ea typeface="굴림" charset="-127"/>
              </a:rPr>
              <a:t> and </a:t>
            </a:r>
            <a:r>
              <a:rPr lang="en-US" altLang="ko-KR" smtClean="0">
                <a:latin typeface="Courier New" pitchFamily="49" charset="0"/>
                <a:ea typeface="굴림" charset="-127"/>
              </a:rPr>
              <a:t>close</a:t>
            </a:r>
            <a:r>
              <a:rPr lang="en-US" altLang="ko-KR" smtClean="0">
                <a:ea typeface="굴림" charset="-127"/>
              </a:rPr>
              <a:t> Functions</a:t>
            </a:r>
          </a:p>
        </p:txBody>
      </p:sp>
      <p:sp>
        <p:nvSpPr>
          <p:cNvPr id="84994" name="Rectangle 45"/>
          <p:cNvSpPr>
            <a:spLocks noGrp="1" noChangeArrowheads="1"/>
          </p:cNvSpPr>
          <p:nvPr>
            <p:ph idx="1"/>
          </p:nvPr>
        </p:nvSpPr>
        <p:spPr>
          <a:xfrm>
            <a:off x="1182688" y="1516063"/>
            <a:ext cx="7772400" cy="4289425"/>
          </a:xfrm>
        </p:spPr>
        <p:txBody>
          <a:bodyPr/>
          <a:lstStyle/>
          <a:p>
            <a:pPr>
              <a:spcBef>
                <a:spcPct val="0"/>
              </a:spcBef>
              <a:buFont typeface="Wingdings" pitchFamily="2" charset="2"/>
              <a:buNone/>
            </a:pPr>
            <a:r>
              <a:rPr lang="en-US" altLang="ko-KR" sz="2400" smtClean="0">
                <a:latin typeface="Courier New" pitchFamily="49" charset="0"/>
                <a:ea typeface="굴림" charset="-127"/>
              </a:rPr>
              <a:t>#include &lt;fcntl.h&gt;</a:t>
            </a:r>
          </a:p>
          <a:p>
            <a:pPr>
              <a:spcBef>
                <a:spcPct val="0"/>
              </a:spcBef>
              <a:buFont typeface="Wingdings" pitchFamily="2" charset="2"/>
              <a:buNone/>
            </a:pPr>
            <a:r>
              <a:rPr lang="en-US" altLang="ko-KR" sz="2400" smtClean="0">
                <a:latin typeface="Courier New" pitchFamily="49" charset="0"/>
                <a:ea typeface="굴림" charset="-127"/>
              </a:rPr>
              <a:t>int</a:t>
            </a:r>
            <a:r>
              <a:rPr lang="en-US" altLang="ko-KR" sz="2400" smtClean="0">
                <a:ea typeface="굴림" charset="-127"/>
              </a:rPr>
              <a:t> </a:t>
            </a:r>
            <a:r>
              <a:rPr lang="en-US" altLang="ko-KR" sz="2400" smtClean="0">
                <a:latin typeface="Courier New" pitchFamily="49" charset="0"/>
                <a:ea typeface="굴림" charset="-127"/>
              </a:rPr>
              <a:t>creat</a:t>
            </a:r>
            <a:r>
              <a:rPr lang="en-US" altLang="ko-KR" sz="2400" smtClean="0">
                <a:ea typeface="굴림" charset="-127"/>
              </a:rPr>
              <a:t>(</a:t>
            </a:r>
            <a:r>
              <a:rPr lang="en-US" altLang="ko-KR" sz="2400" smtClean="0">
                <a:latin typeface="Courier New" pitchFamily="49" charset="0"/>
                <a:ea typeface="굴림" charset="-127"/>
              </a:rPr>
              <a:t>const</a:t>
            </a:r>
            <a:r>
              <a:rPr lang="en-US" altLang="ko-KR" sz="2400" smtClean="0">
                <a:ea typeface="굴림" charset="-127"/>
              </a:rPr>
              <a:t> </a:t>
            </a:r>
            <a:r>
              <a:rPr lang="en-US" altLang="ko-KR" sz="2400" smtClean="0">
                <a:latin typeface="Courier New" pitchFamily="49" charset="0"/>
                <a:ea typeface="굴림" charset="-127"/>
              </a:rPr>
              <a:t>char</a:t>
            </a:r>
            <a:r>
              <a:rPr lang="en-US" altLang="ko-KR" sz="2400" smtClean="0">
                <a:ea typeface="굴림" charset="-127"/>
              </a:rPr>
              <a:t> *</a:t>
            </a:r>
            <a:r>
              <a:rPr lang="en-US" altLang="ko-KR" sz="2400" i="1" smtClean="0">
                <a:ea typeface="굴림" charset="-127"/>
              </a:rPr>
              <a:t>pathname</a:t>
            </a:r>
            <a:r>
              <a:rPr lang="en-US" altLang="ko-KR" sz="2400" smtClean="0">
                <a:latin typeface="Courier New" pitchFamily="49" charset="0"/>
                <a:ea typeface="굴림" charset="-127"/>
              </a:rPr>
              <a:t>,</a:t>
            </a:r>
            <a:r>
              <a:rPr lang="en-US" altLang="ko-KR" sz="2400" smtClean="0">
                <a:ea typeface="굴림" charset="-127"/>
              </a:rPr>
              <a:t> </a:t>
            </a:r>
            <a:r>
              <a:rPr lang="en-US" altLang="ko-KR" sz="2400" smtClean="0">
                <a:latin typeface="Courier New" pitchFamily="49" charset="0"/>
                <a:ea typeface="굴림" charset="-127"/>
              </a:rPr>
              <a:t>mode_t</a:t>
            </a:r>
            <a:r>
              <a:rPr lang="en-US" altLang="ko-KR" sz="2400" smtClean="0">
                <a:ea typeface="굴림" charset="-127"/>
              </a:rPr>
              <a:t> </a:t>
            </a:r>
            <a:r>
              <a:rPr lang="en-US" altLang="ko-KR" sz="2400" i="1" smtClean="0">
                <a:ea typeface="굴림" charset="-127"/>
              </a:rPr>
              <a:t>mode</a:t>
            </a:r>
            <a:r>
              <a:rPr lang="en-US" altLang="ko-KR" sz="2400" smtClean="0">
                <a:ea typeface="굴림" charset="-127"/>
              </a:rPr>
              <a:t>);</a:t>
            </a:r>
          </a:p>
          <a:p>
            <a:r>
              <a:rPr lang="en-US" altLang="ko-KR" sz="2400" smtClean="0">
                <a:ea typeface="굴림" charset="-127"/>
              </a:rPr>
              <a:t>Equivalent to </a:t>
            </a:r>
            <a:r>
              <a:rPr lang="en-US" altLang="ko-KR" sz="2400" smtClean="0">
                <a:latin typeface="Courier New" pitchFamily="49" charset="0"/>
                <a:ea typeface="굴림" charset="-127"/>
              </a:rPr>
              <a:t>open(</a:t>
            </a:r>
            <a:r>
              <a:rPr lang="en-US" altLang="ko-KR" sz="2400" i="1" smtClean="0">
                <a:ea typeface="굴림" charset="-127"/>
              </a:rPr>
              <a:t>pathname</a:t>
            </a:r>
            <a:r>
              <a:rPr lang="en-US" altLang="ko-KR" sz="2400" smtClean="0">
                <a:latin typeface="Courier New" pitchFamily="49" charset="0"/>
                <a:ea typeface="굴림" charset="-127"/>
              </a:rPr>
              <a:t>, O_WRONLY | O_CREAT | O_TRUNC, </a:t>
            </a:r>
            <a:r>
              <a:rPr lang="en-US" altLang="ko-KR" sz="2400" i="1" smtClean="0">
                <a:ea typeface="굴림" charset="-127"/>
              </a:rPr>
              <a:t>mode</a:t>
            </a:r>
            <a:r>
              <a:rPr lang="en-US" altLang="ko-KR" sz="2400" smtClean="0">
                <a:latin typeface="Courier New" pitchFamily="49" charset="0"/>
                <a:ea typeface="굴림" charset="-127"/>
              </a:rPr>
              <a:t>);</a:t>
            </a:r>
          </a:p>
          <a:p>
            <a:endParaRPr lang="en-US" altLang="ko-KR" sz="2400" smtClean="0">
              <a:ea typeface="굴림" charset="-127"/>
            </a:endParaRPr>
          </a:p>
          <a:p>
            <a:pPr>
              <a:spcBef>
                <a:spcPct val="0"/>
              </a:spcBef>
              <a:buFont typeface="Wingdings" pitchFamily="2" charset="2"/>
              <a:buNone/>
            </a:pPr>
            <a:r>
              <a:rPr lang="en-US" altLang="ko-KR" sz="2400" smtClean="0">
                <a:latin typeface="Courier New" pitchFamily="49" charset="0"/>
                <a:ea typeface="굴림" charset="-127"/>
              </a:rPr>
              <a:t>#include &lt;unistd.h&gt;</a:t>
            </a:r>
          </a:p>
          <a:p>
            <a:pPr>
              <a:spcBef>
                <a:spcPct val="0"/>
              </a:spcBef>
              <a:buFont typeface="Wingdings" pitchFamily="2" charset="2"/>
              <a:buNone/>
            </a:pPr>
            <a:r>
              <a:rPr lang="en-US" altLang="ko-KR" sz="2400" smtClean="0">
                <a:latin typeface="Courier New" pitchFamily="49" charset="0"/>
                <a:ea typeface="굴림" charset="-127"/>
              </a:rPr>
              <a:t>int</a:t>
            </a:r>
            <a:r>
              <a:rPr lang="en-US" altLang="ko-KR" sz="2400" smtClean="0">
                <a:ea typeface="굴림" charset="-127"/>
              </a:rPr>
              <a:t> </a:t>
            </a:r>
            <a:r>
              <a:rPr lang="en-US" altLang="ko-KR" sz="2400" smtClean="0">
                <a:latin typeface="Courier New" pitchFamily="49" charset="0"/>
                <a:ea typeface="굴림" charset="-127"/>
              </a:rPr>
              <a:t>close</a:t>
            </a:r>
            <a:r>
              <a:rPr lang="en-US" altLang="ko-KR" sz="2400" smtClean="0">
                <a:ea typeface="굴림" charset="-127"/>
              </a:rPr>
              <a:t>(</a:t>
            </a:r>
            <a:r>
              <a:rPr lang="en-US" altLang="ko-KR" sz="2400" smtClean="0">
                <a:latin typeface="Courier New" pitchFamily="49" charset="0"/>
                <a:ea typeface="굴림" charset="-127"/>
              </a:rPr>
              <a:t>int</a:t>
            </a:r>
            <a:r>
              <a:rPr lang="en-US" altLang="ko-KR" sz="2400" smtClean="0">
                <a:ea typeface="굴림" charset="-127"/>
              </a:rPr>
              <a:t> </a:t>
            </a:r>
            <a:r>
              <a:rPr lang="en-US" altLang="ko-KR" sz="2400" i="1" smtClean="0">
                <a:ea typeface="굴림" charset="-127"/>
              </a:rPr>
              <a:t>filedes</a:t>
            </a:r>
            <a:r>
              <a:rPr lang="en-US" altLang="ko-KR" sz="2400" smtClean="0">
                <a:ea typeface="굴림" charset="-127"/>
              </a:rPr>
              <a:t>);</a:t>
            </a:r>
          </a:p>
          <a:p>
            <a:r>
              <a:rPr lang="en-US" altLang="ko-KR" sz="2400" smtClean="0">
                <a:ea typeface="굴림" charset="-127"/>
              </a:rPr>
              <a:t>When a process terminates, all open files are automatically closed by the kernel.</a:t>
            </a:r>
          </a:p>
        </p:txBody>
      </p:sp>
      <p:sp>
        <p:nvSpPr>
          <p:cNvPr id="84995"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84996" name="슬라이드 번호 개체 틀 5"/>
          <p:cNvSpPr>
            <a:spLocks noGrp="1"/>
          </p:cNvSpPr>
          <p:nvPr>
            <p:ph type="sldNum" sz="quarter" idx="11"/>
          </p:nvPr>
        </p:nvSpPr>
        <p:spPr>
          <a:noFill/>
        </p:spPr>
        <p:txBody>
          <a:bodyPr/>
          <a:lstStyle/>
          <a:p>
            <a:pPr fontAlgn="base">
              <a:spcBef>
                <a:spcPct val="0"/>
              </a:spcBef>
              <a:spcAft>
                <a:spcPct val="0"/>
              </a:spcAft>
            </a:pPr>
            <a:fld id="{646E3BB8-4041-456C-8932-9C8D082F0C5A}" type="slidenum">
              <a:rPr lang="ko-KR" altLang="en-US"/>
              <a:pPr fontAlgn="base">
                <a:spcBef>
                  <a:spcPct val="0"/>
                </a:spcBef>
                <a:spcAft>
                  <a:spcPct val="0"/>
                </a:spcAft>
              </a:pPr>
              <a:t>5</a:t>
            </a:fld>
            <a:endParaRPr lang="en-US" altLang="ko-K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ko-KR" smtClean="0">
                <a:latin typeface="Courier New" pitchFamily="49" charset="0"/>
                <a:ea typeface="굴림" charset="-127"/>
              </a:rPr>
              <a:t>read</a:t>
            </a:r>
            <a:r>
              <a:rPr lang="en-US" altLang="ko-KR" smtClean="0">
                <a:ea typeface="굴림" charset="-127"/>
              </a:rPr>
              <a:t> and </a:t>
            </a:r>
            <a:r>
              <a:rPr lang="en-US" altLang="ko-KR" smtClean="0">
                <a:latin typeface="Courier New" pitchFamily="49" charset="0"/>
                <a:ea typeface="굴림" charset="-127"/>
              </a:rPr>
              <a:t>write</a:t>
            </a:r>
            <a:r>
              <a:rPr lang="en-US" altLang="ko-KR" smtClean="0">
                <a:ea typeface="굴림" charset="-127"/>
              </a:rPr>
              <a:t> Functions</a:t>
            </a:r>
          </a:p>
        </p:txBody>
      </p:sp>
      <p:sp>
        <p:nvSpPr>
          <p:cNvPr id="87042" name="Rectangle 9"/>
          <p:cNvSpPr>
            <a:spLocks noGrp="1" noChangeArrowheads="1"/>
          </p:cNvSpPr>
          <p:nvPr>
            <p:ph idx="1"/>
          </p:nvPr>
        </p:nvSpPr>
        <p:spPr/>
        <p:txBody>
          <a:bodyPr/>
          <a:lstStyle/>
          <a:p>
            <a:pPr>
              <a:lnSpc>
                <a:spcPct val="90000"/>
              </a:lnSpc>
              <a:spcBef>
                <a:spcPct val="0"/>
              </a:spcBef>
              <a:buFont typeface="Wingdings" pitchFamily="2" charset="2"/>
              <a:buNone/>
            </a:pPr>
            <a:r>
              <a:rPr lang="en-US" altLang="ko-KR" sz="2400" smtClean="0">
                <a:latin typeface="Courier New" pitchFamily="49" charset="0"/>
                <a:ea typeface="굴림" charset="-127"/>
              </a:rPr>
              <a:t>#include &lt;unistd.h&gt;</a:t>
            </a:r>
          </a:p>
          <a:p>
            <a:pPr>
              <a:lnSpc>
                <a:spcPct val="90000"/>
              </a:lnSpc>
              <a:spcBef>
                <a:spcPct val="0"/>
              </a:spcBef>
              <a:buFont typeface="Wingdings" pitchFamily="2" charset="2"/>
              <a:buNone/>
            </a:pPr>
            <a:r>
              <a:rPr lang="en-US" altLang="ko-KR" sz="2400" smtClean="0">
                <a:latin typeface="Courier New" pitchFamily="49" charset="0"/>
                <a:ea typeface="굴림" charset="-127"/>
              </a:rPr>
              <a:t>ssize_t</a:t>
            </a:r>
            <a:r>
              <a:rPr lang="en-US" altLang="ko-KR" sz="2400" smtClean="0">
                <a:ea typeface="굴림" charset="-127"/>
              </a:rPr>
              <a:t> </a:t>
            </a:r>
            <a:r>
              <a:rPr lang="en-US" altLang="ko-KR" sz="2400" smtClean="0">
                <a:latin typeface="Courier New" pitchFamily="49" charset="0"/>
                <a:ea typeface="굴림" charset="-127"/>
              </a:rPr>
              <a:t>read</a:t>
            </a:r>
            <a:r>
              <a:rPr lang="en-US" altLang="ko-KR" sz="2400" smtClean="0">
                <a:ea typeface="굴림" charset="-127"/>
              </a:rPr>
              <a:t>(</a:t>
            </a:r>
            <a:r>
              <a:rPr lang="en-US" altLang="ko-KR" sz="2400" smtClean="0">
                <a:latin typeface="Courier New" pitchFamily="49" charset="0"/>
                <a:ea typeface="굴림" charset="-127"/>
              </a:rPr>
              <a:t>int</a:t>
            </a:r>
            <a:r>
              <a:rPr lang="en-US" altLang="ko-KR" sz="2400" smtClean="0">
                <a:ea typeface="굴림" charset="-127"/>
              </a:rPr>
              <a:t> </a:t>
            </a:r>
            <a:r>
              <a:rPr lang="en-US" altLang="ko-KR" sz="2400" i="1" smtClean="0">
                <a:ea typeface="굴림" charset="-127"/>
              </a:rPr>
              <a:t>filedes</a:t>
            </a:r>
            <a:r>
              <a:rPr lang="en-US" altLang="ko-KR" sz="2400" smtClean="0">
                <a:ea typeface="굴림" charset="-127"/>
              </a:rPr>
              <a:t>, </a:t>
            </a:r>
            <a:r>
              <a:rPr lang="en-US" altLang="ko-KR" sz="2400" smtClean="0">
                <a:latin typeface="Courier New" pitchFamily="49" charset="0"/>
                <a:ea typeface="굴림" charset="-127"/>
              </a:rPr>
              <a:t>void</a:t>
            </a:r>
            <a:r>
              <a:rPr lang="en-US" altLang="ko-KR" sz="2400" smtClean="0">
                <a:ea typeface="굴림" charset="-127"/>
              </a:rPr>
              <a:t> *</a:t>
            </a:r>
            <a:r>
              <a:rPr lang="en-US" altLang="ko-KR" sz="2400" i="1" smtClean="0">
                <a:ea typeface="굴림" charset="-127"/>
              </a:rPr>
              <a:t>buf</a:t>
            </a:r>
            <a:r>
              <a:rPr lang="en-US" altLang="ko-KR" sz="2400" smtClean="0">
                <a:ea typeface="굴림" charset="-127"/>
              </a:rPr>
              <a:t>,</a:t>
            </a:r>
            <a:r>
              <a:rPr lang="en-US" altLang="ko-KR" sz="2400" smtClean="0">
                <a:latin typeface="Courier New" pitchFamily="49" charset="0"/>
                <a:ea typeface="굴림" charset="-127"/>
              </a:rPr>
              <a:t> size_t </a:t>
            </a:r>
            <a:r>
              <a:rPr lang="en-US" altLang="ko-KR" sz="2400" i="1" smtClean="0">
                <a:ea typeface="굴림" charset="-127"/>
              </a:rPr>
              <a:t>nbytes</a:t>
            </a:r>
            <a:r>
              <a:rPr lang="en-US" altLang="ko-KR" sz="2400" smtClean="0">
                <a:ea typeface="굴림" charset="-127"/>
              </a:rPr>
              <a:t>);</a:t>
            </a:r>
          </a:p>
          <a:p>
            <a:pPr>
              <a:lnSpc>
                <a:spcPct val="90000"/>
              </a:lnSpc>
            </a:pPr>
            <a:r>
              <a:rPr lang="en-US" altLang="ko-KR" sz="2400" smtClean="0">
                <a:ea typeface="굴림" charset="-127"/>
              </a:rPr>
              <a:t>The number of bytes read is returned. At EOF, 0 is returned.</a:t>
            </a:r>
          </a:p>
          <a:p>
            <a:pPr>
              <a:lnSpc>
                <a:spcPct val="90000"/>
              </a:lnSpc>
            </a:pPr>
            <a:r>
              <a:rPr lang="en-US" altLang="ko-KR" sz="2400" smtClean="0">
                <a:ea typeface="굴림" charset="-127"/>
              </a:rPr>
              <a:t>Less bytes than the requested are read</a:t>
            </a:r>
          </a:p>
          <a:p>
            <a:pPr lvl="1">
              <a:lnSpc>
                <a:spcPct val="90000"/>
              </a:lnSpc>
            </a:pPr>
            <a:r>
              <a:rPr lang="en-US" altLang="ko-KR" sz="2000" smtClean="0">
                <a:ea typeface="굴림" charset="-127"/>
              </a:rPr>
              <a:t>EOF, a terminal device (per line reading), a network, a pipe or FIFO, a record-oriented device (e.g. a magnetic tape), and interrupted by a signal</a:t>
            </a:r>
          </a:p>
          <a:p>
            <a:pPr>
              <a:lnSpc>
                <a:spcPct val="90000"/>
              </a:lnSpc>
            </a:pPr>
            <a:endParaRPr lang="en-US" altLang="ko-KR" sz="2400" smtClean="0">
              <a:ea typeface="굴림" charset="-127"/>
            </a:endParaRPr>
          </a:p>
          <a:p>
            <a:pPr>
              <a:lnSpc>
                <a:spcPct val="90000"/>
              </a:lnSpc>
              <a:spcBef>
                <a:spcPct val="0"/>
              </a:spcBef>
              <a:buFont typeface="Wingdings" pitchFamily="2" charset="2"/>
              <a:buNone/>
            </a:pPr>
            <a:r>
              <a:rPr lang="en-US" altLang="ko-KR" sz="2400" smtClean="0">
                <a:latin typeface="Courier New" pitchFamily="49" charset="0"/>
                <a:ea typeface="굴림" charset="-127"/>
              </a:rPr>
              <a:t>#include &lt;unistd.h&gt;</a:t>
            </a:r>
          </a:p>
          <a:p>
            <a:pPr>
              <a:lnSpc>
                <a:spcPct val="90000"/>
              </a:lnSpc>
              <a:spcBef>
                <a:spcPct val="0"/>
              </a:spcBef>
              <a:buFont typeface="Wingdings" pitchFamily="2" charset="2"/>
              <a:buNone/>
            </a:pPr>
            <a:r>
              <a:rPr lang="en-US" altLang="ko-KR" sz="2400" smtClean="0">
                <a:latin typeface="Courier New" pitchFamily="49" charset="0"/>
                <a:ea typeface="굴림" charset="-127"/>
              </a:rPr>
              <a:t>ssize_t</a:t>
            </a:r>
            <a:r>
              <a:rPr lang="en-US" altLang="ko-KR" sz="2400" smtClean="0">
                <a:ea typeface="굴림" charset="-127"/>
              </a:rPr>
              <a:t> </a:t>
            </a:r>
            <a:r>
              <a:rPr lang="en-US" altLang="ko-KR" sz="2400" smtClean="0">
                <a:latin typeface="Courier New" pitchFamily="49" charset="0"/>
                <a:ea typeface="굴림" charset="-127"/>
              </a:rPr>
              <a:t>write(int</a:t>
            </a:r>
            <a:r>
              <a:rPr lang="en-US" altLang="ko-KR" sz="2400" smtClean="0">
                <a:ea typeface="굴림" charset="-127"/>
              </a:rPr>
              <a:t> </a:t>
            </a:r>
            <a:r>
              <a:rPr lang="en-US" altLang="ko-KR" sz="2400" i="1" smtClean="0">
                <a:ea typeface="굴림" charset="-127"/>
              </a:rPr>
              <a:t>filedes</a:t>
            </a:r>
            <a:r>
              <a:rPr lang="en-US" altLang="ko-KR" sz="2400" smtClean="0">
                <a:ea typeface="굴림" charset="-127"/>
              </a:rPr>
              <a:t>,</a:t>
            </a:r>
            <a:r>
              <a:rPr lang="en-US" altLang="ko-KR" sz="2400" smtClean="0">
                <a:latin typeface="Courier New" pitchFamily="49" charset="0"/>
                <a:ea typeface="굴림" charset="-127"/>
              </a:rPr>
              <a:t> const</a:t>
            </a:r>
            <a:r>
              <a:rPr lang="en-US" altLang="ko-KR" sz="2400" smtClean="0">
                <a:ea typeface="굴림" charset="-127"/>
              </a:rPr>
              <a:t> </a:t>
            </a:r>
            <a:r>
              <a:rPr lang="en-US" altLang="ko-KR" sz="2400" smtClean="0">
                <a:latin typeface="Courier New" pitchFamily="49" charset="0"/>
                <a:ea typeface="굴림" charset="-127"/>
              </a:rPr>
              <a:t>void</a:t>
            </a:r>
            <a:r>
              <a:rPr lang="en-US" altLang="ko-KR" sz="2400" smtClean="0">
                <a:ea typeface="굴림" charset="-127"/>
              </a:rPr>
              <a:t> *</a:t>
            </a:r>
            <a:r>
              <a:rPr lang="en-US" altLang="ko-KR" sz="2400" i="1" smtClean="0">
                <a:ea typeface="굴림" charset="-127"/>
              </a:rPr>
              <a:t>buf</a:t>
            </a:r>
            <a:r>
              <a:rPr lang="en-US" altLang="ko-KR" sz="2400" smtClean="0">
                <a:ea typeface="굴림" charset="-127"/>
              </a:rPr>
              <a:t>,</a:t>
            </a:r>
            <a:r>
              <a:rPr lang="en-US" altLang="ko-KR" sz="2400" smtClean="0">
                <a:latin typeface="Courier New" pitchFamily="49" charset="0"/>
                <a:ea typeface="굴림" charset="-127"/>
              </a:rPr>
              <a:t> size_t</a:t>
            </a:r>
            <a:r>
              <a:rPr lang="en-US" altLang="ko-KR" sz="2400" smtClean="0">
                <a:ea typeface="굴림" charset="-127"/>
              </a:rPr>
              <a:t> </a:t>
            </a:r>
            <a:r>
              <a:rPr lang="en-US" altLang="ko-KR" sz="2400" i="1" smtClean="0">
                <a:ea typeface="굴림" charset="-127"/>
              </a:rPr>
              <a:t>nbytes</a:t>
            </a:r>
            <a:r>
              <a:rPr lang="en-US" altLang="ko-KR" sz="2400" smtClean="0">
                <a:ea typeface="굴림" charset="-127"/>
              </a:rPr>
              <a:t>);</a:t>
            </a:r>
          </a:p>
          <a:p>
            <a:pPr>
              <a:lnSpc>
                <a:spcPct val="90000"/>
              </a:lnSpc>
            </a:pPr>
            <a:r>
              <a:rPr lang="en-US" altLang="ko-KR" sz="2400" smtClean="0">
                <a:ea typeface="굴림" charset="-127"/>
              </a:rPr>
              <a:t>The number of bytes written is returned </a:t>
            </a:r>
          </a:p>
        </p:txBody>
      </p:sp>
      <p:sp>
        <p:nvSpPr>
          <p:cNvPr id="87043" name="바닥글 개체 틀 5"/>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87044" name="슬라이드 번호 개체 틀 5"/>
          <p:cNvSpPr>
            <a:spLocks noGrp="1"/>
          </p:cNvSpPr>
          <p:nvPr>
            <p:ph type="sldNum" sz="quarter" idx="11"/>
          </p:nvPr>
        </p:nvSpPr>
        <p:spPr>
          <a:noFill/>
        </p:spPr>
        <p:txBody>
          <a:bodyPr/>
          <a:lstStyle/>
          <a:p>
            <a:pPr fontAlgn="base">
              <a:spcBef>
                <a:spcPct val="0"/>
              </a:spcBef>
              <a:spcAft>
                <a:spcPct val="0"/>
              </a:spcAft>
            </a:pPr>
            <a:fld id="{177C65B9-DD22-4164-B819-143439690E69}" type="slidenum">
              <a:rPr lang="ko-KR" altLang="en-US"/>
              <a:pPr fontAlgn="base">
                <a:spcBef>
                  <a:spcPct val="0"/>
                </a:spcBef>
                <a:spcAft>
                  <a:spcPct val="0"/>
                </a:spcAft>
              </a:pPr>
              <a:t>6</a:t>
            </a:fld>
            <a:endParaRPr lang="en-US" altLang="ko-K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ko-KR" smtClean="0">
                <a:latin typeface="Courier New" pitchFamily="49" charset="0"/>
                <a:ea typeface="굴림" charset="-127"/>
              </a:rPr>
              <a:t>lseek</a:t>
            </a:r>
            <a:r>
              <a:rPr lang="en-US" altLang="ko-KR" smtClean="0">
                <a:ea typeface="굴림" charset="-127"/>
              </a:rPr>
              <a:t> Function</a:t>
            </a:r>
          </a:p>
        </p:txBody>
      </p:sp>
      <p:sp>
        <p:nvSpPr>
          <p:cNvPr id="89090" name="Rectangle 3"/>
          <p:cNvSpPr>
            <a:spLocks noGrp="1" noChangeArrowheads="1"/>
          </p:cNvSpPr>
          <p:nvPr>
            <p:ph idx="1"/>
          </p:nvPr>
        </p:nvSpPr>
        <p:spPr/>
        <p:txBody>
          <a:bodyPr/>
          <a:lstStyle/>
          <a:p>
            <a:pPr>
              <a:spcBef>
                <a:spcPct val="0"/>
              </a:spcBef>
              <a:buFont typeface="Wingdings" pitchFamily="2" charset="2"/>
              <a:buNone/>
            </a:pPr>
            <a:r>
              <a:rPr lang="en-US" altLang="ko-KR" sz="2400" smtClean="0">
                <a:latin typeface="Courier New" pitchFamily="49" charset="0"/>
                <a:ea typeface="굴림" charset="-127"/>
              </a:rPr>
              <a:t>#include &lt;unistd.h&gt;</a:t>
            </a:r>
          </a:p>
          <a:p>
            <a:pPr>
              <a:spcBef>
                <a:spcPct val="0"/>
              </a:spcBef>
              <a:buFont typeface="Wingdings" pitchFamily="2" charset="2"/>
              <a:buNone/>
            </a:pPr>
            <a:r>
              <a:rPr lang="en-US" altLang="ko-KR" sz="2400" smtClean="0">
                <a:latin typeface="Courier New" pitchFamily="49" charset="0"/>
                <a:ea typeface="굴림" charset="-127"/>
              </a:rPr>
              <a:t>off_t</a:t>
            </a:r>
            <a:r>
              <a:rPr lang="en-US" altLang="ko-KR" sz="2400" smtClean="0">
                <a:ea typeface="굴림" charset="-127"/>
              </a:rPr>
              <a:t> </a:t>
            </a:r>
            <a:r>
              <a:rPr lang="en-US" altLang="ko-KR" sz="2400" smtClean="0">
                <a:latin typeface="Courier New" pitchFamily="49" charset="0"/>
                <a:ea typeface="굴림" charset="-127"/>
              </a:rPr>
              <a:t>lseek</a:t>
            </a:r>
            <a:r>
              <a:rPr lang="en-US" altLang="ko-KR" sz="2400" smtClean="0">
                <a:ea typeface="굴림" charset="-127"/>
              </a:rPr>
              <a:t>(</a:t>
            </a:r>
            <a:r>
              <a:rPr lang="en-US" altLang="ko-KR" sz="2400" smtClean="0">
                <a:latin typeface="Courier New" pitchFamily="49" charset="0"/>
                <a:ea typeface="굴림" charset="-127"/>
              </a:rPr>
              <a:t>int</a:t>
            </a:r>
            <a:r>
              <a:rPr lang="en-US" altLang="ko-KR" sz="2400" smtClean="0">
                <a:ea typeface="굴림" charset="-127"/>
              </a:rPr>
              <a:t> </a:t>
            </a:r>
            <a:r>
              <a:rPr lang="en-US" altLang="ko-KR" sz="2400" i="1" smtClean="0">
                <a:ea typeface="굴림" charset="-127"/>
              </a:rPr>
              <a:t>filedes</a:t>
            </a:r>
            <a:r>
              <a:rPr lang="en-US" altLang="ko-KR" sz="2400" smtClean="0">
                <a:ea typeface="굴림" charset="-127"/>
              </a:rPr>
              <a:t>, </a:t>
            </a:r>
            <a:r>
              <a:rPr lang="en-US" altLang="ko-KR" sz="2400" smtClean="0">
                <a:latin typeface="Courier New" pitchFamily="49" charset="0"/>
                <a:ea typeface="굴림" charset="-127"/>
              </a:rPr>
              <a:t>off_t</a:t>
            </a:r>
            <a:r>
              <a:rPr lang="en-US" altLang="ko-KR" sz="2400" smtClean="0">
                <a:ea typeface="굴림" charset="-127"/>
              </a:rPr>
              <a:t> </a:t>
            </a:r>
            <a:r>
              <a:rPr lang="en-US" altLang="ko-KR" sz="2400" i="1" smtClean="0">
                <a:ea typeface="굴림" charset="-127"/>
              </a:rPr>
              <a:t>offset</a:t>
            </a:r>
            <a:r>
              <a:rPr lang="en-US" altLang="ko-KR" sz="2400" smtClean="0">
                <a:ea typeface="굴림" charset="-127"/>
              </a:rPr>
              <a:t>, </a:t>
            </a:r>
            <a:r>
              <a:rPr lang="en-US" altLang="ko-KR" sz="2400" smtClean="0">
                <a:latin typeface="Courier New" pitchFamily="49" charset="0"/>
                <a:ea typeface="굴림" charset="-127"/>
              </a:rPr>
              <a:t>int</a:t>
            </a:r>
            <a:r>
              <a:rPr lang="en-US" altLang="ko-KR" sz="2400" smtClean="0">
                <a:ea typeface="굴림" charset="-127"/>
              </a:rPr>
              <a:t> </a:t>
            </a:r>
            <a:r>
              <a:rPr lang="en-US" altLang="ko-KR" sz="2400" i="1" smtClean="0">
                <a:ea typeface="굴림" charset="-127"/>
              </a:rPr>
              <a:t>whence</a:t>
            </a:r>
            <a:r>
              <a:rPr lang="en-US" altLang="ko-KR" sz="2400" smtClean="0">
                <a:ea typeface="굴림" charset="-127"/>
              </a:rPr>
              <a:t>);</a:t>
            </a:r>
          </a:p>
          <a:p>
            <a:r>
              <a:rPr lang="en-US" altLang="ko-KR" sz="2400" smtClean="0">
                <a:latin typeface="Arial" charset="0"/>
                <a:ea typeface="굴림" charset="-127"/>
              </a:rPr>
              <a:t>“</a:t>
            </a:r>
            <a:r>
              <a:rPr lang="en-US" altLang="ko-KR" sz="2400" smtClean="0">
                <a:ea typeface="굴림" charset="-127"/>
              </a:rPr>
              <a:t>file offset</a:t>
            </a:r>
            <a:r>
              <a:rPr lang="en-US" altLang="ko-KR" sz="2400" smtClean="0">
                <a:latin typeface="Arial" charset="0"/>
                <a:ea typeface="굴림" charset="-127"/>
              </a:rPr>
              <a:t>”</a:t>
            </a:r>
            <a:r>
              <a:rPr lang="en-US" altLang="ko-KR" sz="2400" smtClean="0">
                <a:ea typeface="굴림" charset="-127"/>
              </a:rPr>
              <a:t> in bytes from the beginning</a:t>
            </a:r>
            <a:endParaRPr lang="en-US" altLang="ko-KR" sz="2400" i="1" smtClean="0">
              <a:latin typeface="Courier New" pitchFamily="49" charset="0"/>
              <a:ea typeface="굴림" charset="-127"/>
            </a:endParaRPr>
          </a:p>
          <a:p>
            <a:pPr>
              <a:spcBef>
                <a:spcPct val="0"/>
              </a:spcBef>
            </a:pPr>
            <a:r>
              <a:rPr lang="en-US" altLang="ko-KR" sz="2400" i="1" smtClean="0">
                <a:latin typeface="Courier New" pitchFamily="49" charset="0"/>
                <a:ea typeface="굴림" charset="-127"/>
              </a:rPr>
              <a:t>whence</a:t>
            </a:r>
            <a:r>
              <a:rPr lang="en-US" altLang="ko-KR" sz="2400" smtClean="0">
                <a:ea typeface="굴림" charset="-127"/>
              </a:rPr>
              <a:t>: </a:t>
            </a:r>
          </a:p>
          <a:p>
            <a:pPr lvl="1">
              <a:spcBef>
                <a:spcPct val="0"/>
              </a:spcBef>
            </a:pPr>
            <a:r>
              <a:rPr lang="en-US" altLang="ko-KR" sz="2000" smtClean="0">
                <a:latin typeface="Courier New" pitchFamily="49" charset="0"/>
                <a:ea typeface="굴림" charset="-127"/>
              </a:rPr>
              <a:t>SEEK_SET:</a:t>
            </a:r>
            <a:r>
              <a:rPr lang="en-US" altLang="ko-KR" sz="2000" smtClean="0">
                <a:ea typeface="굴림" charset="-127"/>
              </a:rPr>
              <a:t> </a:t>
            </a:r>
            <a:r>
              <a:rPr lang="en-US" altLang="ko-KR" sz="2000" i="1" smtClean="0">
                <a:latin typeface="Courier New" pitchFamily="49" charset="0"/>
                <a:ea typeface="굴림" charset="-127"/>
              </a:rPr>
              <a:t>offset</a:t>
            </a:r>
            <a:r>
              <a:rPr lang="en-US" altLang="ko-KR" sz="2000" i="1" smtClean="0">
                <a:ea typeface="굴림" charset="-127"/>
              </a:rPr>
              <a:t> </a:t>
            </a:r>
            <a:r>
              <a:rPr lang="en-US" altLang="ko-KR" sz="2000" smtClean="0">
                <a:ea typeface="굴림" charset="-127"/>
              </a:rPr>
              <a:t>from the beginning of the file</a:t>
            </a:r>
            <a:endParaRPr lang="en-US" altLang="ko-KR" sz="2000" smtClean="0">
              <a:latin typeface="Courier New" pitchFamily="49" charset="0"/>
              <a:ea typeface="굴림" charset="-127"/>
            </a:endParaRPr>
          </a:p>
          <a:p>
            <a:pPr lvl="1">
              <a:spcBef>
                <a:spcPct val="0"/>
              </a:spcBef>
            </a:pPr>
            <a:r>
              <a:rPr lang="en-US" altLang="ko-KR" sz="2000" smtClean="0">
                <a:latin typeface="Courier New" pitchFamily="49" charset="0"/>
                <a:ea typeface="굴림" charset="-127"/>
              </a:rPr>
              <a:t>SEEK_CUR:</a:t>
            </a:r>
            <a:r>
              <a:rPr lang="en-US" altLang="ko-KR" sz="2000" smtClean="0">
                <a:ea typeface="굴림" charset="-127"/>
              </a:rPr>
              <a:t> current file offset + </a:t>
            </a:r>
            <a:r>
              <a:rPr lang="en-US" altLang="ko-KR" sz="2000" i="1" smtClean="0">
                <a:latin typeface="Courier New" pitchFamily="49" charset="0"/>
                <a:ea typeface="굴림" charset="-127"/>
              </a:rPr>
              <a:t>offset</a:t>
            </a:r>
            <a:endParaRPr lang="en-US" altLang="ko-KR" sz="2000" smtClean="0">
              <a:latin typeface="Courier New" pitchFamily="49" charset="0"/>
              <a:ea typeface="굴림" charset="-127"/>
            </a:endParaRPr>
          </a:p>
          <a:p>
            <a:pPr lvl="1">
              <a:spcBef>
                <a:spcPct val="0"/>
              </a:spcBef>
            </a:pPr>
            <a:r>
              <a:rPr lang="en-US" altLang="ko-KR" sz="2000" smtClean="0">
                <a:latin typeface="Courier New" pitchFamily="49" charset="0"/>
                <a:ea typeface="굴림" charset="-127"/>
              </a:rPr>
              <a:t>SEEK_END:</a:t>
            </a:r>
            <a:r>
              <a:rPr lang="en-US" altLang="ko-KR" sz="2000" smtClean="0">
                <a:ea typeface="굴림" charset="-127"/>
              </a:rPr>
              <a:t> file size + </a:t>
            </a:r>
            <a:r>
              <a:rPr lang="en-US" altLang="ko-KR" sz="2000" i="1" smtClean="0">
                <a:latin typeface="Courier New" pitchFamily="49" charset="0"/>
                <a:ea typeface="굴림" charset="-127"/>
              </a:rPr>
              <a:t>offset</a:t>
            </a:r>
          </a:p>
          <a:p>
            <a:endParaRPr lang="en-US" altLang="ko-KR" sz="2400" smtClean="0">
              <a:ea typeface="굴림" charset="-127"/>
            </a:endParaRPr>
          </a:p>
          <a:p>
            <a:r>
              <a:rPr lang="en-US" altLang="ko-KR" sz="2400" smtClean="0">
                <a:ea typeface="굴림" charset="-127"/>
              </a:rPr>
              <a:t>To determine the current offset</a:t>
            </a:r>
          </a:p>
          <a:p>
            <a:pPr lvl="1"/>
            <a:r>
              <a:rPr lang="en-US" altLang="ko-KR" sz="2000" smtClean="0">
                <a:latin typeface="Courier New" pitchFamily="49" charset="0"/>
                <a:ea typeface="굴림" charset="-127"/>
              </a:rPr>
              <a:t>off_t curpos = lseek(fd, 0, SEEK_CUR);</a:t>
            </a:r>
          </a:p>
          <a:p>
            <a:pPr lvl="1"/>
            <a:r>
              <a:rPr lang="en-US" altLang="ko-KR" sz="2000" smtClean="0">
                <a:ea typeface="굴림" charset="-127"/>
              </a:rPr>
              <a:t>For a pipe, FIFO or socket, it returns -1 and sets </a:t>
            </a:r>
            <a:r>
              <a:rPr lang="en-US" altLang="ko-KR" sz="2000" smtClean="0">
                <a:latin typeface="Courier New" pitchFamily="49" charset="0"/>
                <a:ea typeface="굴림" charset="-127"/>
              </a:rPr>
              <a:t>errno</a:t>
            </a:r>
            <a:r>
              <a:rPr lang="en-US" altLang="ko-KR" sz="2000" smtClean="0">
                <a:ea typeface="굴림" charset="-127"/>
              </a:rPr>
              <a:t> to </a:t>
            </a:r>
            <a:r>
              <a:rPr lang="en-US" altLang="ko-KR" sz="2000" smtClean="0">
                <a:latin typeface="Courier New" pitchFamily="49" charset="0"/>
                <a:ea typeface="굴림" charset="-127"/>
              </a:rPr>
              <a:t>ESPIPE</a:t>
            </a:r>
          </a:p>
        </p:txBody>
      </p:sp>
      <p:sp>
        <p:nvSpPr>
          <p:cNvPr id="89091"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89092" name="슬라이드 번호 개체 틀 5"/>
          <p:cNvSpPr>
            <a:spLocks noGrp="1"/>
          </p:cNvSpPr>
          <p:nvPr>
            <p:ph type="sldNum" sz="quarter" idx="11"/>
          </p:nvPr>
        </p:nvSpPr>
        <p:spPr>
          <a:noFill/>
        </p:spPr>
        <p:txBody>
          <a:bodyPr/>
          <a:lstStyle/>
          <a:p>
            <a:pPr fontAlgn="base">
              <a:spcBef>
                <a:spcPct val="0"/>
              </a:spcBef>
              <a:spcAft>
                <a:spcPct val="0"/>
              </a:spcAft>
            </a:pPr>
            <a:fld id="{F0E5D938-FF44-4C3A-B675-DD972696F21B}" type="slidenum">
              <a:rPr lang="ko-KR" altLang="en-US"/>
              <a:pPr fontAlgn="base">
                <a:spcBef>
                  <a:spcPct val="0"/>
                </a:spcBef>
                <a:spcAft>
                  <a:spcPct val="0"/>
                </a:spcAft>
              </a:pPr>
              <a:t>7</a:t>
            </a:fld>
            <a:endParaRPr lang="en-US" altLang="ko-K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ko-KR" smtClean="0">
                <a:latin typeface="Courier New" pitchFamily="49" charset="0"/>
                <a:ea typeface="굴림" charset="-127"/>
              </a:rPr>
              <a:t>lseek</a:t>
            </a:r>
            <a:r>
              <a:rPr lang="en-US" altLang="ko-KR" smtClean="0">
                <a:ea typeface="굴림" charset="-127"/>
              </a:rPr>
              <a:t> Function</a:t>
            </a:r>
          </a:p>
        </p:txBody>
      </p:sp>
      <p:sp>
        <p:nvSpPr>
          <p:cNvPr id="91138" name="Rectangle 3"/>
          <p:cNvSpPr>
            <a:spLocks noGrp="1" noChangeArrowheads="1"/>
          </p:cNvSpPr>
          <p:nvPr>
            <p:ph idx="1"/>
          </p:nvPr>
        </p:nvSpPr>
        <p:spPr/>
        <p:txBody>
          <a:bodyPr/>
          <a:lstStyle/>
          <a:p>
            <a:pPr>
              <a:lnSpc>
                <a:spcPct val="90000"/>
              </a:lnSpc>
            </a:pPr>
            <a:r>
              <a:rPr lang="en-US" altLang="ko-KR" sz="2400" smtClean="0">
                <a:ea typeface="굴림" charset="-127"/>
                <a:hlinkClick r:id="rId3" action="ppaction://hlinkfile"/>
              </a:rPr>
              <a:t>Program 3.1</a:t>
            </a:r>
            <a:endParaRPr lang="en-US" altLang="ko-KR" sz="2400" smtClean="0">
              <a:ea typeface="굴림" charset="-127"/>
            </a:endParaRPr>
          </a:p>
          <a:p>
            <a:pPr lvl="1">
              <a:lnSpc>
                <a:spcPct val="90000"/>
              </a:lnSpc>
              <a:spcBef>
                <a:spcPct val="5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a.out &lt; /etc/motd</a:t>
            </a:r>
          </a:p>
          <a:p>
            <a:pPr lvl="1">
              <a:lnSpc>
                <a:spcPct val="90000"/>
              </a:lnSpc>
              <a:spcBef>
                <a:spcPct val="5000"/>
              </a:spcBef>
              <a:buFont typeface="Wingdings" pitchFamily="2" charset="2"/>
              <a:buNone/>
            </a:pPr>
            <a:r>
              <a:rPr lang="en-US" altLang="ko-KR" sz="1800" smtClean="0">
                <a:latin typeface="Courier New" pitchFamily="49" charset="0"/>
                <a:ea typeface="굴림" charset="-127"/>
              </a:rPr>
              <a:t>seek OK</a:t>
            </a:r>
          </a:p>
          <a:p>
            <a:pPr lvl="1">
              <a:lnSpc>
                <a:spcPct val="90000"/>
              </a:lnSpc>
              <a:spcBef>
                <a:spcPct val="5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cat &lt; /etc/motd | ./a.out</a:t>
            </a:r>
          </a:p>
          <a:p>
            <a:pPr lvl="1">
              <a:lnSpc>
                <a:spcPct val="90000"/>
              </a:lnSpc>
              <a:spcBef>
                <a:spcPct val="5000"/>
              </a:spcBef>
              <a:buFont typeface="Wingdings" pitchFamily="2" charset="2"/>
              <a:buNone/>
            </a:pPr>
            <a:r>
              <a:rPr lang="en-US" altLang="ko-KR" sz="1800" smtClean="0">
                <a:latin typeface="Courier New" pitchFamily="49" charset="0"/>
                <a:ea typeface="굴림" charset="-127"/>
              </a:rPr>
              <a:t>cannot seek</a:t>
            </a:r>
          </a:p>
          <a:p>
            <a:pPr lvl="1">
              <a:lnSpc>
                <a:spcPct val="90000"/>
              </a:lnSpc>
              <a:spcBef>
                <a:spcPct val="5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a.out &lt; /var/spool/cron/FIFO</a:t>
            </a:r>
          </a:p>
          <a:p>
            <a:pPr lvl="1">
              <a:lnSpc>
                <a:spcPct val="90000"/>
              </a:lnSpc>
              <a:spcBef>
                <a:spcPct val="5000"/>
              </a:spcBef>
              <a:buFont typeface="Wingdings" pitchFamily="2" charset="2"/>
              <a:buNone/>
            </a:pPr>
            <a:r>
              <a:rPr lang="en-US" altLang="ko-KR" sz="1800" smtClean="0">
                <a:latin typeface="Courier New" pitchFamily="49" charset="0"/>
                <a:ea typeface="굴림" charset="-127"/>
              </a:rPr>
              <a:t>cannot seek</a:t>
            </a:r>
          </a:p>
          <a:p>
            <a:pPr lvl="1">
              <a:lnSpc>
                <a:spcPct val="90000"/>
              </a:lnSpc>
              <a:spcBef>
                <a:spcPct val="5000"/>
              </a:spcBef>
              <a:buFont typeface="Wingdings" pitchFamily="2" charset="2"/>
              <a:buNone/>
            </a:pPr>
            <a:endParaRPr lang="en-US" altLang="ko-KR" sz="1800" smtClean="0">
              <a:latin typeface="Courier New" pitchFamily="49" charset="0"/>
              <a:ea typeface="굴림" charset="-127"/>
            </a:endParaRPr>
          </a:p>
          <a:p>
            <a:pPr>
              <a:lnSpc>
                <a:spcPct val="90000"/>
              </a:lnSpc>
            </a:pPr>
            <a:r>
              <a:rPr lang="en-US" altLang="ko-KR" sz="2400" smtClean="0">
                <a:ea typeface="굴림" charset="-127"/>
                <a:hlinkClick r:id="rId4" action="ppaction://hlinkfile"/>
              </a:rPr>
              <a:t>Program 3.2 </a:t>
            </a:r>
            <a:r>
              <a:rPr lang="en-US" altLang="ko-KR" sz="2400" smtClean="0">
                <a:ea typeface="굴림" charset="-127"/>
              </a:rPr>
              <a:t>(creating a hole in a file)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a.out</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ls –l file.hole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-rw-r--r--   1 sar</a:t>
            </a:r>
            <a:r>
              <a:rPr lang="ko-KR" altLang="en-US" sz="1800" smtClean="0">
                <a:latin typeface="Courier New" pitchFamily="49" charset="0"/>
                <a:ea typeface="굴림" charset="-127"/>
              </a:rPr>
              <a:t>   </a:t>
            </a:r>
            <a:r>
              <a:rPr lang="en-US" altLang="ko-KR" sz="1800" smtClean="0">
                <a:latin typeface="Courier New" pitchFamily="49" charset="0"/>
                <a:ea typeface="굴림" charset="-127"/>
              </a:rPr>
              <a:t>16394 Nov 25 01:01 file.hole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od –c file.hole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“abcdefghij\0…\0ABCDEFGHIJ”</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a:t>
            </a:r>
            <a:r>
              <a:rPr lang="en-US" altLang="ko-KR" sz="1800" b="1" smtClean="0">
                <a:latin typeface="Courier New" pitchFamily="49" charset="0"/>
                <a:ea typeface="굴림" charset="-127"/>
              </a:rPr>
              <a:t>ls –ls file.hole file.nohole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8 –rw-r--r-- r sar 16394 Nov 25 01:01 file.hole</a:t>
            </a:r>
          </a:p>
          <a:p>
            <a:pPr lvl="1">
              <a:lnSpc>
                <a:spcPct val="90000"/>
              </a:lnSpc>
              <a:spcBef>
                <a:spcPct val="10000"/>
              </a:spcBef>
              <a:buFont typeface="Wingdings" pitchFamily="2" charset="2"/>
              <a:buNone/>
            </a:pPr>
            <a:r>
              <a:rPr lang="en-US" altLang="ko-KR" sz="1800" smtClean="0">
                <a:latin typeface="Courier New" pitchFamily="49" charset="0"/>
                <a:ea typeface="굴림" charset="-127"/>
              </a:rPr>
              <a:t> 20 –rw-r--r-- r sar 16394 Nov 25 01:01 file.nohole</a:t>
            </a:r>
          </a:p>
          <a:p>
            <a:pPr lvl="1">
              <a:lnSpc>
                <a:spcPct val="90000"/>
              </a:lnSpc>
              <a:spcBef>
                <a:spcPct val="10000"/>
              </a:spcBef>
              <a:buFont typeface="Wingdings" pitchFamily="2" charset="2"/>
              <a:buNone/>
            </a:pPr>
            <a:endParaRPr lang="en-US" altLang="ko-KR" sz="1800" smtClean="0">
              <a:latin typeface="Courier New" pitchFamily="49" charset="0"/>
              <a:ea typeface="굴림" charset="-127"/>
            </a:endParaRPr>
          </a:p>
        </p:txBody>
      </p:sp>
      <p:sp>
        <p:nvSpPr>
          <p:cNvPr id="91139" name="바닥글 개체 틀 4"/>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en-US" altLang="ko-KR"/>
          </a:p>
        </p:txBody>
      </p:sp>
      <p:sp>
        <p:nvSpPr>
          <p:cNvPr id="91140" name="슬라이드 번호 개체 틀 5"/>
          <p:cNvSpPr>
            <a:spLocks noGrp="1"/>
          </p:cNvSpPr>
          <p:nvPr>
            <p:ph type="sldNum" sz="quarter" idx="11"/>
          </p:nvPr>
        </p:nvSpPr>
        <p:spPr>
          <a:noFill/>
        </p:spPr>
        <p:txBody>
          <a:bodyPr/>
          <a:lstStyle/>
          <a:p>
            <a:pPr fontAlgn="base">
              <a:spcBef>
                <a:spcPct val="0"/>
              </a:spcBef>
              <a:spcAft>
                <a:spcPct val="0"/>
              </a:spcAft>
            </a:pPr>
            <a:fld id="{36B0554F-0827-4CB4-916B-5CFD54660172}" type="slidenum">
              <a:rPr lang="ko-KR" altLang="en-US"/>
              <a:pPr fontAlgn="base">
                <a:spcBef>
                  <a:spcPct val="0"/>
                </a:spcBef>
                <a:spcAft>
                  <a:spcPct val="0"/>
                </a:spcAft>
              </a:pPr>
              <a:t>8</a:t>
            </a:fld>
            <a:endParaRPr lang="en-US" altLang="ko-K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제목 5"/>
          <p:cNvSpPr>
            <a:spLocks noGrp="1"/>
          </p:cNvSpPr>
          <p:nvPr>
            <p:ph type="title"/>
          </p:nvPr>
        </p:nvSpPr>
        <p:spPr/>
        <p:txBody>
          <a:bodyPr/>
          <a:lstStyle/>
          <a:p>
            <a:r>
              <a:rPr lang="en-US" altLang="ko-KR" smtClean="0"/>
              <a:t>Program 3.1</a:t>
            </a:r>
            <a:endParaRPr lang="ko-KR" altLang="en-US" smtClean="0"/>
          </a:p>
        </p:txBody>
      </p:sp>
      <p:sp>
        <p:nvSpPr>
          <p:cNvPr id="93186" name="내용 개체 틀 6"/>
          <p:cNvSpPr>
            <a:spLocks noGrp="1"/>
          </p:cNvSpPr>
          <p:nvPr>
            <p:ph sz="half" idx="1"/>
          </p:nvPr>
        </p:nvSpPr>
        <p:spPr>
          <a:xfrm>
            <a:off x="1143000" y="1516063"/>
            <a:ext cx="7786688" cy="4289425"/>
          </a:xfrm>
        </p:spPr>
        <p:txBody>
          <a:bodyPr/>
          <a:lstStyle/>
          <a:p>
            <a:r>
              <a:rPr lang="en-US" altLang="ko-KR" smtClean="0"/>
              <a:t>#include "apue.h"</a:t>
            </a:r>
          </a:p>
          <a:p>
            <a:endParaRPr lang="en-US" altLang="ko-KR" smtClean="0"/>
          </a:p>
          <a:p>
            <a:r>
              <a:rPr lang="en-US" altLang="ko-KR" smtClean="0"/>
              <a:t>int</a:t>
            </a:r>
          </a:p>
          <a:p>
            <a:r>
              <a:rPr lang="en-US" altLang="ko-KR" smtClean="0"/>
              <a:t>main(void)</a:t>
            </a:r>
          </a:p>
          <a:p>
            <a:r>
              <a:rPr lang="en-US" altLang="ko-KR" smtClean="0"/>
              <a:t>{</a:t>
            </a:r>
          </a:p>
          <a:p>
            <a:r>
              <a:rPr lang="en-US" altLang="ko-KR" smtClean="0"/>
              <a:t>  if (lseek(STDIN_FILENO, 0, SEEK_CUR) == -1)</a:t>
            </a:r>
          </a:p>
          <a:p>
            <a:r>
              <a:rPr lang="en-US" altLang="ko-KR" smtClean="0"/>
              <a:t>     printf("cannot seek\n");</a:t>
            </a:r>
          </a:p>
          <a:p>
            <a:r>
              <a:rPr lang="en-US" altLang="ko-KR" smtClean="0"/>
              <a:t>  else</a:t>
            </a:r>
          </a:p>
          <a:p>
            <a:r>
              <a:rPr lang="en-US" altLang="ko-KR" smtClean="0"/>
              <a:t>     printf("seek OK\n");</a:t>
            </a:r>
          </a:p>
          <a:p>
            <a:r>
              <a:rPr lang="en-US" altLang="ko-KR" smtClean="0"/>
              <a:t>  exit(0);</a:t>
            </a:r>
          </a:p>
          <a:p>
            <a:r>
              <a:rPr lang="en-US" altLang="ko-KR" smtClean="0"/>
              <a:t>}</a:t>
            </a:r>
          </a:p>
          <a:p>
            <a:endParaRPr lang="ko-KR" altLang="en-US" smtClean="0"/>
          </a:p>
        </p:txBody>
      </p:sp>
      <p:sp>
        <p:nvSpPr>
          <p:cNvPr id="93187" name="바닥글 개체 틀 3"/>
          <p:cNvSpPr>
            <a:spLocks noGrp="1"/>
          </p:cNvSpPr>
          <p:nvPr>
            <p:ph type="ftr" sz="quarter" idx="10"/>
          </p:nvPr>
        </p:nvSpPr>
        <p:spPr>
          <a:noFill/>
        </p:spPr>
        <p:txBody>
          <a:bodyPr/>
          <a:lstStyle/>
          <a:p>
            <a:pPr fontAlgn="base">
              <a:spcBef>
                <a:spcPct val="0"/>
              </a:spcBef>
              <a:spcAft>
                <a:spcPct val="0"/>
              </a:spcAft>
            </a:pPr>
            <a:r>
              <a:rPr lang="de-DE" altLang="ko-KR"/>
              <a:t>©2007 E. Im, C. Lee, and Y. Park</a:t>
            </a:r>
            <a:endParaRPr lang="ko-KR" altLang="en-US"/>
          </a:p>
        </p:txBody>
      </p:sp>
      <p:sp>
        <p:nvSpPr>
          <p:cNvPr id="93188" name="슬라이드 번호 개체 틀 4"/>
          <p:cNvSpPr>
            <a:spLocks noGrp="1"/>
          </p:cNvSpPr>
          <p:nvPr>
            <p:ph type="sldNum" sz="quarter" idx="11"/>
          </p:nvPr>
        </p:nvSpPr>
        <p:spPr>
          <a:noFill/>
        </p:spPr>
        <p:txBody>
          <a:bodyPr/>
          <a:lstStyle/>
          <a:p>
            <a:pPr fontAlgn="base">
              <a:spcBef>
                <a:spcPct val="0"/>
              </a:spcBef>
              <a:spcAft>
                <a:spcPct val="0"/>
              </a:spcAft>
            </a:pPr>
            <a:fld id="{BE290C44-D6A2-4AAE-BB23-F3EDCCF17217}" type="slidenum">
              <a:rPr lang="ko-KR" altLang="en-US"/>
              <a:pPr fontAlgn="base">
                <a:spcBef>
                  <a:spcPct val="0"/>
                </a:spcBef>
                <a:spcAft>
                  <a:spcPct val="0"/>
                </a:spcAft>
              </a:pPr>
              <a:t>9</a:t>
            </a:fld>
            <a:endParaRPr lang="en-US" altLang="ko-K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chl2">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ends-chl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chl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chl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chl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chl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chl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chl">
  <a:themeElements>
    <a:clrScheme name="2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ch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2_Blends-ch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ch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ch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ch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ch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ends-chl">
  <a:themeElements>
    <a:clrScheme name="3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Blends-ch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3_Blends-ch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Blends-ch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Blends-ch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3_Blends-ch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Blends-ch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lends-chl">
  <a:themeElements>
    <a:clrScheme name="4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4_Blends-ch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4_Blends-ch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4_Blends-ch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4_Blends-ch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4_Blends-ch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4_Blends-ch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4_Blends-ch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sys-prog</Template>
  <TotalTime>732</TotalTime>
  <Words>2419</Words>
  <Application>Microsoft Office PowerPoint</Application>
  <PresentationFormat>화면 슬라이드 쇼(4:3)</PresentationFormat>
  <Paragraphs>480</Paragraphs>
  <Slides>25</Slides>
  <Notes>25</Notes>
  <HiddenSlides>0</HiddenSlides>
  <MMClips>0</MMClips>
  <ScaleCrop>false</ScaleCrop>
  <HeadingPairs>
    <vt:vector size="4" baseType="variant">
      <vt:variant>
        <vt:lpstr>테마</vt:lpstr>
      </vt:variant>
      <vt:variant>
        <vt:i4>6</vt:i4>
      </vt:variant>
      <vt:variant>
        <vt:lpstr>슬라이드 제목</vt:lpstr>
      </vt:variant>
      <vt:variant>
        <vt:i4>25</vt:i4>
      </vt:variant>
    </vt:vector>
  </HeadingPairs>
  <TitlesOfParts>
    <vt:vector size="31" baseType="lpstr">
      <vt:lpstr>1_Blends-chl2</vt:lpstr>
      <vt:lpstr>1_Custom Design</vt:lpstr>
      <vt:lpstr>Custom Design</vt:lpstr>
      <vt:lpstr>2_Blends-chl</vt:lpstr>
      <vt:lpstr>3_Blends-chl</vt:lpstr>
      <vt:lpstr>4_Blends-chl</vt:lpstr>
      <vt:lpstr>File I/O</vt:lpstr>
      <vt:lpstr>PowerPoint 프레젠테이션</vt:lpstr>
      <vt:lpstr>File Descriptors</vt:lpstr>
      <vt:lpstr>open Function</vt:lpstr>
      <vt:lpstr>creat and close Functions</vt:lpstr>
      <vt:lpstr>read and write Functions</vt:lpstr>
      <vt:lpstr>lseek Function</vt:lpstr>
      <vt:lpstr>lseek Function</vt:lpstr>
      <vt:lpstr>Program 3.1</vt:lpstr>
      <vt:lpstr>Program 3.2</vt:lpstr>
      <vt:lpstr>I/O Efficiency</vt:lpstr>
      <vt:lpstr>Program 3.4</vt:lpstr>
      <vt:lpstr>File Sharing</vt:lpstr>
      <vt:lpstr>File Sharing</vt:lpstr>
      <vt:lpstr>Atomic Operations</vt:lpstr>
      <vt:lpstr>Atomic Operations</vt:lpstr>
      <vt:lpstr>Atomic Operations</vt:lpstr>
      <vt:lpstr>dup and dup2 Functions</vt:lpstr>
      <vt:lpstr>sync, fsync, and fdatasync Functions</vt:lpstr>
      <vt:lpstr>fcntl Function</vt:lpstr>
      <vt:lpstr>fcntl Function</vt:lpstr>
      <vt:lpstr>Program 3.10</vt:lpstr>
      <vt:lpstr>Program 3.11</vt:lpstr>
      <vt:lpstr>ioctl Function</vt:lpstr>
      <vt:lpstr>/dev/fd</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Microsoft Corporation</dc:creator>
  <cp:lastModifiedBy>내문서</cp:lastModifiedBy>
  <cp:revision>57</cp:revision>
  <dcterms:created xsi:type="dcterms:W3CDTF">2006-10-05T04:04:58Z</dcterms:created>
  <dcterms:modified xsi:type="dcterms:W3CDTF">2013-09-23T10:22:21Z</dcterms:modified>
</cp:coreProperties>
</file>