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84" r:id="rId3"/>
    <p:sldId id="285" r:id="rId4"/>
    <p:sldId id="286" r:id="rId5"/>
    <p:sldId id="287" r:id="rId6"/>
    <p:sldId id="289" r:id="rId7"/>
    <p:sldId id="288" r:id="rId8"/>
    <p:sldId id="290" r:id="rId9"/>
    <p:sldId id="291" r:id="rId10"/>
    <p:sldId id="294" r:id="rId11"/>
    <p:sldId id="295" r:id="rId12"/>
    <p:sldId id="296" r:id="rId13"/>
    <p:sldId id="292" r:id="rId14"/>
    <p:sldId id="293" r:id="rId15"/>
    <p:sldId id="297" r:id="rId16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71" autoAdjust="0"/>
  </p:normalViewPr>
  <p:slideViewPr>
    <p:cSldViewPr>
      <p:cViewPr>
        <p:scale>
          <a:sx n="75" d="100"/>
          <a:sy n="75" d="100"/>
        </p:scale>
        <p:origin x="-2478" y="-9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336" y="-12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EF153-8B30-4EBF-B49B-76995E72513C}" type="datetimeFigureOut">
              <a:rPr lang="ko-KR" altLang="en-US" smtClean="0"/>
              <a:pPr/>
              <a:t>2013-09-10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4130D-99A8-42D3-A3E8-71F52664FEA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274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77F577D-6C3E-4206-8462-1C6BBB758861}" type="datetimeFigureOut">
              <a:rPr lang="ko-KR" altLang="en-US" smtClean="0"/>
              <a:pPr/>
              <a:t>2013-09-10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79B2B39-F3BA-4DD0-9E5E-6E3FE0EE31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pic>
        <p:nvPicPr>
          <p:cNvPr id="11" name="Picture 1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34100" y="6629400"/>
            <a:ext cx="3009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9313" y="6640513"/>
            <a:ext cx="21431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77D-6C3E-4206-8462-1C6BBB758861}" type="datetimeFigureOut">
              <a:rPr lang="ko-KR" altLang="en-US" smtClean="0"/>
              <a:pPr/>
              <a:t>2013-09-10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2B39-F3BA-4DD0-9E5E-6E3FE0EE31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77D-6C3E-4206-8462-1C6BBB758861}" type="datetimeFigureOut">
              <a:rPr lang="ko-KR" altLang="en-US" smtClean="0"/>
              <a:pPr/>
              <a:t>2013-09-10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2B39-F3BA-4DD0-9E5E-6E3FE0EE31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77D-6C3E-4206-8462-1C6BBB758861}" type="datetimeFigureOut">
              <a:rPr lang="ko-KR" altLang="en-US" smtClean="0"/>
              <a:pPr/>
              <a:t>2013-09-10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2B39-F3BA-4DD0-9E5E-6E3FE0EE31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>
            <a:lvl1pPr>
              <a:defRPr sz="2000">
                <a:latin typeface="굴림" pitchFamily="50" charset="-127"/>
                <a:ea typeface="굴림" pitchFamily="50" charset="-127"/>
              </a:defRPr>
            </a:lvl1pPr>
            <a:lvl2pPr>
              <a:defRPr sz="1800">
                <a:solidFill>
                  <a:schemeClr val="bg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2pPr>
            <a:lvl3pPr>
              <a:defRPr sz="1600">
                <a:latin typeface="굴림" pitchFamily="50" charset="-127"/>
                <a:ea typeface="굴림" pitchFamily="50" charset="-127"/>
              </a:defRPr>
            </a:lvl3pPr>
            <a:lvl4pPr>
              <a:defRPr sz="1400">
                <a:latin typeface="굴림" pitchFamily="50" charset="-127"/>
                <a:ea typeface="굴림" pitchFamily="50" charset="-127"/>
              </a:defRPr>
            </a:lvl4pPr>
            <a:lvl5pPr>
              <a:defRPr sz="1200">
                <a:latin typeface="굴림" pitchFamily="50" charset="-127"/>
                <a:ea typeface="굴림" pitchFamily="50" charset="-127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77F577D-6C3E-4206-8462-1C6BBB758861}" type="datetimeFigureOut">
              <a:rPr lang="ko-KR" altLang="en-US" smtClean="0"/>
              <a:pPr/>
              <a:t>2013-09-10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79B2B39-F3BA-4DD0-9E5E-6E3FE0EE31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77D-6C3E-4206-8462-1C6BBB758861}" type="datetimeFigureOut">
              <a:rPr lang="ko-KR" altLang="en-US" smtClean="0"/>
              <a:pPr/>
              <a:t>2013-09-10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2B39-F3BA-4DD0-9E5E-6E3FE0EE31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77D-6C3E-4206-8462-1C6BBB758861}" type="datetimeFigureOut">
              <a:rPr lang="ko-KR" altLang="en-US" smtClean="0"/>
              <a:pPr/>
              <a:t>2013-09-10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2B39-F3BA-4DD0-9E5E-6E3FE0EE31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77D-6C3E-4206-8462-1C6BBB758861}" type="datetimeFigureOut">
              <a:rPr lang="ko-KR" altLang="en-US" smtClean="0"/>
              <a:pPr/>
              <a:t>2013-09-10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2B39-F3BA-4DD0-9E5E-6E3FE0EE31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77D-6C3E-4206-8462-1C6BBB758861}" type="datetimeFigureOut">
              <a:rPr lang="ko-KR" altLang="en-US" smtClean="0"/>
              <a:pPr/>
              <a:t>2013-09-10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2B39-F3BA-4DD0-9E5E-6E3FE0EE31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77D-6C3E-4206-8462-1C6BBB758861}" type="datetimeFigureOut">
              <a:rPr lang="ko-KR" altLang="en-US" smtClean="0"/>
              <a:pPr/>
              <a:t>2013-09-10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2B39-F3BA-4DD0-9E5E-6E3FE0EE31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77D-6C3E-4206-8462-1C6BBB758861}" type="datetimeFigureOut">
              <a:rPr lang="ko-KR" altLang="en-US" smtClean="0"/>
              <a:pPr/>
              <a:t>2013-09-10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2B39-F3BA-4DD0-9E5E-6E3FE0EE31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77F577D-6C3E-4206-8462-1C6BBB758861}" type="datetimeFigureOut">
              <a:rPr lang="ko-KR" altLang="en-US" smtClean="0"/>
              <a:pPr/>
              <a:t>2013-09-10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79B2B39-F3BA-4DD0-9E5E-6E3FE0EE31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pic>
        <p:nvPicPr>
          <p:cNvPr id="11" name="Picture 1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134100" y="6629400"/>
            <a:ext cx="3009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929313" y="6640513"/>
            <a:ext cx="21431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gdb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3806552"/>
            <a:ext cx="6858000" cy="990600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solidFill>
                  <a:schemeClr val="accent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시스템 프로그</a:t>
            </a:r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래</a:t>
            </a:r>
            <a:r>
              <a:rPr lang="ko-KR" altLang="en-US" sz="4000" dirty="0" smtClean="0">
                <a:solidFill>
                  <a:schemeClr val="accent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밍</a:t>
            </a:r>
            <a:endParaRPr lang="ko-KR" altLang="en-US" sz="4000" dirty="0">
              <a:solidFill>
                <a:schemeClr val="accent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굴림" pitchFamily="50" charset="-127"/>
                <a:ea typeface="굴림" pitchFamily="50" charset="-127"/>
              </a:rPr>
              <a:t>GDB</a:t>
            </a:r>
            <a:endParaRPr lang="ko-KR" altLang="en-US" b="1" dirty="0">
              <a:solidFill>
                <a:srgbClr val="C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GDB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(1/3)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gdb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err="1"/>
              <a:t>g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bugprg</a:t>
            </a:r>
            <a:r>
              <a:rPr lang="en-US" altLang="ko-KR" dirty="0"/>
              <a:t>	</a:t>
            </a:r>
            <a:endParaRPr lang="en-US" altLang="ko-KR" dirty="0" smtClean="0"/>
          </a:p>
          <a:p>
            <a:r>
              <a:rPr lang="en-US" altLang="ko-KR" dirty="0" smtClean="0"/>
              <a:t>main </a:t>
            </a:r>
            <a:r>
              <a:rPr lang="ko-KR" altLang="en-US" dirty="0" smtClean="0"/>
              <a:t>에 브레이크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 main</a:t>
            </a:r>
          </a:p>
          <a:p>
            <a:r>
              <a:rPr lang="ko-KR" altLang="en-US" dirty="0" smtClean="0"/>
              <a:t>프로그램 수행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</a:t>
            </a:r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3573016"/>
            <a:ext cx="531495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491880" y="3573016"/>
            <a:ext cx="79208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67744" y="5157192"/>
            <a:ext cx="5040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67744" y="5445224"/>
            <a:ext cx="216024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919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698" y="3573016"/>
            <a:ext cx="522922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GDB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(2/3)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53508"/>
          </a:xfrm>
        </p:spPr>
        <p:txBody>
          <a:bodyPr/>
          <a:lstStyle/>
          <a:p>
            <a:r>
              <a:rPr lang="ko-KR" altLang="en-US" dirty="0" smtClean="0"/>
              <a:t>프로그램 수행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</a:t>
            </a:r>
            <a:r>
              <a:rPr lang="en-US" altLang="ko-KR" dirty="0"/>
              <a:t>  </a:t>
            </a:r>
            <a:r>
              <a:rPr lang="en-US" altLang="ko-KR" dirty="0" err="1">
                <a:latin typeface="나눔고딕코딩" pitchFamily="49" charset="-127"/>
                <a:ea typeface="나눔고딕코딩" pitchFamily="49" charset="-127"/>
              </a:rPr>
              <a:t>gtime.hour</a:t>
            </a:r>
            <a:r>
              <a:rPr lang="en-US" altLang="ko-KR" dirty="0">
                <a:latin typeface="나눔고딕코딩" pitchFamily="49" charset="-127"/>
                <a:ea typeface="나눔고딕코딩" pitchFamily="49" charset="-127"/>
              </a:rPr>
              <a:t> += </a:t>
            </a:r>
            <a:r>
              <a:rPr lang="en-US" altLang="ko-KR" dirty="0" err="1">
                <a:latin typeface="나눔고딕코딩" pitchFamily="49" charset="-127"/>
                <a:ea typeface="나눔고딕코딩" pitchFamily="49" charset="-127"/>
              </a:rPr>
              <a:t>gethour</a:t>
            </a:r>
            <a:r>
              <a:rPr lang="en-US" altLang="ko-KR" dirty="0">
                <a:latin typeface="나눔고딕코딩" pitchFamily="49" charset="-127"/>
                <a:ea typeface="나눔고딕코딩" pitchFamily="49" charset="-127"/>
              </a:rPr>
              <a:t>(</a:t>
            </a:r>
            <a:r>
              <a:rPr lang="en-US" altLang="ko-KR" dirty="0" err="1">
                <a:latin typeface="나눔고딕코딩" pitchFamily="49" charset="-127"/>
                <a:ea typeface="나눔고딕코딩" pitchFamily="49" charset="-127"/>
              </a:rPr>
              <a:t>i</a:t>
            </a:r>
            <a:r>
              <a:rPr lang="en-US" altLang="ko-KR" dirty="0">
                <a:latin typeface="나눔고딕코딩" pitchFamily="49" charset="-127"/>
                <a:ea typeface="나눔고딕코딩" pitchFamily="49" charset="-127"/>
              </a:rPr>
              <a:t> % 2</a:t>
            </a:r>
            <a:r>
              <a:rPr lang="en-US" altLang="ko-KR" dirty="0" smtClean="0">
                <a:latin typeface="나눔고딕코딩" pitchFamily="49" charset="-127"/>
                <a:ea typeface="나눔고딕코딩" pitchFamily="49" charset="-127"/>
              </a:rPr>
              <a:t>); </a:t>
            </a:r>
            <a:r>
              <a:rPr lang="ko-KR" altLang="en-US" dirty="0" smtClean="0"/>
              <a:t>까지 진행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04" r="543"/>
          <a:stretch/>
        </p:blipFill>
        <p:spPr bwMode="auto">
          <a:xfrm>
            <a:off x="1841698" y="2094648"/>
            <a:ext cx="5229225" cy="521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195736" y="2132856"/>
            <a:ext cx="14401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195736" y="4012758"/>
            <a:ext cx="144016" cy="104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374848" y="2713273"/>
            <a:ext cx="8229600" cy="80949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1800" kern="1200">
                <a:solidFill>
                  <a:schemeClr val="bg2">
                    <a:lumMod val="50000"/>
                  </a:schemeClr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6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s, n </a:t>
            </a:r>
            <a:r>
              <a:rPr lang="ko-KR" altLang="en-US" dirty="0" smtClean="0"/>
              <a:t>차이</a:t>
            </a:r>
            <a:endParaRPr lang="en-US" altLang="ko-KR" dirty="0" smtClean="0"/>
          </a:p>
          <a:p>
            <a:pPr lvl="1"/>
            <a:r>
              <a:rPr lang="en-US" altLang="ko-KR" dirty="0"/>
              <a:t>s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내부로 들어감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48624" y="3861047"/>
            <a:ext cx="3011408" cy="1240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848624" y="4293096"/>
            <a:ext cx="1211208" cy="1080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457200" y="4585421"/>
            <a:ext cx="8229600" cy="80949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1800" kern="1200">
                <a:solidFill>
                  <a:schemeClr val="bg2">
                    <a:lumMod val="50000"/>
                  </a:schemeClr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6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 smtClean="0"/>
              <a:t>n </a:t>
            </a:r>
            <a:r>
              <a:rPr lang="ko-KR" altLang="en-US" dirty="0" smtClean="0"/>
              <a:t>함수 수행 후 다음 행</a:t>
            </a:r>
            <a:endParaRPr lang="ko-KR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9"/>
          <a:stretch/>
        </p:blipFill>
        <p:spPr bwMode="auto">
          <a:xfrm>
            <a:off x="1841698" y="5013176"/>
            <a:ext cx="522922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1848624" y="5320739"/>
            <a:ext cx="3024336" cy="130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848624" y="5613959"/>
            <a:ext cx="2219320" cy="1192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189957" y="5454153"/>
            <a:ext cx="149795" cy="1379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229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GDB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(3/3)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61286"/>
          </a:xfrm>
        </p:spPr>
        <p:txBody>
          <a:bodyPr/>
          <a:lstStyle/>
          <a:p>
            <a:r>
              <a:rPr lang="ko-KR" altLang="en-US" dirty="0" smtClean="0"/>
              <a:t>변수 값 변경 및 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watch, p</a:t>
            </a:r>
            <a:endParaRPr lang="ko-KR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060848"/>
            <a:ext cx="4896544" cy="4306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483768" y="2096852"/>
            <a:ext cx="1080120" cy="108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83768" y="2348880"/>
            <a:ext cx="108012" cy="147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123728" y="3212976"/>
            <a:ext cx="2880320" cy="6480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22983" y="4005064"/>
            <a:ext cx="57681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123728" y="4293096"/>
            <a:ext cx="936104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123728" y="4869160"/>
            <a:ext cx="2880320" cy="13887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745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디버깅 </a:t>
            </a:r>
            <a:r>
              <a:rPr lang="en-US" altLang="ko-KR" dirty="0" smtClean="0"/>
              <a:t>(1 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20168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err="1" smtClean="0"/>
              <a:t>gdb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bugprg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GDB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r>
              <a:rPr lang="ko-KR" altLang="en-US" dirty="0" smtClean="0"/>
              <a:t>프로그램 수행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</a:t>
            </a:r>
            <a:r>
              <a:rPr lang="ko-KR" altLang="en-US" dirty="0" smtClean="0"/>
              <a:t>로 프로그램 수행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94" y="2564904"/>
            <a:ext cx="53340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81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디버깅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bt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프레임 확인</a:t>
            </a:r>
            <a:endParaRPr lang="en-US" altLang="ko-KR" dirty="0" smtClean="0"/>
          </a:p>
          <a:p>
            <a:r>
              <a:rPr lang="en-US" altLang="ko-KR" dirty="0" smtClean="0"/>
              <a:t>frame 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main() </a:t>
            </a:r>
            <a:r>
              <a:rPr lang="ko-KR" altLang="en-US" dirty="0" smtClean="0"/>
              <a:t>으로 이동</a:t>
            </a:r>
            <a:endParaRPr lang="en-US" altLang="ko-KR" dirty="0" smtClean="0"/>
          </a:p>
          <a:p>
            <a:r>
              <a:rPr lang="en-US" altLang="ko-KR" dirty="0" err="1" smtClean="0"/>
              <a:t>i</a:t>
            </a:r>
            <a:r>
              <a:rPr lang="en-US" altLang="ko-KR" dirty="0" smtClean="0"/>
              <a:t>, array[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933575" y="2680283"/>
            <a:ext cx="5276850" cy="3238500"/>
            <a:chOff x="827584" y="2680283"/>
            <a:chExt cx="5276850" cy="323850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2680283"/>
              <a:ext cx="5276850" cy="3238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849168" y="2700524"/>
              <a:ext cx="576064" cy="1726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46392" y="3256347"/>
              <a:ext cx="914520" cy="1726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27584" y="3688395"/>
              <a:ext cx="648072" cy="1726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49168" y="3976427"/>
              <a:ext cx="1058536" cy="1726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971262" y="4062089"/>
              <a:ext cx="2384713" cy="2374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1780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참고 사이트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https://www.gnu.org/software/gdb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lvl="1"/>
            <a:r>
              <a:rPr lang="en-US" altLang="ko-KR" dirty="0"/>
              <a:t>http://sourceware.org/gdb/current/onlinedocs/gdb/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27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GDB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GNU Debugger</a:t>
            </a:r>
          </a:p>
          <a:p>
            <a:pPr lvl="1"/>
            <a:r>
              <a:rPr lang="en-US" altLang="ko-KR" b="1" dirty="0" smtClean="0"/>
              <a:t>GNU C Compiler</a:t>
            </a:r>
          </a:p>
          <a:p>
            <a:r>
              <a:rPr lang="ko-KR" altLang="en-US" b="1" dirty="0" smtClean="0"/>
              <a:t>언어</a:t>
            </a:r>
            <a:endParaRPr lang="en-US" altLang="ko-KR" b="1" dirty="0" smtClean="0"/>
          </a:p>
          <a:p>
            <a:pPr lvl="1"/>
            <a:r>
              <a:rPr lang="en-US" altLang="ko-KR" b="1" dirty="0" smtClean="0"/>
              <a:t>Ada, C, C++, Objective – C, Pascal, Fortran, Java</a:t>
            </a:r>
          </a:p>
          <a:p>
            <a:r>
              <a:rPr lang="en-US" altLang="ko-KR" b="1" dirty="0" smtClean="0"/>
              <a:t> Hardware</a:t>
            </a:r>
          </a:p>
          <a:p>
            <a:pPr lvl="1"/>
            <a:r>
              <a:rPr lang="en-US" altLang="ko-KR" b="1" dirty="0" smtClean="0"/>
              <a:t>ARM, MIPS, Intel, AMD, ..</a:t>
            </a:r>
            <a:endParaRPr lang="en-US" altLang="ko-KR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782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GDB </a:t>
            </a:r>
            <a:r>
              <a:rPr lang="ko-KR" altLang="en-US" dirty="0" smtClean="0"/>
              <a:t>시작과 종료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실행 방법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gdb</a:t>
            </a:r>
            <a:r>
              <a:rPr lang="en-US" altLang="ko-KR" dirty="0" smtClean="0"/>
              <a:t> [</a:t>
            </a:r>
            <a:r>
              <a:rPr lang="ko-KR" altLang="en-US" dirty="0" err="1" smtClean="0"/>
              <a:t>프로그램명</a:t>
            </a:r>
            <a:r>
              <a:rPr lang="en-US" altLang="ko-KR" dirty="0" smtClean="0"/>
              <a:t>] (ex : </a:t>
            </a:r>
            <a:r>
              <a:rPr lang="en-US" altLang="ko-KR" dirty="0" err="1" smtClean="0"/>
              <a:t>gdb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bugprg</a:t>
            </a:r>
            <a:r>
              <a:rPr lang="en-US" altLang="ko-KR" dirty="0" smtClean="0"/>
              <a:t> )</a:t>
            </a:r>
          </a:p>
          <a:p>
            <a:pPr lvl="1"/>
            <a:r>
              <a:rPr lang="en-US" altLang="ko-KR" dirty="0" err="1" smtClean="0"/>
              <a:t>gdb</a:t>
            </a:r>
            <a:r>
              <a:rPr lang="en-US" altLang="ko-KR" dirty="0" smtClean="0"/>
              <a:t> [</a:t>
            </a:r>
            <a:r>
              <a:rPr lang="ko-KR" altLang="en-US" dirty="0" err="1" smtClean="0"/>
              <a:t>프로그램명</a:t>
            </a:r>
            <a:r>
              <a:rPr lang="en-US" altLang="ko-KR" dirty="0" smtClean="0"/>
              <a:t>] [core 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]</a:t>
            </a:r>
            <a:r>
              <a:rPr lang="en-US" altLang="ko-KR" dirty="0"/>
              <a:t> (ex : </a:t>
            </a:r>
            <a:r>
              <a:rPr lang="en-US" altLang="ko-KR" dirty="0" err="1"/>
              <a:t>gdb</a:t>
            </a:r>
            <a:r>
              <a:rPr lang="en-US" altLang="ko-KR" dirty="0"/>
              <a:t> </a:t>
            </a:r>
            <a:r>
              <a:rPr lang="en-US" altLang="ko-KR" dirty="0" err="1" smtClean="0"/>
              <a:t>bugprg</a:t>
            </a:r>
            <a:r>
              <a:rPr lang="en-US" altLang="ko-KR" dirty="0" smtClean="0"/>
              <a:t> core.14998)</a:t>
            </a:r>
            <a:endParaRPr lang="en-US" altLang="ko-KR" dirty="0"/>
          </a:p>
          <a:p>
            <a:pPr lvl="1"/>
            <a:r>
              <a:rPr lang="en-US" altLang="ko-KR" dirty="0" err="1" smtClean="0"/>
              <a:t>gdb</a:t>
            </a:r>
            <a:r>
              <a:rPr lang="en-US" altLang="ko-KR" dirty="0" smtClean="0"/>
              <a:t> [</a:t>
            </a:r>
            <a:r>
              <a:rPr lang="ko-KR" altLang="en-US" dirty="0" err="1" smtClean="0"/>
              <a:t>프로그램명</a:t>
            </a:r>
            <a:r>
              <a:rPr lang="en-US" altLang="ko-KR" dirty="0" smtClean="0"/>
              <a:t>] [</a:t>
            </a:r>
            <a:r>
              <a:rPr lang="ko-KR" altLang="en-US" dirty="0" smtClean="0"/>
              <a:t>실행중인 </a:t>
            </a:r>
            <a:r>
              <a:rPr lang="en-US" altLang="ko-KR" dirty="0" smtClean="0"/>
              <a:t>PID</a:t>
            </a:r>
            <a:r>
              <a:rPr lang="en-US" altLang="ko-KR" dirty="0"/>
              <a:t>] (ex : </a:t>
            </a:r>
            <a:r>
              <a:rPr lang="en-US" altLang="ko-KR" dirty="0" err="1"/>
              <a:t>gdb</a:t>
            </a:r>
            <a:r>
              <a:rPr lang="en-US" altLang="ko-KR" dirty="0"/>
              <a:t> </a:t>
            </a:r>
            <a:r>
              <a:rPr lang="en-US" altLang="ko-KR" dirty="0" err="1" smtClean="0"/>
              <a:t>bugprg</a:t>
            </a:r>
            <a:r>
              <a:rPr lang="en-US" altLang="ko-KR" dirty="0" smtClean="0"/>
              <a:t> 14998)</a:t>
            </a:r>
          </a:p>
          <a:p>
            <a:r>
              <a:rPr lang="ko-KR" altLang="en-US" dirty="0" smtClean="0"/>
              <a:t>종료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q, quit</a:t>
            </a:r>
          </a:p>
          <a:p>
            <a:pPr lvl="1"/>
            <a:r>
              <a:rPr lang="en-US" altLang="ko-KR" dirty="0" smtClean="0"/>
              <a:t>Ctrl + d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116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4311804"/>
              </p:ext>
            </p:extLst>
          </p:nvPr>
        </p:nvGraphicFramePr>
        <p:xfrm>
          <a:off x="457200" y="1196752"/>
          <a:ext cx="8229600" cy="3383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3600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bugprg.c</a:t>
                      </a:r>
                      <a:endParaRPr lang="ko-KR" altLang="en-US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2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#include &lt;</a:t>
                      </a:r>
                      <a:r>
                        <a:rPr lang="en-US" altLang="ko-KR" sz="12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stdio.h</a:t>
                      </a:r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&gt;</a:t>
                      </a:r>
                    </a:p>
                    <a:p>
                      <a:pPr latinLnBrk="1"/>
                      <a:endParaRPr lang="en-US" altLang="ko-KR" sz="1200" dirty="0" smtClean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  <a:p>
                      <a:pPr latinLnBrk="1"/>
                      <a:r>
                        <a:rPr lang="en-US" altLang="ko-KR" sz="12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struct</a:t>
                      </a:r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time{    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   </a:t>
                      </a:r>
                      <a:r>
                        <a:rPr lang="en-US" altLang="ko-KR" sz="12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int</a:t>
                      </a:r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hour;    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   </a:t>
                      </a:r>
                      <a:r>
                        <a:rPr lang="en-US" altLang="ko-KR" sz="12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int</a:t>
                      </a:r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min;    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   </a:t>
                      </a:r>
                      <a:r>
                        <a:rPr lang="en-US" altLang="ko-KR" sz="12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int</a:t>
                      </a:r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sec;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} </a:t>
                      </a:r>
                      <a:r>
                        <a:rPr lang="en-US" altLang="ko-KR" sz="12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gtime</a:t>
                      </a:r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= {1, 2, 3}, </a:t>
                      </a:r>
                      <a:r>
                        <a:rPr lang="en-US" altLang="ko-KR" sz="12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gtimes</a:t>
                      </a:r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[4];</a:t>
                      </a:r>
                    </a:p>
                    <a:p>
                      <a:pPr latinLnBrk="1"/>
                      <a:endParaRPr lang="en-US" altLang="ko-KR" sz="1200" dirty="0" smtClean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  <a:p>
                      <a:pPr latinLnBrk="1"/>
                      <a:r>
                        <a:rPr lang="en-US" altLang="ko-KR" sz="12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int</a:t>
                      </a:r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array[4] = {1,2,3};</a:t>
                      </a:r>
                    </a:p>
                    <a:p>
                      <a:pPr latinLnBrk="1"/>
                      <a:endParaRPr lang="en-US" altLang="ko-KR" sz="1200" dirty="0" smtClean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  <a:p>
                      <a:pPr latinLnBrk="1"/>
                      <a:r>
                        <a:rPr lang="en-US" altLang="ko-KR" sz="12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int</a:t>
                      </a:r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hello(){    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   </a:t>
                      </a:r>
                      <a:r>
                        <a:rPr lang="en-US" altLang="ko-KR" sz="12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int</a:t>
                      </a:r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</a:t>
                      </a:r>
                      <a:r>
                        <a:rPr lang="en-US" altLang="ko-KR" sz="12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i</a:t>
                      </a:r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= 10;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   while(</a:t>
                      </a:r>
                      <a:r>
                        <a:rPr lang="en-US" altLang="ko-KR" sz="12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i</a:t>
                      </a:r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--);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   return 4;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int</a:t>
                      </a:r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</a:t>
                      </a:r>
                      <a:r>
                        <a:rPr lang="en-US" altLang="ko-KR" sz="12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gethour</a:t>
                      </a:r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(short </a:t>
                      </a:r>
                      <a:r>
                        <a:rPr lang="en-US" altLang="ko-KR" sz="12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sw</a:t>
                      </a:r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){    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   if(</a:t>
                      </a:r>
                      <a:r>
                        <a:rPr lang="en-US" altLang="ko-KR" sz="12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sw</a:t>
                      </a:r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       return 2;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   else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       return hello();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2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int</a:t>
                      </a:r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main(){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   </a:t>
                      </a:r>
                      <a:r>
                        <a:rPr lang="en-US" altLang="ko-KR" sz="12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int</a:t>
                      </a:r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</a:t>
                      </a:r>
                      <a:r>
                        <a:rPr lang="en-US" altLang="ko-KR" sz="12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lval</a:t>
                      </a:r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= 2331, </a:t>
                      </a:r>
                      <a:r>
                        <a:rPr lang="en-US" altLang="ko-KR" sz="12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i</a:t>
                      </a:r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   char *</a:t>
                      </a:r>
                      <a:r>
                        <a:rPr lang="en-US" altLang="ko-KR" sz="12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lstr</a:t>
                      </a:r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= "I like you.";        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   </a:t>
                      </a:r>
                      <a:r>
                        <a:rPr lang="en-US" altLang="ko-KR" sz="12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struct</a:t>
                      </a:r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time *</a:t>
                      </a:r>
                      <a:r>
                        <a:rPr lang="en-US" altLang="ko-KR" sz="12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pt</a:t>
                      </a:r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= &amp;</a:t>
                      </a:r>
                      <a:r>
                        <a:rPr lang="en-US" altLang="ko-KR" sz="12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gtime</a:t>
                      </a:r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;        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   for(</a:t>
                      </a:r>
                      <a:r>
                        <a:rPr lang="en-US" altLang="ko-KR" sz="12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i</a:t>
                      </a:r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=0; </a:t>
                      </a:r>
                      <a:r>
                        <a:rPr lang="en-US" altLang="ko-KR" sz="12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i</a:t>
                      </a:r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&lt;100;i++){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       </a:t>
                      </a:r>
                      <a:r>
                        <a:rPr lang="en-US" altLang="ko-KR" sz="12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printf</a:t>
                      </a:r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("array[</a:t>
                      </a:r>
                      <a:r>
                        <a:rPr lang="en-US" altLang="ko-KR" sz="12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i</a:t>
                      </a:r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] = %s\n", array[</a:t>
                      </a:r>
                      <a:r>
                        <a:rPr lang="en-US" altLang="ko-KR" sz="12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i</a:t>
                      </a:r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]);        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       </a:t>
                      </a:r>
                      <a:r>
                        <a:rPr lang="en-US" altLang="ko-KR" sz="12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gtime.hour</a:t>
                      </a:r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+= </a:t>
                      </a:r>
                      <a:r>
                        <a:rPr lang="en-US" altLang="ko-KR" sz="12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gethour</a:t>
                      </a:r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(</a:t>
                      </a:r>
                      <a:r>
                        <a:rPr lang="en-US" altLang="ko-KR" sz="12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i</a:t>
                      </a:r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% 2</a:t>
                      </a:r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200" smtClean="0">
                          <a:latin typeface="나눔고딕코딩" pitchFamily="49" charset="-127"/>
                          <a:ea typeface="나눔고딕코딩" pitchFamily="49" charset="-127"/>
                        </a:rPr>
                        <a:t>    }</a:t>
                      </a:r>
                      <a:endParaRPr lang="en-US" altLang="ko-KR" sz="1200" dirty="0" smtClean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   return 0;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>
          <a:xfrm>
            <a:off x="457200" y="4797152"/>
            <a:ext cx="8229600" cy="1215792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1800" kern="1200">
                <a:solidFill>
                  <a:schemeClr val="bg2">
                    <a:lumMod val="50000"/>
                  </a:schemeClr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6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컴파일</a:t>
            </a:r>
            <a:r>
              <a:rPr lang="en-US" altLang="ko-KR" dirty="0" smtClean="0"/>
              <a:t>	</a:t>
            </a:r>
          </a:p>
          <a:p>
            <a:pPr lvl="1"/>
            <a:r>
              <a:rPr lang="en-US" altLang="ko-KR" dirty="0" err="1" smtClean="0">
                <a:latin typeface="나눔고딕코딩" pitchFamily="49" charset="-127"/>
                <a:ea typeface="나눔고딕코딩" pitchFamily="49" charset="-127"/>
              </a:rPr>
              <a:t>gcc</a:t>
            </a:r>
            <a:r>
              <a:rPr lang="en-US" altLang="ko-KR" dirty="0" smtClean="0">
                <a:latin typeface="나눔고딕코딩" pitchFamily="49" charset="-127"/>
                <a:ea typeface="나눔고딕코딩" pitchFamily="49" charset="-127"/>
              </a:rPr>
              <a:t> –g –o </a:t>
            </a:r>
            <a:r>
              <a:rPr lang="en-US" altLang="ko-KR" dirty="0" err="1" smtClean="0">
                <a:latin typeface="나눔고딕코딩" pitchFamily="49" charset="-127"/>
                <a:ea typeface="나눔고딕코딩" pitchFamily="49" charset="-127"/>
              </a:rPr>
              <a:t>bugprg</a:t>
            </a:r>
            <a:r>
              <a:rPr lang="en-US" altLang="ko-KR" dirty="0" smtClean="0"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en-US" altLang="ko-KR" dirty="0" err="1" smtClean="0">
                <a:latin typeface="나눔고딕코딩" pitchFamily="49" charset="-127"/>
                <a:ea typeface="나눔고딕코딩" pitchFamily="49" charset="-127"/>
              </a:rPr>
              <a:t>bugprg.c</a:t>
            </a:r>
            <a:endParaRPr lang="en-US" altLang="ko-KR" dirty="0" smtClean="0">
              <a:latin typeface="나눔고딕코딩" pitchFamily="49" charset="-127"/>
              <a:ea typeface="나눔고딕코딩" pitchFamily="49" charset="-127"/>
            </a:endParaRPr>
          </a:p>
          <a:p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smtClean="0">
                <a:latin typeface="나눔고딕코딩" pitchFamily="49" charset="-127"/>
                <a:ea typeface="나눔고딕코딩" pitchFamily="49" charset="-127"/>
              </a:rPr>
              <a:t>./</a:t>
            </a:r>
            <a:r>
              <a:rPr lang="en-US" altLang="ko-KR" dirty="0" err="1" smtClean="0">
                <a:latin typeface="나눔고딕코딩" pitchFamily="49" charset="-127"/>
                <a:ea typeface="나눔고딕코딩" pitchFamily="49" charset="-127"/>
              </a:rPr>
              <a:t>bugprg</a:t>
            </a:r>
            <a:endParaRPr lang="en-US" altLang="ko-KR" dirty="0" smtClean="0">
              <a:latin typeface="나눔고딕코딩" pitchFamily="49" charset="-127"/>
              <a:ea typeface="나눔고딕코딩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433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GDB </a:t>
            </a:r>
            <a:r>
              <a:rPr lang="ko-KR" altLang="en-US" dirty="0" smtClean="0"/>
              <a:t>소스보기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0898152"/>
              </p:ext>
            </p:extLst>
          </p:nvPr>
        </p:nvGraphicFramePr>
        <p:xfrm>
          <a:off x="457200" y="1340768"/>
          <a:ext cx="822960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2552"/>
                <a:gridCol w="6347048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list, l</a:t>
                      </a:r>
                      <a:endParaRPr lang="ko-KR" altLang="en-US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l 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main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함수를 기준으로 소수 출력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l [</a:t>
                      </a:r>
                      <a:r>
                        <a:rPr lang="ko-KR" altLang="en-US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라인 수</a:t>
                      </a:r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err="1" smtClean="0">
                          <a:latin typeface="+mn-ea"/>
                          <a:ea typeface="+mn-ea"/>
                        </a:rPr>
                        <a:t>라인수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기준으로 소수 출력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l [</a:t>
                      </a:r>
                      <a:r>
                        <a:rPr lang="ko-KR" altLang="en-US" sz="14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함수명</a:t>
                      </a:r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함수의 소스를 출력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l -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출력된 행의 이전 행을 출력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l [</a:t>
                      </a:r>
                      <a:r>
                        <a:rPr lang="ko-KR" altLang="en-US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파일명</a:t>
                      </a:r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]:[</a:t>
                      </a:r>
                      <a:r>
                        <a:rPr lang="ko-KR" altLang="en-US" sz="14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함수명</a:t>
                      </a:r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해당 파일의 함수 부분을 출력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l [</a:t>
                      </a:r>
                      <a:r>
                        <a:rPr lang="ko-KR" altLang="en-US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파일명</a:t>
                      </a:r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]:[</a:t>
                      </a:r>
                      <a:r>
                        <a:rPr lang="ko-KR" altLang="en-US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라인 수</a:t>
                      </a:r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해당 파일의 라인 기준으로 출력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set </a:t>
                      </a:r>
                      <a:r>
                        <a:rPr lang="en-US" altLang="ko-KR" sz="14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listsize</a:t>
                      </a:r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20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기본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개 행 출력을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으로 변경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485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수행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2210566"/>
              </p:ext>
            </p:extLst>
          </p:nvPr>
        </p:nvGraphicFramePr>
        <p:xfrm>
          <a:off x="457200" y="1340768"/>
          <a:ext cx="8229600" cy="41501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2552"/>
                <a:gridCol w="6347048"/>
              </a:tblGrid>
              <a:tr h="34403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run, r</a:t>
                      </a:r>
                      <a:endParaRPr lang="ko-KR" altLang="en-US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프로그램 수행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r</a:t>
                      </a:r>
                      <a:r>
                        <a:rPr lang="en-US" altLang="ko-KR" sz="1400" baseline="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arg1 arg2</a:t>
                      </a:r>
                      <a:endParaRPr lang="en-US" altLang="ko-KR" sz="1400" dirty="0" smtClean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arg1, arg2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인자로 프로그램 수행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프로그램 수행 종료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현재 행 수행 후 정지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함수 호출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시 함수 내부로 들어감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현재 행 수행 후 정지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함수 호출 시 함수 수행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후 다음 행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브레이크 포인트 만날 때까지 수행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현재 루프를 빠져나감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finish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현재 함수를 수행하고 빠져나감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return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현재 함수를 수행하지 않고 빠져나감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 return 123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등 리턴 임의 지정 가능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) 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si</a:t>
                      </a:r>
                      <a:endParaRPr lang="en-US" altLang="ko-KR" sz="1400" dirty="0" smtClean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현재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인스트럭션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수행 함수 호출 시 내부로 들어감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ni</a:t>
                      </a:r>
                      <a:endParaRPr lang="en-US" altLang="ko-KR" sz="1400" dirty="0" smtClean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현재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인스트럭션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수행 함수 호출 시 내부로 들어가지 않음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68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브레이크 포인트</a:t>
            </a:r>
            <a:endParaRPr lang="ko-KR" altLang="en-US" dirty="0"/>
          </a:p>
        </p:txBody>
      </p:sp>
      <p:graphicFrame>
        <p:nvGraphicFramePr>
          <p:cNvPr id="4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9345224"/>
              </p:ext>
            </p:extLst>
          </p:nvPr>
        </p:nvGraphicFramePr>
        <p:xfrm>
          <a:off x="457200" y="1340768"/>
          <a:ext cx="8229600" cy="44942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2552"/>
                <a:gridCol w="6347048"/>
              </a:tblGrid>
              <a:tr h="34403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break, b</a:t>
                      </a:r>
                      <a:endParaRPr lang="ko-KR" altLang="en-US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b [</a:t>
                      </a:r>
                      <a:r>
                        <a:rPr lang="ko-KR" altLang="en-US" sz="14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함수명</a:t>
                      </a:r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함수의 시작 부분에 브레이크 포인트 설정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b [</a:t>
                      </a:r>
                      <a:r>
                        <a:rPr lang="ko-KR" altLang="en-US" sz="14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라인수</a:t>
                      </a:r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라인에 브레이크 포인트 설정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b [</a:t>
                      </a:r>
                      <a:r>
                        <a:rPr lang="ko-KR" altLang="en-US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파일명</a:t>
                      </a:r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]:[</a:t>
                      </a:r>
                      <a:r>
                        <a:rPr lang="ko-KR" altLang="en-US" sz="14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함수명</a:t>
                      </a:r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파일 함수에 브레이크 포인트 설정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b [</a:t>
                      </a:r>
                      <a:r>
                        <a:rPr lang="ko-KR" altLang="en-US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파일명</a:t>
                      </a:r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]:[</a:t>
                      </a:r>
                      <a:r>
                        <a:rPr lang="ko-KR" altLang="en-US" sz="14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라인수</a:t>
                      </a:r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파일 라인에 브레이크 포인트 설정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b +[</a:t>
                      </a:r>
                      <a:r>
                        <a:rPr lang="ko-KR" altLang="en-US" sz="14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라인수</a:t>
                      </a:r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현재 행에서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라인에 브레이크 포인트 설정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b -[</a:t>
                      </a:r>
                      <a:r>
                        <a:rPr lang="ko-KR" altLang="en-US" sz="14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라인수</a:t>
                      </a:r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현재 행에서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–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라인에 브레이크 포인트 설정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b [address]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주소에 브레이크 포인트 설정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b</a:t>
                      </a:r>
                      <a:r>
                        <a:rPr lang="en-US" altLang="ko-KR" sz="1400" baseline="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10 if </a:t>
                      </a:r>
                      <a:r>
                        <a:rPr lang="en-US" altLang="ko-KR" sz="1400" baseline="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var</a:t>
                      </a:r>
                      <a:r>
                        <a:rPr lang="en-US" altLang="ko-KR" sz="1400" baseline="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== 0</a:t>
                      </a:r>
                      <a:endParaRPr lang="en-US" altLang="ko-KR" sz="1400" dirty="0" smtClean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행에 브레이크 포인트설정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var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변수 값이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일 때 동작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cl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해당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브레이크 지움 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(cl [</a:t>
                      </a:r>
                      <a:r>
                        <a:rPr lang="ko-KR" altLang="en-US" sz="1400" baseline="0" dirty="0" err="1" smtClean="0">
                          <a:latin typeface="+mn-ea"/>
                          <a:ea typeface="+mn-ea"/>
                        </a:rPr>
                        <a:t>함수명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], cl [</a:t>
                      </a:r>
                      <a:r>
                        <a:rPr lang="ko-KR" altLang="en-US" sz="1400" baseline="0" dirty="0" err="1" smtClean="0">
                          <a:latin typeface="+mn-ea"/>
                          <a:ea typeface="+mn-ea"/>
                        </a:rPr>
                        <a:t>라인수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],…)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모든 브레이크 지움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info b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브레이크 정보 확인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watch [</a:t>
                      </a:r>
                      <a:r>
                        <a:rPr lang="ko-KR" altLang="en-US" sz="14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변수명</a:t>
                      </a:r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변수 값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바뀔 때마다 브레이크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변수 값 출력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283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</a:t>
            </a:r>
            <a:r>
              <a:rPr lang="ko-KR" altLang="en-US" dirty="0"/>
              <a:t>력</a:t>
            </a:r>
          </a:p>
        </p:txBody>
      </p:sp>
      <p:graphicFrame>
        <p:nvGraphicFramePr>
          <p:cNvPr id="4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2696379"/>
              </p:ext>
            </p:extLst>
          </p:nvPr>
        </p:nvGraphicFramePr>
        <p:xfrm>
          <a:off x="457200" y="1340768"/>
          <a:ext cx="8229600" cy="47331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8616"/>
                <a:gridCol w="5770984"/>
              </a:tblGrid>
              <a:tr h="34403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print, p</a:t>
                      </a:r>
                      <a:endParaRPr lang="ko-KR" altLang="en-US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40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p [</a:t>
                      </a:r>
                      <a:r>
                        <a:rPr lang="ko-KR" altLang="en-US" sz="14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변수명</a:t>
                      </a:r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변수 값을 출력 </a:t>
                      </a:r>
                      <a:r>
                        <a:rPr lang="en-US" altLang="ko-KR" dirty="0" smtClean="0"/>
                        <a:t>( p </a:t>
                      </a:r>
                      <a:r>
                        <a:rPr lang="en-US" altLang="ko-KR" dirty="0" err="1" smtClean="0"/>
                        <a:t>var</a:t>
                      </a:r>
                      <a:r>
                        <a:rPr lang="en-US" altLang="ko-KR" baseline="0" dirty="0" smtClean="0"/>
                        <a:t> = 5, </a:t>
                      </a:r>
                      <a:r>
                        <a:rPr lang="ko-KR" altLang="en-US" baseline="0" dirty="0" smtClean="0"/>
                        <a:t>변수 값 지정 가능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p [</a:t>
                      </a:r>
                      <a:r>
                        <a:rPr lang="ko-KR" altLang="en-US" sz="1400" baseline="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함수명</a:t>
                      </a:r>
                      <a:r>
                        <a:rPr lang="en-US" altLang="ko-KR" sz="1400" baseline="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]</a:t>
                      </a:r>
                      <a:endParaRPr lang="en-US" altLang="ko-KR" sz="1400" dirty="0" smtClean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함수 주소 출력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p /[</a:t>
                      </a:r>
                      <a:r>
                        <a:rPr lang="ko-KR" altLang="en-US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출력 형</a:t>
                      </a:r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] [</a:t>
                      </a:r>
                      <a:r>
                        <a:rPr lang="ko-KR" altLang="en-US" sz="14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변수명</a:t>
                      </a:r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변수 값을 출력 형식 출력 </a:t>
                      </a:r>
                      <a:r>
                        <a:rPr lang="en-US" altLang="ko-KR" dirty="0" smtClean="0"/>
                        <a:t>(t, o, d, u, x, c, f, a)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p ‘[</a:t>
                      </a:r>
                      <a:r>
                        <a:rPr lang="ko-KR" altLang="en-US" sz="1400" baseline="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파일명</a:t>
                      </a:r>
                      <a:r>
                        <a:rPr lang="en-US" altLang="ko-KR" sz="1400" baseline="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]’::[</a:t>
                      </a:r>
                      <a:r>
                        <a:rPr lang="ko-KR" altLang="en-US" sz="1400" baseline="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변수명</a:t>
                      </a:r>
                      <a:r>
                        <a:rPr lang="en-US" altLang="ko-KR" sz="1400" baseline="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]</a:t>
                      </a:r>
                      <a:endParaRPr lang="en-US" altLang="ko-KR" sz="1400" dirty="0" smtClean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파일명에 있는 전역 변수 값 출력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p [</a:t>
                      </a:r>
                      <a:r>
                        <a:rPr lang="ko-KR" altLang="en-US" sz="14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함수명</a:t>
                      </a:r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]::[</a:t>
                      </a:r>
                      <a:r>
                        <a:rPr lang="ko-KR" altLang="en-US" sz="14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변수명</a:t>
                      </a:r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함수 안 변수 값 출력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p</a:t>
                      </a:r>
                      <a:r>
                        <a:rPr lang="en-US" altLang="ko-KR" sz="1400" baseline="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[</a:t>
                      </a:r>
                      <a:r>
                        <a:rPr lang="ko-KR" altLang="en-US" sz="1400" baseline="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변수명</a:t>
                      </a:r>
                      <a:r>
                        <a:rPr lang="en-US" altLang="ko-KR" sz="1400" baseline="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]@[</a:t>
                      </a:r>
                      <a:r>
                        <a:rPr lang="ko-KR" altLang="en-US" sz="1400" baseline="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배열 크기</a:t>
                      </a:r>
                      <a:r>
                        <a:rPr lang="en-US" altLang="ko-KR" sz="1400" baseline="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]</a:t>
                      </a:r>
                      <a:endParaRPr lang="en-US" altLang="ko-KR" sz="1400" dirty="0" smtClean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변수 내용을 변수 배열 크기 형태로 출력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403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display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4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display [</a:t>
                      </a:r>
                      <a:r>
                        <a:rPr lang="ko-KR" altLang="en-US" sz="14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변수명</a:t>
                      </a:r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변수 값을 매번 출력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display/[</a:t>
                      </a:r>
                      <a:r>
                        <a:rPr lang="ko-KR" altLang="en-US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출력 형</a:t>
                      </a:r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] [</a:t>
                      </a:r>
                      <a:r>
                        <a:rPr lang="ko-KR" altLang="en-US" sz="14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변수명</a:t>
                      </a:r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변수 값을 출력 형식으로 매번 출력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undisplay</a:t>
                      </a:r>
                      <a:r>
                        <a:rPr lang="en-US" altLang="ko-KR" sz="1400" baseline="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[</a:t>
                      </a:r>
                      <a:r>
                        <a:rPr lang="ko-KR" altLang="en-US" sz="1400" baseline="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번호</a:t>
                      </a:r>
                      <a:r>
                        <a:rPr lang="en-US" altLang="ko-KR" sz="1400" baseline="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]</a:t>
                      </a:r>
                      <a:endParaRPr lang="en-US" altLang="ko-KR" sz="1400" dirty="0" smtClean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디스플레이 설정을 없앤다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disable display</a:t>
                      </a:r>
                      <a:r>
                        <a:rPr lang="en-US" altLang="ko-KR" sz="1400" baseline="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[</a:t>
                      </a:r>
                      <a:r>
                        <a:rPr lang="ko-KR" altLang="en-US" sz="1400" baseline="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번호</a:t>
                      </a:r>
                      <a:r>
                        <a:rPr lang="en-US" altLang="ko-KR" sz="1400" baseline="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]</a:t>
                      </a:r>
                      <a:endParaRPr lang="en-US" altLang="ko-KR" sz="1400" dirty="0" smtClean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디스플레이를 일시 중단한다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enable</a:t>
                      </a:r>
                      <a:r>
                        <a:rPr lang="en-US" altLang="ko-KR" sz="1400" baseline="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display [</a:t>
                      </a:r>
                      <a:r>
                        <a:rPr lang="ko-KR" altLang="en-US" sz="1400" baseline="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번호</a:t>
                      </a:r>
                      <a:r>
                        <a:rPr lang="en-US" altLang="ko-KR" sz="1400" baseline="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]</a:t>
                      </a:r>
                      <a:endParaRPr lang="en-US" altLang="ko-KR" sz="1400" dirty="0" smtClean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디스플레이를 다시 활성화 한다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69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스택</a:t>
            </a:r>
            <a:r>
              <a:rPr lang="ko-KR" altLang="en-US" dirty="0" smtClean="0"/>
              <a:t> 프레임</a:t>
            </a:r>
            <a:endParaRPr lang="ko-KR" altLang="en-US" dirty="0"/>
          </a:p>
        </p:txBody>
      </p:sp>
      <p:graphicFrame>
        <p:nvGraphicFramePr>
          <p:cNvPr id="4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8687501"/>
              </p:ext>
            </p:extLst>
          </p:nvPr>
        </p:nvGraphicFramePr>
        <p:xfrm>
          <a:off x="457200" y="1340768"/>
          <a:ext cx="8229600" cy="402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8616"/>
                <a:gridCol w="5770984"/>
              </a:tblGrid>
              <a:tr h="34403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frame</a:t>
                      </a:r>
                      <a:endParaRPr lang="ko-KR" altLang="en-US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4038">
                <a:tc>
                  <a:txBody>
                    <a:bodyPr/>
                    <a:lstStyle/>
                    <a:p>
                      <a:r>
                        <a:rPr lang="en-US" altLang="ko-KR" sz="14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bt</a:t>
                      </a:r>
                      <a:endParaRPr lang="ko-KR" altLang="en-US" sz="14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전체 </a:t>
                      </a:r>
                      <a:r>
                        <a:rPr lang="ko-KR" altLang="en-US" dirty="0" err="1" smtClean="0"/>
                        <a:t>스택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baseline="0" dirty="0" smtClean="0"/>
                        <a:t> 프레임 출력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Frame [n]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번 </a:t>
                      </a:r>
                      <a:r>
                        <a:rPr lang="ko-KR" altLang="en-US" baseline="0" dirty="0" err="1" smtClean="0"/>
                        <a:t>스택</a:t>
                      </a:r>
                      <a:r>
                        <a:rPr lang="ko-KR" altLang="en-US" baseline="0" dirty="0" smtClean="0"/>
                        <a:t> 프레임으로 이동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up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상위 </a:t>
                      </a:r>
                      <a:r>
                        <a:rPr lang="ko-KR" altLang="en-US" dirty="0" err="1" smtClean="0"/>
                        <a:t>스택</a:t>
                      </a:r>
                      <a:r>
                        <a:rPr lang="ko-KR" altLang="en-US" dirty="0" smtClean="0"/>
                        <a:t> 프레임으로 이동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up [n]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r>
                        <a:rPr lang="ko-KR" altLang="en-US" dirty="0" smtClean="0"/>
                        <a:t>번 상위 </a:t>
                      </a:r>
                      <a:r>
                        <a:rPr lang="ko-KR" altLang="en-US" dirty="0" err="1" smtClean="0"/>
                        <a:t>스택</a:t>
                      </a:r>
                      <a:r>
                        <a:rPr lang="ko-KR" altLang="en-US" dirty="0" smtClean="0"/>
                        <a:t> 프레임으로 이동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down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하위 </a:t>
                      </a:r>
                      <a:r>
                        <a:rPr lang="ko-KR" altLang="en-US" dirty="0" err="1" smtClean="0"/>
                        <a:t>스택</a:t>
                      </a:r>
                      <a:r>
                        <a:rPr lang="ko-KR" altLang="en-US" dirty="0" smtClean="0"/>
                        <a:t> 프레임으로 이동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down [n]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r>
                        <a:rPr lang="ko-KR" altLang="en-US" dirty="0" smtClean="0"/>
                        <a:t>번 하위 </a:t>
                      </a:r>
                      <a:r>
                        <a:rPr lang="ko-KR" altLang="en-US" dirty="0" err="1" smtClean="0"/>
                        <a:t>스택</a:t>
                      </a:r>
                      <a:r>
                        <a:rPr lang="ko-KR" altLang="en-US" dirty="0" smtClean="0"/>
                        <a:t> 프레임으로 이동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info frame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스택</a:t>
                      </a:r>
                      <a:r>
                        <a:rPr lang="ko-KR" altLang="en-US" dirty="0" smtClean="0"/>
                        <a:t> 프레임 정보를 출력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info </a:t>
                      </a:r>
                      <a:r>
                        <a:rPr lang="en-US" altLang="ko-KR" sz="14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args</a:t>
                      </a:r>
                      <a:endParaRPr lang="en-US" altLang="ko-KR" sz="1400" dirty="0" smtClean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함수가 </a:t>
                      </a:r>
                      <a:r>
                        <a:rPr lang="ko-KR" altLang="en-US" dirty="0" err="1" smtClean="0"/>
                        <a:t>호출될때</a:t>
                      </a:r>
                      <a:r>
                        <a:rPr lang="ko-KR" altLang="en-US" dirty="0" smtClean="0"/>
                        <a:t> 인자를 출력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info locals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함수의 지역변수를 출력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info catch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함수의 예외 </a:t>
                      </a:r>
                      <a:r>
                        <a:rPr lang="ko-KR" altLang="en-US" dirty="0" err="1" smtClean="0"/>
                        <a:t>핸들러를</a:t>
                      </a:r>
                      <a:r>
                        <a:rPr lang="ko-KR" altLang="en-US" dirty="0" smtClean="0"/>
                        <a:t> 출력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503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4075</TotalTime>
  <Words>833</Words>
  <Application>Microsoft Office PowerPoint</Application>
  <PresentationFormat>화면 슬라이드 쇼(4:3)</PresentationFormat>
  <Paragraphs>197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원본</vt:lpstr>
      <vt:lpstr>시스템 프로그래밍</vt:lpstr>
      <vt:lpstr>GDB</vt:lpstr>
      <vt:lpstr>GDB 시작과 종료</vt:lpstr>
      <vt:lpstr>코드 1</vt:lpstr>
      <vt:lpstr>GDB 소스보기</vt:lpstr>
      <vt:lpstr>프로그램 수행</vt:lpstr>
      <vt:lpstr>브레이크 포인트</vt:lpstr>
      <vt:lpstr>출력</vt:lpstr>
      <vt:lpstr>스택 프레임</vt:lpstr>
      <vt:lpstr>GDB 실습 (1/3) </vt:lpstr>
      <vt:lpstr>GDB 실습 (2/3) </vt:lpstr>
      <vt:lpstr>GDB 실습 (3/3) </vt:lpstr>
      <vt:lpstr>디버깅 (1 /2)</vt:lpstr>
      <vt:lpstr>디버깅 (2/2)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 프로그래밍 01</dc:title>
  <dc:creator>SangHee</dc:creator>
  <cp:lastModifiedBy>조윤장</cp:lastModifiedBy>
  <cp:revision>206</cp:revision>
  <cp:lastPrinted>2011-03-15T03:57:40Z</cp:lastPrinted>
  <dcterms:created xsi:type="dcterms:W3CDTF">2010-09-01T02:14:30Z</dcterms:created>
  <dcterms:modified xsi:type="dcterms:W3CDTF">2013-09-10T01:03:54Z</dcterms:modified>
</cp:coreProperties>
</file>