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98" r:id="rId3"/>
    <p:sldId id="299" r:id="rId4"/>
    <p:sldId id="285" r:id="rId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1" autoAdjust="0"/>
  </p:normalViewPr>
  <p:slideViewPr>
    <p:cSldViewPr>
      <p:cViewPr>
        <p:scale>
          <a:sx n="75" d="100"/>
          <a:sy n="75" d="100"/>
        </p:scale>
        <p:origin x="-12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F153-8B30-4EBF-B49B-76995E72513C}" type="datetimeFigureOut">
              <a:rPr lang="ko-KR" altLang="en-US" smtClean="0"/>
              <a:pPr/>
              <a:t>2013-10-07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4130D-99A8-42D3-A3E8-71F52664FE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27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77F577D-6C3E-4206-8462-1C6BBB758861}" type="datetimeFigureOut">
              <a:rPr lang="ko-KR" altLang="en-US" smtClean="0"/>
              <a:pPr/>
              <a:t>2013-10-07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defRPr sz="2000">
                <a:latin typeface="굴림" pitchFamily="50" charset="-127"/>
                <a:ea typeface="굴림" pitchFamily="50" charset="-127"/>
              </a:defRPr>
            </a:lvl1pPr>
            <a:lvl2pPr>
              <a:defRPr sz="18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sz="1600">
                <a:latin typeface="굴림" pitchFamily="50" charset="-127"/>
                <a:ea typeface="굴림" pitchFamily="50" charset="-127"/>
              </a:defRPr>
            </a:lvl3pPr>
            <a:lvl4pPr>
              <a:defRPr sz="1400">
                <a:latin typeface="굴림" pitchFamily="50" charset="-127"/>
                <a:ea typeface="굴림" pitchFamily="50" charset="-127"/>
              </a:defRPr>
            </a:lvl4pPr>
            <a:lvl5pPr>
              <a:defRPr sz="1200">
                <a:latin typeface="굴림" pitchFamily="50" charset="-127"/>
                <a:ea typeface="굴림" pitchFamily="50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2013-10-07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2013-10-07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2013-10-07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2013-10-07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2013-10-07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2013-10-07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7F577D-6C3E-4206-8462-1C6BBB758861}" type="datetimeFigureOut">
              <a:rPr lang="ko-KR" altLang="en-US" smtClean="0"/>
              <a:pPr/>
              <a:t>2013-10-07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06552"/>
            <a:ext cx="6858000" cy="99060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시스템 프로그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래</a:t>
            </a:r>
            <a:r>
              <a:rPr lang="ko-KR" altLang="en-US" sz="4000" dirty="0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밍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rPr>
              <a:t>web</a:t>
            </a:r>
            <a:endParaRPr lang="ko-KR" altLang="en-US" b="1" dirty="0">
              <a:solidFill>
                <a:srgbClr val="C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(1/2)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986128"/>
              </p:ext>
            </p:extLst>
          </p:nvPr>
        </p:nvGraphicFramePr>
        <p:xfrm>
          <a:off x="457200" y="1340768"/>
          <a:ext cx="8229600" cy="2429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/>
                <a:gridCol w="6347048"/>
              </a:tblGrid>
              <a:tr h="3440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passwd</a:t>
                      </a:r>
                      <a:r>
                        <a:rPr lang="en-US" altLang="ko-KR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</a:t>
                      </a:r>
                      <a:endParaRPr lang="ko-KR" altLang="en-US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char *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pw_name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유저 이름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char *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pw_passwd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패스워드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__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uid_t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pw_uid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유저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UID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__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gid_t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pw_gid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유저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GID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char *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pw_dir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홈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디렉토리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char *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pw_shell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쉘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562537"/>
              </p:ext>
            </p:extLst>
          </p:nvPr>
        </p:nvGraphicFramePr>
        <p:xfrm>
          <a:off x="467544" y="4005064"/>
          <a:ext cx="8229600" cy="174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/>
                <a:gridCol w="6347048"/>
              </a:tblGrid>
              <a:tr h="3440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group</a:t>
                      </a:r>
                      <a:endParaRPr lang="ko-KR" altLang="en-US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char *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gr_name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그룹 이름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char *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gr_passwd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패스워드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__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gid_t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gr_gid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그룹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GID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Char **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gr_mem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멤버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17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dirty="0" smtClean="0"/>
              <a:t>구조체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552297"/>
              </p:ext>
            </p:extLst>
          </p:nvPr>
        </p:nvGraphicFramePr>
        <p:xfrm>
          <a:off x="457200" y="1340768"/>
          <a:ext cx="8229600" cy="3462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/>
                <a:gridCol w="6347048"/>
              </a:tblGrid>
              <a:tr h="3440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tm</a:t>
                      </a:r>
                      <a:endParaRPr lang="ko-KR" altLang="en-US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tm_sec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초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tm_min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분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tm_hour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(0~23)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tm_mday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(1~31)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tm_mon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(0~11)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tm_year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 + 1900)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tm_wday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요일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(0~6 :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0 =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일요일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tm_yday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날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( 0~ 365)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tm_isdst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15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passwd</a:t>
            </a:r>
            <a:r>
              <a:rPr lang="en-US" altLang="ko-KR" dirty="0"/>
              <a:t> *</a:t>
            </a:r>
            <a:r>
              <a:rPr lang="en-US" altLang="ko-KR" dirty="0" err="1"/>
              <a:t>getpwuid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uid_t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pwd.h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u</a:t>
            </a:r>
            <a:r>
              <a:rPr lang="en-US" altLang="ko-KR" dirty="0" err="1" smtClean="0"/>
              <a:t>id_t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유저 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en-US" altLang="ko-KR" dirty="0" err="1"/>
              <a:t>s</a:t>
            </a:r>
            <a:r>
              <a:rPr lang="en-US" altLang="ko-KR" dirty="0" err="1" smtClean="0"/>
              <a:t>truct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* </a:t>
            </a:r>
            <a:r>
              <a:rPr lang="ko-KR" altLang="en-US" dirty="0" smtClean="0"/>
              <a:t>사용자 정보 구조체 포인터</a:t>
            </a:r>
            <a:endParaRPr lang="en-US" altLang="ko-KR" dirty="0" smtClean="0"/>
          </a:p>
          <a:p>
            <a:r>
              <a:rPr lang="en-US" altLang="ko-KR" dirty="0" smtClean="0"/>
              <a:t>tm *</a:t>
            </a:r>
            <a:r>
              <a:rPr lang="en-US" altLang="ko-KR" dirty="0" err="1" smtClean="0"/>
              <a:t>localtime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time_t</a:t>
            </a:r>
            <a:r>
              <a:rPr lang="en-US" altLang="ko-KR" dirty="0" smtClean="0"/>
              <a:t> *t)</a:t>
            </a:r>
          </a:p>
          <a:p>
            <a:pPr lvl="1"/>
            <a:r>
              <a:rPr lang="en-US" altLang="ko-KR" dirty="0" err="1" smtClean="0"/>
              <a:t>time.h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time_t</a:t>
            </a:r>
            <a:r>
              <a:rPr lang="en-US" altLang="ko-KR" dirty="0" smtClean="0"/>
              <a:t> *t </a:t>
            </a:r>
            <a:r>
              <a:rPr lang="ko-KR" altLang="en-US" dirty="0" smtClean="0"/>
              <a:t>시간 </a:t>
            </a:r>
            <a:r>
              <a:rPr lang="en-US" altLang="ko-KR" dirty="0" err="1" smtClean="0"/>
              <a:t>time_t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Struct</a:t>
            </a:r>
            <a:r>
              <a:rPr lang="en-US" altLang="ko-KR" dirty="0" smtClean="0"/>
              <a:t> tm* </a:t>
            </a:r>
            <a:r>
              <a:rPr lang="ko-KR" altLang="en-US" dirty="0" smtClean="0"/>
              <a:t>시간 정보 </a:t>
            </a:r>
            <a:r>
              <a:rPr lang="ko-KR" altLang="en-US" dirty="0" err="1" smtClean="0"/>
              <a:t>구초제</a:t>
            </a:r>
            <a:r>
              <a:rPr lang="ko-KR" altLang="en-US" dirty="0" smtClean="0"/>
              <a:t> 포인터</a:t>
            </a:r>
            <a:endParaRPr lang="en-US" altLang="ko-KR" dirty="0" smtClean="0"/>
          </a:p>
          <a:p>
            <a:r>
              <a:rPr lang="en-US" altLang="ko-KR" dirty="0" smtClean="0"/>
              <a:t>group *</a:t>
            </a:r>
            <a:r>
              <a:rPr lang="en-US" altLang="ko-KR" dirty="0" err="1" smtClean="0"/>
              <a:t>getgrgid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gid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grp.h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gid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struct</a:t>
            </a:r>
            <a:r>
              <a:rPr lang="en-US" altLang="ko-KR" dirty="0" smtClean="0"/>
              <a:t> group*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그룹정보 구조체 포인터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16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4104</TotalTime>
  <Words>180</Words>
  <Application>Microsoft Office PowerPoint</Application>
  <PresentationFormat>화면 슬라이드 쇼(4:3)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원본</vt:lpstr>
      <vt:lpstr>시스템 프로그래밍</vt:lpstr>
      <vt:lpstr>struct (1/2)</vt:lpstr>
      <vt:lpstr>구조체 (2/2)</vt:lpstr>
      <vt:lpstr>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 01</dc:title>
  <dc:creator>SangHee</dc:creator>
  <cp:lastModifiedBy>조윤장</cp:lastModifiedBy>
  <cp:revision>209</cp:revision>
  <cp:lastPrinted>2011-03-15T03:57:40Z</cp:lastPrinted>
  <dcterms:created xsi:type="dcterms:W3CDTF">2010-09-01T02:14:30Z</dcterms:created>
  <dcterms:modified xsi:type="dcterms:W3CDTF">2013-10-07T06:35:24Z</dcterms:modified>
</cp:coreProperties>
</file>