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334" r:id="rId2"/>
    <p:sldId id="336" r:id="rId3"/>
    <p:sldId id="348" r:id="rId4"/>
    <p:sldId id="338" r:id="rId5"/>
    <p:sldId id="337" r:id="rId6"/>
    <p:sldId id="339" r:id="rId7"/>
    <p:sldId id="340" r:id="rId8"/>
    <p:sldId id="341" r:id="rId9"/>
    <p:sldId id="342" r:id="rId10"/>
    <p:sldId id="343" r:id="rId11"/>
    <p:sldId id="349" r:id="rId12"/>
    <p:sldId id="344" r:id="rId13"/>
    <p:sldId id="345" r:id="rId14"/>
    <p:sldId id="346" r:id="rId15"/>
    <p:sldId id="34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80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C597F-0325-4AFE-B715-A3240C3B3C6F}" type="datetimeFigureOut">
              <a:rPr lang="ko-KR" altLang="en-US" smtClean="0"/>
              <a:pPr/>
              <a:t>2014-04-03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995C0-B117-4424-999A-198CFF9996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433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A50096-7B7D-4564-A482-6CADA42F6649}" type="slidenum">
              <a:rPr lang="en-US" altLang="ko-KR">
                <a:solidFill>
                  <a:prstClr val="black"/>
                </a:solidFill>
              </a:rPr>
              <a:pPr/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48AE7D-6C5D-425A-92E9-0406E3948105}" type="slidenum">
              <a:rPr lang="en-US"/>
              <a:pPr/>
              <a:t>10</a:t>
            </a:fld>
            <a:endParaRPr lang="en-US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884758" y="8686216"/>
            <a:ext cx="2973242" cy="4577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A186F7B-422B-468A-A809-41E30346B82B}" type="slidenum">
              <a:rPr lang="en-US" sz="1200" b="0">
                <a:solidFill>
                  <a:srgbClr val="000000"/>
                </a:solidFill>
                <a:latin typeface="굴림" pitchFamily="48" charset="-127"/>
                <a:ea typeface="굴림" pitchFamily="48" charset="-127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 b="0">
              <a:solidFill>
                <a:srgbClr val="000000"/>
              </a:solidFill>
              <a:latin typeface="굴림" pitchFamily="48" charset="-127"/>
              <a:ea typeface="굴림" pitchFamily="48" charset="-127"/>
            </a:endParaRPr>
          </a:p>
        </p:txBody>
      </p:sp>
      <p:sp>
        <p:nvSpPr>
          <p:cNvPr id="245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8322" cy="411567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ea typeface="은 돋움" charset="0"/>
              <a:cs typeface="은 돋움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48AE7D-6C5D-425A-92E9-0406E3948105}" type="slidenum">
              <a:rPr lang="en-US"/>
              <a:pPr/>
              <a:t>11</a:t>
            </a:fld>
            <a:endParaRPr lang="en-US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884758" y="8686216"/>
            <a:ext cx="2973242" cy="4577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A186F7B-422B-468A-A809-41E30346B82B}" type="slidenum">
              <a:rPr lang="en-US" sz="1200" b="0">
                <a:solidFill>
                  <a:srgbClr val="000000"/>
                </a:solidFill>
                <a:latin typeface="굴림" pitchFamily="48" charset="-127"/>
                <a:ea typeface="굴림" pitchFamily="48" charset="-127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sz="1200" b="0">
              <a:solidFill>
                <a:srgbClr val="000000"/>
              </a:solidFill>
              <a:latin typeface="굴림" pitchFamily="48" charset="-127"/>
              <a:ea typeface="굴림" pitchFamily="48" charset="-127"/>
            </a:endParaRPr>
          </a:p>
        </p:txBody>
      </p:sp>
      <p:sp>
        <p:nvSpPr>
          <p:cNvPr id="245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8322" cy="411567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ea typeface="은 돋움" charset="0"/>
              <a:cs typeface="은 돋움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F2F4C8-3816-4CB5-A8D7-0E1BE243CD88}" type="slidenum">
              <a:rPr lang="en-US"/>
              <a:pPr/>
              <a:t>12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884758" y="8686216"/>
            <a:ext cx="2973242" cy="4577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A5514CA-2613-4AF0-AF1E-86FAD91368A2}" type="slidenum">
              <a:rPr lang="en-US" sz="1200" b="0">
                <a:solidFill>
                  <a:srgbClr val="000000"/>
                </a:solidFill>
                <a:latin typeface="굴림" pitchFamily="48" charset="-127"/>
                <a:ea typeface="굴림" pitchFamily="48" charset="-127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 b="0">
              <a:solidFill>
                <a:srgbClr val="000000"/>
              </a:solidFill>
              <a:latin typeface="굴림" pitchFamily="48" charset="-127"/>
              <a:ea typeface="굴림" pitchFamily="48" charset="-127"/>
            </a:endParaRPr>
          </a:p>
        </p:txBody>
      </p:sp>
      <p:sp>
        <p:nvSpPr>
          <p:cNvPr id="256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8322" cy="411567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ea typeface="은 돋움" charset="0"/>
              <a:cs typeface="은 돋움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F0D35F-A54C-4EAC-8C46-1F67F2FD964E}" type="slidenum">
              <a:rPr lang="en-US"/>
              <a:pPr/>
              <a:t>13</a:t>
            </a:fld>
            <a:endParaRPr lang="en-US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884758" y="8686216"/>
            <a:ext cx="2973242" cy="4577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6D4EB84-F9BA-444C-BF43-86C0E273119B}" type="slidenum">
              <a:rPr lang="en-US" sz="1200" b="0">
                <a:solidFill>
                  <a:srgbClr val="000000"/>
                </a:solidFill>
                <a:latin typeface="굴림" pitchFamily="48" charset="-127"/>
                <a:ea typeface="굴림" pitchFamily="48" charset="-127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 b="0">
              <a:solidFill>
                <a:srgbClr val="000000"/>
              </a:solidFill>
              <a:latin typeface="굴림" pitchFamily="48" charset="-127"/>
              <a:ea typeface="굴림" pitchFamily="48" charset="-127"/>
            </a:endParaRPr>
          </a:p>
        </p:txBody>
      </p:sp>
      <p:sp>
        <p:nvSpPr>
          <p:cNvPr id="266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8322" cy="411567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ea typeface="은 돋움" charset="0"/>
              <a:cs typeface="은 돋움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35FE8C-B051-4607-9DC5-EC8BE3EBB9D5}" type="slidenum">
              <a:rPr lang="en-US"/>
              <a:pPr/>
              <a:t>14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884758" y="8686216"/>
            <a:ext cx="2973242" cy="4577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72C30A1-51E3-4942-AADA-463509ECC830}" type="slidenum">
              <a:rPr lang="en-US" sz="1200" b="0">
                <a:solidFill>
                  <a:srgbClr val="000000"/>
                </a:solidFill>
                <a:latin typeface="굴림" pitchFamily="48" charset="-127"/>
                <a:ea typeface="굴림" pitchFamily="48" charset="-127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 b="0">
              <a:solidFill>
                <a:srgbClr val="000000"/>
              </a:solidFill>
              <a:latin typeface="굴림" pitchFamily="48" charset="-127"/>
              <a:ea typeface="굴림" pitchFamily="48" charset="-127"/>
            </a:endParaRPr>
          </a:p>
        </p:txBody>
      </p:sp>
      <p:sp>
        <p:nvSpPr>
          <p:cNvPr id="276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8322" cy="411567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ea typeface="은 돋움" charset="0"/>
              <a:cs typeface="은 돋움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B88652-24C1-45F2-8188-934AF283F148}" type="slidenum">
              <a:rPr lang="en-US"/>
              <a:pPr/>
              <a:t>15</a:t>
            </a:fld>
            <a:endParaRPr lang="en-US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884758" y="8686216"/>
            <a:ext cx="2973242" cy="4577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B36C601-F461-46F9-B4FD-2B01309C92B0}" type="slidenum">
              <a:rPr lang="en-US" sz="1200" b="0">
                <a:solidFill>
                  <a:srgbClr val="000000"/>
                </a:solidFill>
                <a:latin typeface="굴림" pitchFamily="48" charset="-127"/>
                <a:ea typeface="굴림" pitchFamily="48" charset="-127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 b="0">
              <a:solidFill>
                <a:srgbClr val="000000"/>
              </a:solidFill>
              <a:latin typeface="굴림" pitchFamily="48" charset="-127"/>
              <a:ea typeface="굴림" pitchFamily="48" charset="-127"/>
            </a:endParaRPr>
          </a:p>
        </p:txBody>
      </p:sp>
      <p:sp>
        <p:nvSpPr>
          <p:cNvPr id="286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8322" cy="411567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ea typeface="은 돋움" charset="0"/>
              <a:cs typeface="은 돋움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C236D6-14AF-4381-83AD-EE714CF3AE42}" type="slidenum">
              <a:rPr lang="en-US"/>
              <a:pPr/>
              <a:t>2</a:t>
            </a:fld>
            <a:endParaRPr lang="en-US"/>
          </a:p>
        </p:txBody>
      </p:sp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884758" y="8686216"/>
            <a:ext cx="2973242" cy="4577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76F7BA8-3DA4-424E-8EC4-0BE11AF25654}" type="slidenum">
              <a:rPr lang="en-US" sz="1200" b="0">
                <a:solidFill>
                  <a:srgbClr val="000000"/>
                </a:solidFill>
                <a:latin typeface="굴림" pitchFamily="48" charset="-127"/>
                <a:ea typeface="굴림" pitchFamily="48" charset="-127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n-US" sz="1200" b="0">
              <a:solidFill>
                <a:srgbClr val="000000"/>
              </a:solidFill>
              <a:latin typeface="굴림" pitchFamily="48" charset="-127"/>
              <a:ea typeface="굴림" pitchFamily="48" charset="-127"/>
            </a:endParaRPr>
          </a:p>
        </p:txBody>
      </p:sp>
      <p:sp>
        <p:nvSpPr>
          <p:cNvPr id="174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8322" cy="411567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latin typeface="굴림" pitchFamily="48" charset="-127"/>
              <a:ea typeface="굴림" pitchFamily="48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C236D6-14AF-4381-83AD-EE714CF3AE42}" type="slidenum">
              <a:rPr lang="en-US"/>
              <a:pPr/>
              <a:t>3</a:t>
            </a:fld>
            <a:endParaRPr lang="en-US"/>
          </a:p>
        </p:txBody>
      </p:sp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884758" y="8686216"/>
            <a:ext cx="2973242" cy="4577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76F7BA8-3DA4-424E-8EC4-0BE11AF25654}" type="slidenum">
              <a:rPr lang="en-US" sz="1200" b="0">
                <a:solidFill>
                  <a:srgbClr val="000000"/>
                </a:solidFill>
                <a:latin typeface="굴림" pitchFamily="48" charset="-127"/>
                <a:ea typeface="굴림" pitchFamily="48" charset="-127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n-US" sz="1200" b="0">
              <a:solidFill>
                <a:srgbClr val="000000"/>
              </a:solidFill>
              <a:latin typeface="굴림" pitchFamily="48" charset="-127"/>
              <a:ea typeface="굴림" pitchFamily="48" charset="-127"/>
            </a:endParaRPr>
          </a:p>
        </p:txBody>
      </p:sp>
      <p:sp>
        <p:nvSpPr>
          <p:cNvPr id="174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8322" cy="411567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latin typeface="굴림" pitchFamily="48" charset="-127"/>
              <a:ea typeface="굴림" pitchFamily="48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ECC695-57B1-476C-AD6F-5A106995963A}" type="slidenum">
              <a:rPr lang="en-US"/>
              <a:pPr/>
              <a:t>4</a:t>
            </a:fld>
            <a:endParaRPr lang="en-US"/>
          </a:p>
        </p:txBody>
      </p:sp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3884758" y="8686216"/>
            <a:ext cx="2973242" cy="4577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1A33C7-5C80-4A9C-A1B2-2425485D2639}" type="slidenum">
              <a:rPr lang="en-US" sz="1200" b="0">
                <a:solidFill>
                  <a:srgbClr val="000000"/>
                </a:solidFill>
                <a:latin typeface="굴림" pitchFamily="48" charset="-127"/>
                <a:ea typeface="굴림" pitchFamily="48" charset="-127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 b="0">
              <a:solidFill>
                <a:srgbClr val="000000"/>
              </a:solidFill>
              <a:latin typeface="굴림" pitchFamily="48" charset="-127"/>
              <a:ea typeface="굴림" pitchFamily="48" charset="-127"/>
            </a:endParaRPr>
          </a:p>
        </p:txBody>
      </p:sp>
      <p:sp>
        <p:nvSpPr>
          <p:cNvPr id="194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8322" cy="411567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latin typeface="굴림" pitchFamily="48" charset="-127"/>
              <a:ea typeface="굴림" pitchFamily="48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C21DE4-5915-432F-9EFD-8702AF39C57B}" type="slidenum">
              <a:rPr lang="en-US"/>
              <a:pPr/>
              <a:t>5</a:t>
            </a:fld>
            <a:endParaRPr lang="en-US"/>
          </a:p>
        </p:txBody>
      </p:sp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884758" y="8686216"/>
            <a:ext cx="2973242" cy="4577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9B29283-DDE9-40B6-9210-F0E0B52216D0}" type="slidenum">
              <a:rPr lang="en-US" sz="1200" b="0">
                <a:solidFill>
                  <a:srgbClr val="000000"/>
                </a:solidFill>
                <a:latin typeface="굴림" pitchFamily="48" charset="-127"/>
                <a:ea typeface="굴림" pitchFamily="48" charset="-127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 b="0">
              <a:solidFill>
                <a:srgbClr val="000000"/>
              </a:solidFill>
              <a:latin typeface="굴림" pitchFamily="48" charset="-127"/>
              <a:ea typeface="굴림" pitchFamily="48" charset="-127"/>
            </a:endParaRPr>
          </a:p>
        </p:txBody>
      </p:sp>
      <p:sp>
        <p:nvSpPr>
          <p:cNvPr id="184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8322" cy="411567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ea typeface="은 돋움" charset="0"/>
              <a:cs typeface="은 돋움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481CF6-FA63-4395-89BE-40F4F6186354}" type="slidenum">
              <a:rPr lang="en-US"/>
              <a:pPr/>
              <a:t>6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3884758" y="8686216"/>
            <a:ext cx="2973242" cy="4577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D4FF25E-45D0-444B-9D91-5E02E932CD9A}" type="slidenum">
              <a:rPr lang="en-US" sz="1200" b="0">
                <a:solidFill>
                  <a:srgbClr val="000000"/>
                </a:solidFill>
                <a:latin typeface="굴림" pitchFamily="48" charset="-127"/>
                <a:ea typeface="굴림" pitchFamily="48" charset="-127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 b="0">
              <a:solidFill>
                <a:srgbClr val="000000"/>
              </a:solidFill>
              <a:latin typeface="굴림" pitchFamily="48" charset="-127"/>
              <a:ea typeface="굴림" pitchFamily="48" charset="-127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8322" cy="411567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ea typeface="은 돋움" charset="0"/>
              <a:cs typeface="은 돋움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32CBCC-38A5-4F62-BC1A-88F36BF34E30}" type="slidenum">
              <a:rPr lang="en-US"/>
              <a:pPr/>
              <a:t>7</a:t>
            </a:fld>
            <a:endParaRPr lang="en-US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884758" y="8686216"/>
            <a:ext cx="2973242" cy="4577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053BCEE-10EE-48BB-AC9A-1D73BFE9524A}" type="slidenum">
              <a:rPr lang="en-US" sz="1200" b="0">
                <a:solidFill>
                  <a:srgbClr val="000000"/>
                </a:solidFill>
                <a:latin typeface="굴림" pitchFamily="48" charset="-127"/>
                <a:ea typeface="굴림" pitchFamily="48" charset="-127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 b="0">
              <a:solidFill>
                <a:srgbClr val="000000"/>
              </a:solidFill>
              <a:latin typeface="굴림" pitchFamily="48" charset="-127"/>
              <a:ea typeface="굴림" pitchFamily="48" charset="-127"/>
            </a:endParaRPr>
          </a:p>
        </p:txBody>
      </p:sp>
      <p:sp>
        <p:nvSpPr>
          <p:cNvPr id="215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8322" cy="411567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ea typeface="은 돋움" charset="0"/>
              <a:cs typeface="은 돋움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1B2FA6-7A7E-4DC5-89D8-C707C370D179}" type="slidenum">
              <a:rPr lang="en-US"/>
              <a:pPr/>
              <a:t>8</a:t>
            </a:fld>
            <a:endParaRPr lang="en-US"/>
          </a:p>
        </p:txBody>
      </p:sp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3884758" y="8686216"/>
            <a:ext cx="2973242" cy="4577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A1D967D-546C-422D-A666-519000B192B3}" type="slidenum">
              <a:rPr lang="en-US" sz="1200" b="0">
                <a:solidFill>
                  <a:srgbClr val="000000"/>
                </a:solidFill>
                <a:latin typeface="굴림" pitchFamily="48" charset="-127"/>
                <a:ea typeface="굴림" pitchFamily="48" charset="-127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 b="0">
              <a:solidFill>
                <a:srgbClr val="000000"/>
              </a:solidFill>
              <a:latin typeface="굴림" pitchFamily="48" charset="-127"/>
              <a:ea typeface="굴림" pitchFamily="48" charset="-127"/>
            </a:endParaRPr>
          </a:p>
        </p:txBody>
      </p:sp>
      <p:sp>
        <p:nvSpPr>
          <p:cNvPr id="225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8322" cy="411567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ea typeface="은 돋움" charset="0"/>
              <a:cs typeface="은 돋움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58D5C7-B838-4089-A68F-559A5025FB74}" type="slidenum">
              <a:rPr lang="en-US"/>
              <a:pPr/>
              <a:t>9</a:t>
            </a:fld>
            <a:endParaRPr lang="en-US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3884758" y="8686216"/>
            <a:ext cx="2973242" cy="4577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4C5D04D-B0A7-41C9-A603-A1C0176AC743}" type="slidenum">
              <a:rPr lang="en-US" sz="1200" b="0">
                <a:solidFill>
                  <a:srgbClr val="000000"/>
                </a:solidFill>
                <a:latin typeface="굴림" pitchFamily="48" charset="-127"/>
                <a:ea typeface="굴림" pitchFamily="48" charset="-127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sz="1200" b="0">
              <a:solidFill>
                <a:srgbClr val="000000"/>
              </a:solidFill>
              <a:latin typeface="굴림" pitchFamily="48" charset="-127"/>
              <a:ea typeface="굴림" pitchFamily="48" charset="-127"/>
            </a:endParaRPr>
          </a:p>
        </p:txBody>
      </p:sp>
      <p:sp>
        <p:nvSpPr>
          <p:cNvPr id="235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8322" cy="411567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ea typeface="은 돋움" charset="0"/>
              <a:cs typeface="은 돋움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EB108B8F-D198-4074-938E-77A72FFCFF2F}" type="datetimeFigureOut">
              <a:rPr lang="ko-KR" altLang="en-US" smtClean="0"/>
              <a:pPr/>
              <a:t>2014-04-03</a:t>
            </a:fld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2014-04-03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9075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1985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2014-04-03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2014-04-03</a:t>
            </a:fld>
            <a:endParaRPr lang="ko-KR" alt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2014-04-03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2014-04-03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2014-04-03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2014-04-03</a:t>
            </a:fld>
            <a:endParaRPr lang="ko-KR" alt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2014-04-03</a:t>
            </a:fld>
            <a:endParaRPr lang="ko-KR" alt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2014-04-03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2014-04-03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0" y="1143000"/>
            <a:ext cx="8226425" cy="46038"/>
          </a:xfrm>
          <a:prstGeom prst="rect">
            <a:avLst/>
          </a:prstGeom>
          <a:gradFill rotWithShape="0">
            <a:gsLst>
              <a:gs pos="0">
                <a:srgbClr val="008080">
                  <a:alpha val="95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ko-KR" altLang="ko-KR"/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fld id="{EB108B8F-D198-4074-938E-77A72FFCFF2F}" type="datetimeFigureOut">
              <a:rPr lang="ko-KR" altLang="en-US" smtClean="0"/>
              <a:pPr/>
              <a:t>2014-04-03</a:t>
            </a:fld>
            <a:endParaRPr lang="ko-KR" altLang="en-US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ko-KR" altLang="en-US"/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ransition>
    <p:zoom/>
  </p:transition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0080" y="2217058"/>
            <a:ext cx="8316416" cy="707886"/>
          </a:xfr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ea typeface="굴림" pitchFamily="50" charset="-127"/>
              </a:rPr>
              <a:t>모듈프로그래밍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447800" y="6019800"/>
            <a:ext cx="72390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강의교재</a:t>
            </a:r>
            <a:r>
              <a:rPr lang="en-US" altLang="ko-KR" sz="1600" b="1" dirty="0">
                <a:solidFill>
                  <a:srgbClr val="063DE8"/>
                </a:solidFill>
                <a:ea typeface="돋움" pitchFamily="50" charset="-127"/>
              </a:rPr>
              <a:t>: 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유무선공유기를 이용한 </a:t>
            </a:r>
            <a:r>
              <a:rPr lang="ko-KR" altLang="en-US" sz="1600" b="1" dirty="0" err="1">
                <a:solidFill>
                  <a:srgbClr val="063DE8"/>
                </a:solidFill>
                <a:ea typeface="돋움" pitchFamily="50" charset="-127"/>
              </a:rPr>
              <a:t>임베디드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 </a:t>
            </a:r>
            <a:r>
              <a:rPr lang="ko-KR" altLang="en-US" sz="1600" b="1" dirty="0" err="1">
                <a:solidFill>
                  <a:srgbClr val="063DE8"/>
                </a:solidFill>
                <a:ea typeface="돋움" pitchFamily="50" charset="-127"/>
              </a:rPr>
              <a:t>리눅스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 시스템 구축 및 응용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371600" y="3657600"/>
            <a:ext cx="6400800" cy="237500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63500" tIns="25400" rIns="63500" bIns="25400">
            <a:spAutoFit/>
          </a:bodyPr>
          <a:lstStyle/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endParaRPr lang="en-US" altLang="ko-KR" sz="2000" b="1" dirty="0" smtClean="0">
              <a:solidFill>
                <a:srgbClr val="000000"/>
              </a:solidFill>
              <a:ea typeface="돋움" pitchFamily="50" charset="-127"/>
            </a:endParaRPr>
          </a:p>
          <a:p>
            <a:pPr algn="ctr"/>
            <a:r>
              <a:rPr lang="en-US" altLang="ko-KR" sz="2000" dirty="0"/>
              <a:t>Jin Seek Choi</a:t>
            </a:r>
          </a:p>
          <a:p>
            <a:pPr algn="ctr"/>
            <a:r>
              <a:rPr lang="en-US" altLang="ko-KR" sz="2000" dirty="0"/>
              <a:t>jinseek@hanyang.ac.kr</a:t>
            </a:r>
          </a:p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Mobile Intelligence and Routing Lab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MiRL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http://mir</a:t>
            </a:r>
            <a:r>
              <a:rPr lang="ko-KR" altLang="en-US" sz="2000" dirty="0"/>
              <a:t>.</a:t>
            </a:r>
            <a:r>
              <a:rPr lang="en-US" altLang="ko-KR" sz="2000" dirty="0"/>
              <a:t>hanyang.ac.kr/~</a:t>
            </a:r>
            <a:r>
              <a:rPr lang="en-US" altLang="ko-KR" sz="2000" dirty="0" err="1"/>
              <a:t>jinseek</a:t>
            </a:r>
            <a:r>
              <a:rPr lang="en-US" altLang="ko-KR" sz="2000" dirty="0"/>
              <a:t>/</a:t>
            </a:r>
          </a:p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endParaRPr lang="en-US" altLang="ko-KR" sz="2000" b="1" dirty="0">
              <a:solidFill>
                <a:srgbClr val="000000"/>
              </a:solidFill>
              <a:ea typeface="돋움" pitchFamily="50" charset="-127"/>
            </a:endParaRPr>
          </a:p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r>
              <a:rPr lang="ko-KR" altLang="en-US" sz="2000" b="1" dirty="0" smtClean="0">
                <a:solidFill>
                  <a:srgbClr val="000000"/>
                </a:solidFill>
                <a:ea typeface="돋움" pitchFamily="50" charset="-127"/>
              </a:rPr>
              <a:t>참고</a:t>
            </a:r>
            <a:r>
              <a:rPr lang="en-US" altLang="ko-KR" sz="2000" b="1" dirty="0" smtClean="0">
                <a:solidFill>
                  <a:srgbClr val="000000"/>
                </a:solidFill>
                <a:ea typeface="돋움" pitchFamily="50" charset="-127"/>
              </a:rPr>
              <a:t>: </a:t>
            </a:r>
            <a:r>
              <a:rPr lang="ko-KR" altLang="en-US" sz="2000" b="1" dirty="0">
                <a:solidFill>
                  <a:srgbClr val="000000"/>
                </a:solidFill>
                <a:ea typeface="돋움" pitchFamily="50" charset="-127"/>
              </a:rPr>
              <a:t>숭실대학교 정 </a:t>
            </a:r>
            <a:r>
              <a:rPr lang="ko-KR" altLang="en-US" sz="2000" b="1" dirty="0" smtClean="0">
                <a:solidFill>
                  <a:srgbClr val="000000"/>
                </a:solidFill>
                <a:ea typeface="돋움" pitchFamily="50" charset="-127"/>
              </a:rPr>
              <a:t>규식</a:t>
            </a:r>
            <a:endParaRPr lang="ko-KR" altLang="en-US" sz="2000" b="1" dirty="0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2053" name="직사각형 4"/>
          <p:cNvSpPr>
            <a:spLocks noChangeArrowheads="1"/>
          </p:cNvSpPr>
          <p:nvPr/>
        </p:nvSpPr>
        <p:spPr bwMode="auto">
          <a:xfrm>
            <a:off x="381000" y="152400"/>
            <a:ext cx="807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err="1" smtClean="0">
                <a:solidFill>
                  <a:srgbClr val="FF0000"/>
                </a:solidFill>
                <a:ea typeface="돋움" pitchFamily="50" charset="-127"/>
              </a:rPr>
              <a:t>OpenWrt</a:t>
            </a:r>
            <a:r>
              <a:rPr lang="en-US" altLang="ko-KR" sz="2000" b="1" dirty="0" smtClean="0">
                <a:solidFill>
                  <a:srgbClr val="FF0000"/>
                </a:solidFill>
                <a:ea typeface="돋움" pitchFamily="50" charset="-127"/>
              </a:rPr>
              <a:t> based on Buffalo WZR-HP-G300nh </a:t>
            </a:r>
            <a:endParaRPr kumimoji="1" lang="ko-KR" altLang="en-US" sz="2000" b="1" dirty="0">
              <a:solidFill>
                <a:srgbClr val="FF0000"/>
              </a:solidFill>
              <a:ea typeface="돋움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BA1C7B-5C5C-465C-BFC8-A30F82B775D2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solidFill>
                  <a:srgbClr val="000000"/>
                </a:solidFill>
              </a:rPr>
              <a:t>TIPW</a:t>
            </a: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002783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0AF9102-50CB-443C-BFE6-AD9989164D7C}" type="slidenum">
              <a:rPr lang="en-US" b="0">
                <a:solidFill>
                  <a:srgbClr val="000000"/>
                </a:solidFill>
                <a:ea typeface="굴림" pitchFamily="48" charset="-127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b="0">
              <a:solidFill>
                <a:srgbClr val="000000"/>
              </a:solidFill>
              <a:ea typeface="굴림" pitchFamily="48" charset="-127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09600" y="228600"/>
            <a:ext cx="6400800" cy="369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/>
          <a:lstStyle/>
          <a:p>
            <a:pPr eaLnBrk="0" hangingPunct="0">
              <a:lnSpc>
                <a:spcPct val="87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 err="1" smtClean="0">
                <a:solidFill>
                  <a:srgbClr val="063DE8"/>
                </a:solidFill>
                <a:ea typeface="굴림" pitchFamily="48" charset="-127"/>
              </a:rPr>
              <a:t>모듈</a:t>
            </a:r>
            <a:r>
              <a:rPr lang="en-US" sz="2400" b="0" dirty="0" smtClean="0">
                <a:solidFill>
                  <a:srgbClr val="063DE8"/>
                </a:solidFill>
                <a:ea typeface="굴림" pitchFamily="48" charset="-127"/>
              </a:rPr>
              <a:t> </a:t>
            </a:r>
            <a:r>
              <a:rPr lang="en-US" sz="2400" b="0" dirty="0" err="1">
                <a:solidFill>
                  <a:srgbClr val="063DE8"/>
                </a:solidFill>
                <a:ea typeface="굴림" pitchFamily="48" charset="-127"/>
              </a:rPr>
              <a:t>프로그래밍</a:t>
            </a:r>
            <a:r>
              <a:rPr lang="en-US" sz="2400" b="0" dirty="0">
                <a:solidFill>
                  <a:srgbClr val="063DE8"/>
                </a:solidFill>
                <a:ea typeface="굴림" pitchFamily="48" charset="-127"/>
              </a:rPr>
              <a:t>(7) 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0" y="1706733"/>
            <a:ext cx="3848100" cy="1209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/>
          <a:lstStyle/>
          <a:p>
            <a:pPr marL="198438" indent="-198438" eaLnBrk="0" hangingPunct="0">
              <a:lnSpc>
                <a:spcPct val="75000"/>
              </a:lnSpc>
              <a:spcBef>
                <a:spcPts val="1625"/>
              </a:spcBef>
              <a:buFont typeface="Arial" charset="0"/>
              <a:buChar char="•"/>
              <a:tabLst>
                <a:tab pos="198438" algn="l"/>
                <a:tab pos="646113" algn="l"/>
                <a:tab pos="1095375" algn="l"/>
                <a:tab pos="1544638" algn="l"/>
                <a:tab pos="1993900" algn="l"/>
                <a:tab pos="2443163" algn="l"/>
                <a:tab pos="2892425" algn="l"/>
                <a:tab pos="3341688" algn="l"/>
                <a:tab pos="3790950" algn="l"/>
                <a:tab pos="4240213" algn="l"/>
                <a:tab pos="4689475" algn="l"/>
                <a:tab pos="5138738" algn="l"/>
                <a:tab pos="5588000" algn="l"/>
                <a:tab pos="6037263" algn="l"/>
                <a:tab pos="6486525" algn="l"/>
                <a:tab pos="6935788" algn="l"/>
                <a:tab pos="7385050" algn="l"/>
                <a:tab pos="7834313" algn="l"/>
                <a:tab pos="8283575" algn="l"/>
                <a:tab pos="8732838" algn="l"/>
                <a:tab pos="9182100" algn="l"/>
              </a:tabLst>
            </a:pP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get_ip.c</a:t>
            </a:r>
            <a:endParaRPr lang="en-US" sz="2000" b="0" dirty="0">
              <a:solidFill>
                <a:srgbClr val="000000"/>
              </a:solidFill>
              <a:ea typeface="굴림" pitchFamily="48" charset="-127"/>
            </a:endParaRP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Char char="•"/>
              <a:tabLst>
                <a:tab pos="198438" algn="l"/>
                <a:tab pos="646113" algn="l"/>
                <a:tab pos="1095375" algn="l"/>
                <a:tab pos="1544638" algn="l"/>
                <a:tab pos="1993900" algn="l"/>
                <a:tab pos="2443163" algn="l"/>
                <a:tab pos="2892425" algn="l"/>
                <a:tab pos="3341688" algn="l"/>
                <a:tab pos="3790950" algn="l"/>
                <a:tab pos="4240213" algn="l"/>
                <a:tab pos="4689475" algn="l"/>
                <a:tab pos="5138738" algn="l"/>
                <a:tab pos="5588000" algn="l"/>
                <a:tab pos="6037263" algn="l"/>
                <a:tab pos="6486525" algn="l"/>
                <a:tab pos="6935788" algn="l"/>
                <a:tab pos="7385050" algn="l"/>
                <a:tab pos="7834313" algn="l"/>
                <a:tab pos="8283575" algn="l"/>
                <a:tab pos="8732838" algn="l"/>
                <a:tab pos="9182100" algn="l"/>
              </a:tabLst>
            </a:pP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모듈추가시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자신의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IP주소를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얻을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보내고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모듈삭제시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Ip주소를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안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띄우는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모듈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프로그램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예제</a:t>
            </a:r>
            <a:endParaRPr lang="en-US" sz="1600" b="0" dirty="0">
              <a:solidFill>
                <a:srgbClr val="000000"/>
              </a:solidFill>
              <a:ea typeface="굴림" pitchFamily="48" charset="-127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2135188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234950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4419600" y="4691063"/>
            <a:ext cx="1219200" cy="21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800" b="0">
                <a:solidFill>
                  <a:srgbClr val="FFFFFF"/>
                </a:solidFill>
              </a:rPr>
              <a:t>계정ID</a:t>
            </a:r>
          </a:p>
        </p:txBody>
      </p:sp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268760"/>
            <a:ext cx="5121069" cy="460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948042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0AF9102-50CB-443C-BFE6-AD9989164D7C}" type="slidenum">
              <a:rPr lang="en-US" b="0">
                <a:solidFill>
                  <a:srgbClr val="000000"/>
                </a:solidFill>
                <a:ea typeface="굴림" pitchFamily="48" charset="-127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b="0">
              <a:solidFill>
                <a:srgbClr val="000000"/>
              </a:solidFill>
              <a:ea typeface="굴림" pitchFamily="48" charset="-127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09600" y="228600"/>
            <a:ext cx="6400800" cy="369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/>
          <a:lstStyle/>
          <a:p>
            <a:pPr eaLnBrk="0" hangingPunct="0">
              <a:lnSpc>
                <a:spcPct val="87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 err="1" smtClean="0">
                <a:solidFill>
                  <a:srgbClr val="063DE8"/>
                </a:solidFill>
                <a:ea typeface="굴림" pitchFamily="48" charset="-127"/>
              </a:rPr>
              <a:t>모듈</a:t>
            </a:r>
            <a:r>
              <a:rPr lang="en-US" sz="2400" b="0" dirty="0" smtClean="0">
                <a:solidFill>
                  <a:srgbClr val="063DE8"/>
                </a:solidFill>
                <a:ea typeface="굴림" pitchFamily="48" charset="-127"/>
              </a:rPr>
              <a:t> </a:t>
            </a:r>
            <a:r>
              <a:rPr lang="en-US" sz="2400" b="0" dirty="0" err="1">
                <a:solidFill>
                  <a:srgbClr val="063DE8"/>
                </a:solidFill>
                <a:ea typeface="굴림" pitchFamily="48" charset="-127"/>
              </a:rPr>
              <a:t>프로그래밍</a:t>
            </a:r>
            <a:r>
              <a:rPr lang="en-US" sz="2400" b="0" dirty="0">
                <a:solidFill>
                  <a:srgbClr val="063DE8"/>
                </a:solidFill>
                <a:ea typeface="굴림" pitchFamily="48" charset="-127"/>
              </a:rPr>
              <a:t>(7) 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0" y="1556792"/>
            <a:ext cx="3733800" cy="1417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/>
          <a:lstStyle/>
          <a:p>
            <a:pPr marL="198438" indent="-198438" eaLnBrk="0" hangingPunct="0">
              <a:lnSpc>
                <a:spcPct val="75000"/>
              </a:lnSpc>
              <a:spcBef>
                <a:spcPts val="1625"/>
              </a:spcBef>
              <a:buFont typeface="Arial" charset="0"/>
              <a:buChar char="•"/>
              <a:tabLst>
                <a:tab pos="198438" algn="l"/>
                <a:tab pos="646113" algn="l"/>
                <a:tab pos="1095375" algn="l"/>
                <a:tab pos="1544638" algn="l"/>
                <a:tab pos="1993900" algn="l"/>
                <a:tab pos="2443163" algn="l"/>
                <a:tab pos="2892425" algn="l"/>
                <a:tab pos="3341688" algn="l"/>
                <a:tab pos="3790950" algn="l"/>
                <a:tab pos="4240213" algn="l"/>
                <a:tab pos="4689475" algn="l"/>
                <a:tab pos="5138738" algn="l"/>
                <a:tab pos="5588000" algn="l"/>
                <a:tab pos="6037263" algn="l"/>
                <a:tab pos="6486525" algn="l"/>
                <a:tab pos="6935788" algn="l"/>
                <a:tab pos="7385050" algn="l"/>
                <a:tab pos="7834313" algn="l"/>
                <a:tab pos="8283575" algn="l"/>
                <a:tab pos="8732838" algn="l"/>
                <a:tab pos="9182100" algn="l"/>
              </a:tabLst>
            </a:pP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Makefile</a:t>
            </a: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예제</a:t>
            </a:r>
            <a:endParaRPr lang="en-US" sz="2000" b="0" dirty="0">
              <a:solidFill>
                <a:srgbClr val="000000"/>
              </a:solidFill>
              <a:ea typeface="굴림" pitchFamily="48" charset="-127"/>
            </a:endParaRP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Char char="•"/>
              <a:tabLst>
                <a:tab pos="198438" algn="l"/>
                <a:tab pos="646113" algn="l"/>
                <a:tab pos="1095375" algn="l"/>
                <a:tab pos="1544638" algn="l"/>
                <a:tab pos="1993900" algn="l"/>
                <a:tab pos="2443163" algn="l"/>
                <a:tab pos="2892425" algn="l"/>
                <a:tab pos="3341688" algn="l"/>
                <a:tab pos="3790950" algn="l"/>
                <a:tab pos="4240213" algn="l"/>
                <a:tab pos="4689475" algn="l"/>
                <a:tab pos="5138738" algn="l"/>
                <a:tab pos="5588000" algn="l"/>
                <a:tab pos="6037263" algn="l"/>
                <a:tab pos="6486525" algn="l"/>
                <a:tab pos="6935788" algn="l"/>
                <a:tab pos="7385050" algn="l"/>
                <a:tab pos="7834313" algn="l"/>
                <a:tab pos="8283575" algn="l"/>
                <a:tab pos="8732838" algn="l"/>
                <a:tab pos="9182100" algn="l"/>
              </a:tabLst>
            </a:pP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KDIR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매크로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부분은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유무선공유기의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리눅스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커널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디렉토리의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위치로서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사용자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환경마다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다를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수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있으므로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자신의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환경에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맞게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변경한다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.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2135188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234950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4419600" y="4691063"/>
            <a:ext cx="1219200" cy="21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800" b="0">
                <a:solidFill>
                  <a:srgbClr val="FFFFFF"/>
                </a:solidFill>
              </a:rPr>
              <a:t>계정ID</a:t>
            </a:r>
          </a:p>
        </p:txBody>
      </p:sp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3" y="1412776"/>
            <a:ext cx="5361071" cy="38884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948042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15FADBB-F41B-4F84-88CD-B0E932E3DDEA}" type="slidenum">
              <a:rPr lang="en-US" b="0">
                <a:solidFill>
                  <a:srgbClr val="000000"/>
                </a:solidFill>
                <a:ea typeface="굴림" pitchFamily="48" charset="-127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b="0">
              <a:solidFill>
                <a:srgbClr val="000000"/>
              </a:solidFill>
              <a:ea typeface="굴림" pitchFamily="48" charset="-127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09600" y="228600"/>
            <a:ext cx="4249738" cy="687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/>
          <a:lstStyle/>
          <a:p>
            <a:pPr eaLnBrk="0" hangingPunct="0">
              <a:lnSpc>
                <a:spcPct val="87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 err="1" smtClean="0">
                <a:solidFill>
                  <a:srgbClr val="063DE8"/>
                </a:solidFill>
                <a:ea typeface="굴림" pitchFamily="48" charset="-127"/>
              </a:rPr>
              <a:t>모듈</a:t>
            </a:r>
            <a:r>
              <a:rPr lang="en-US" sz="2400" b="0" dirty="0" smtClean="0">
                <a:solidFill>
                  <a:srgbClr val="063DE8"/>
                </a:solidFill>
                <a:ea typeface="굴림" pitchFamily="48" charset="-127"/>
              </a:rPr>
              <a:t> </a:t>
            </a:r>
            <a:r>
              <a:rPr lang="en-US" sz="2400" b="0" dirty="0" err="1">
                <a:solidFill>
                  <a:srgbClr val="063DE8"/>
                </a:solidFill>
                <a:ea typeface="굴림" pitchFamily="48" charset="-127"/>
              </a:rPr>
              <a:t>프로그래밍</a:t>
            </a:r>
            <a:r>
              <a:rPr lang="en-US" sz="2400" b="0" dirty="0">
                <a:solidFill>
                  <a:srgbClr val="063DE8"/>
                </a:solidFill>
                <a:ea typeface="굴림" pitchFamily="48" charset="-127"/>
              </a:rPr>
              <a:t>(8)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900113" y="1260475"/>
            <a:ext cx="7559675" cy="1017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/>
          <a:lstStyle/>
          <a:p>
            <a:pPr eaLnBrk="0" hangingPunct="0">
              <a:lnSpc>
                <a:spcPct val="75000"/>
              </a:lnSpc>
              <a:spcBef>
                <a:spcPts val="162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Step 1.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get_ip</a:t>
            </a: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모듈</a:t>
            </a: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폴더를</a:t>
            </a: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2000" b="0" dirty="0" err="1" smtClean="0">
                <a:solidFill>
                  <a:srgbClr val="000000"/>
                </a:solidFill>
                <a:ea typeface="굴림" pitchFamily="48" charset="-127"/>
              </a:rPr>
              <a:t>위치시키</a:t>
            </a:r>
            <a:r>
              <a:rPr lang="ko-KR" altLang="en-US" sz="2000" b="0" dirty="0" smtClean="0">
                <a:solidFill>
                  <a:srgbClr val="000000"/>
                </a:solidFill>
                <a:ea typeface="굴림" pitchFamily="48" charset="-127"/>
              </a:rPr>
              <a:t>기</a:t>
            </a:r>
            <a:endParaRPr lang="en-US" sz="2000" b="0" dirty="0">
              <a:solidFill>
                <a:srgbClr val="000000"/>
              </a:solidFill>
              <a:ea typeface="굴림" pitchFamily="48" charset="-127"/>
            </a:endParaRP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get_ip.c와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makefile이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있는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폴더를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만들어서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알기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쉬운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곳에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위치를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시킨다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.</a:t>
            </a: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Ex)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Hostpc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# / home</a:t>
            </a:r>
            <a:r>
              <a:rPr lang="en-US" sz="1600" b="0">
                <a:solidFill>
                  <a:srgbClr val="000000"/>
                </a:solidFill>
                <a:ea typeface="굴림" pitchFamily="48" charset="-127"/>
              </a:rPr>
              <a:t>/</a:t>
            </a:r>
            <a:r>
              <a:rPr lang="en-US" sz="1600" b="0" smtClean="0">
                <a:solidFill>
                  <a:srgbClr val="000000"/>
                </a:solidFill>
                <a:ea typeface="굴림" pitchFamily="48" charset="-127"/>
              </a:rPr>
              <a:t>사용</a:t>
            </a:r>
            <a:r>
              <a:rPr lang="ko-KR" altLang="en-US" sz="1600" b="0" smtClean="0">
                <a:solidFill>
                  <a:srgbClr val="000000"/>
                </a:solidFill>
                <a:ea typeface="굴림" pitchFamily="48" charset="-127"/>
              </a:rPr>
              <a:t>자</a:t>
            </a:r>
            <a:r>
              <a:rPr lang="en-US" sz="1600" b="0" smtClean="0">
                <a:solidFill>
                  <a:srgbClr val="000000"/>
                </a:solidFill>
                <a:ea typeface="굴림" pitchFamily="48" charset="-127"/>
              </a:rPr>
              <a:t> </a:t>
            </a:r>
            <a:endParaRPr lang="en-US" sz="1600" b="0" dirty="0">
              <a:solidFill>
                <a:srgbClr val="000000"/>
              </a:solidFill>
              <a:ea typeface="굴림" pitchFamily="48" charset="-127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686300" y="1143000"/>
            <a:ext cx="38481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169227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1992313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0" y="3962400"/>
            <a:ext cx="3848100" cy="585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>
            <a:spAutoFit/>
          </a:bodyPr>
          <a:lstStyle/>
          <a:p>
            <a:pPr marL="681038" lvl="1" indent="-188913">
              <a:lnSpc>
                <a:spcPct val="85000"/>
              </a:lnSpc>
              <a:spcBef>
                <a:spcPts val="800"/>
              </a:spcBef>
              <a:buFont typeface="Arial" charset="0"/>
              <a:buNone/>
              <a:tabLst>
                <a:tab pos="681038" algn="l"/>
                <a:tab pos="1128713" algn="l"/>
                <a:tab pos="1577975" algn="l"/>
                <a:tab pos="2027238" algn="l"/>
                <a:tab pos="2476500" algn="l"/>
                <a:tab pos="2925763" algn="l"/>
                <a:tab pos="3375025" algn="l"/>
                <a:tab pos="3824288" algn="l"/>
                <a:tab pos="4273550" algn="l"/>
                <a:tab pos="4722813" algn="l"/>
                <a:tab pos="5172075" algn="l"/>
                <a:tab pos="5621338" algn="l"/>
                <a:tab pos="6070600" algn="l"/>
                <a:tab pos="6519863" algn="l"/>
                <a:tab pos="6969125" algn="l"/>
                <a:tab pos="7418388" algn="l"/>
                <a:tab pos="7867650" algn="l"/>
                <a:tab pos="8316913" algn="l"/>
                <a:tab pos="8766175" algn="l"/>
                <a:tab pos="9215438" algn="l"/>
                <a:tab pos="9664700" algn="l"/>
              </a:tabLst>
            </a:pPr>
            <a:endParaRPr lang="en-US" sz="1600" b="0">
              <a:solidFill>
                <a:srgbClr val="000000"/>
              </a:solidFill>
              <a:ea typeface="굴림" pitchFamily="48" charset="-127"/>
            </a:endParaRPr>
          </a:p>
          <a:p>
            <a:pPr marL="1139825" lvl="2" indent="-187325">
              <a:lnSpc>
                <a:spcPct val="85000"/>
              </a:lnSpc>
              <a:spcBef>
                <a:spcPts val="800"/>
              </a:spcBef>
              <a:buClrTx/>
              <a:buFontTx/>
              <a:buNone/>
              <a:tabLst>
                <a:tab pos="681038" algn="l"/>
                <a:tab pos="1128713" algn="l"/>
                <a:tab pos="1577975" algn="l"/>
                <a:tab pos="2027238" algn="l"/>
                <a:tab pos="2476500" algn="l"/>
                <a:tab pos="2925763" algn="l"/>
                <a:tab pos="3375025" algn="l"/>
                <a:tab pos="3824288" algn="l"/>
                <a:tab pos="4273550" algn="l"/>
                <a:tab pos="4722813" algn="l"/>
                <a:tab pos="5172075" algn="l"/>
                <a:tab pos="5621338" algn="l"/>
                <a:tab pos="6070600" algn="l"/>
                <a:tab pos="6519863" algn="l"/>
                <a:tab pos="6969125" algn="l"/>
                <a:tab pos="7418388" algn="l"/>
                <a:tab pos="7867650" algn="l"/>
                <a:tab pos="8316913" algn="l"/>
                <a:tab pos="8766175" algn="l"/>
                <a:tab pos="9215438" algn="l"/>
                <a:tab pos="9664700" algn="l"/>
              </a:tabLst>
            </a:pPr>
            <a:endParaRPr lang="en-US" sz="1600" b="0">
              <a:solidFill>
                <a:srgbClr val="000000"/>
              </a:solidFill>
              <a:ea typeface="굴림" pitchFamily="48" charset="-127"/>
            </a:endParaRPr>
          </a:p>
        </p:txBody>
      </p:sp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6763" y="2519363"/>
            <a:ext cx="5162550" cy="360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961231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CEAA7B3-EC42-4EA0-9694-15C7780066F7}" type="slidenum">
              <a:rPr lang="en-US" b="0">
                <a:solidFill>
                  <a:srgbClr val="000000"/>
                </a:solidFill>
                <a:ea typeface="굴림" pitchFamily="48" charset="-127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b="0">
              <a:solidFill>
                <a:srgbClr val="000000"/>
              </a:solidFill>
              <a:ea typeface="굴림" pitchFamily="48" charset="-127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9600" y="228600"/>
            <a:ext cx="4791075" cy="687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/>
          <a:lstStyle/>
          <a:p>
            <a:pPr eaLnBrk="0" hangingPunct="0">
              <a:lnSpc>
                <a:spcPct val="87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 err="1" smtClean="0">
                <a:solidFill>
                  <a:srgbClr val="063DE8"/>
                </a:solidFill>
                <a:ea typeface="굴림" pitchFamily="48" charset="-127"/>
              </a:rPr>
              <a:t>모듈</a:t>
            </a:r>
            <a:r>
              <a:rPr lang="en-US" sz="2400" b="0" dirty="0" smtClean="0">
                <a:solidFill>
                  <a:srgbClr val="063DE8"/>
                </a:solidFill>
                <a:ea typeface="굴림" pitchFamily="48" charset="-127"/>
              </a:rPr>
              <a:t> </a:t>
            </a:r>
            <a:r>
              <a:rPr lang="en-US" sz="2400" b="0" dirty="0" err="1">
                <a:solidFill>
                  <a:srgbClr val="063DE8"/>
                </a:solidFill>
                <a:ea typeface="굴림" pitchFamily="48" charset="-127"/>
              </a:rPr>
              <a:t>프로그래밍</a:t>
            </a:r>
            <a:r>
              <a:rPr lang="en-US" sz="2400" b="0" dirty="0">
                <a:solidFill>
                  <a:srgbClr val="063DE8"/>
                </a:solidFill>
                <a:ea typeface="굴림" pitchFamily="48" charset="-127"/>
              </a:rPr>
              <a:t>(9)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900113" y="1260475"/>
            <a:ext cx="7559675" cy="1800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/>
          <a:lstStyle/>
          <a:p>
            <a:pPr eaLnBrk="0" hangingPunct="0">
              <a:lnSpc>
                <a:spcPct val="75000"/>
              </a:lnSpc>
              <a:spcBef>
                <a:spcPts val="162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Step 2.get_ip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모듈</a:t>
            </a: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생성</a:t>
            </a:r>
            <a:endParaRPr lang="en-US" sz="2000" b="0" dirty="0">
              <a:solidFill>
                <a:srgbClr val="000000"/>
              </a:solidFill>
              <a:ea typeface="굴림" pitchFamily="48" charset="-127"/>
            </a:endParaRP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터미널에서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자신이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파일을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저장했던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폴더로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들어간다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.</a:t>
            </a: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폴더에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들어갈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때는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root계정으로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들어가야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한다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.</a:t>
            </a: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Ex) </a:t>
            </a:r>
            <a:r>
              <a:rPr lang="en-US" sz="1600" b="0" dirty="0" err="1" smtClean="0">
                <a:solidFill>
                  <a:srgbClr val="000000"/>
                </a:solidFill>
                <a:ea typeface="굴림" pitchFamily="48" charset="-127"/>
              </a:rPr>
              <a:t>Hostpc</a:t>
            </a:r>
            <a:r>
              <a:rPr lang="en-US" sz="1600" dirty="0">
                <a:solidFill>
                  <a:srgbClr val="000000"/>
                </a:solidFill>
                <a:ea typeface="굴림" pitchFamily="48" charset="-127"/>
              </a:rPr>
              <a:t>&gt;</a:t>
            </a:r>
            <a:r>
              <a:rPr lang="en-US" sz="1600" b="0" dirty="0" smtClean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/ home/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사용자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/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get_ip</a:t>
            </a:r>
            <a:endParaRPr lang="en-US" sz="1600" b="0" dirty="0">
              <a:solidFill>
                <a:srgbClr val="000000"/>
              </a:solidFill>
              <a:ea typeface="굴림" pitchFamily="48" charset="-127"/>
            </a:endParaRP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폴더에서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make를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쳐서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모듈을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생성한다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.</a:t>
            </a: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0" dirty="0" err="1" smtClean="0">
                <a:solidFill>
                  <a:srgbClr val="000000"/>
                </a:solidFill>
                <a:ea typeface="굴림" pitchFamily="48" charset="-127"/>
              </a:rPr>
              <a:t>ls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을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쳐서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get_ip.ko가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생성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되었는지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확인하다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.</a:t>
            </a: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0" dirty="0">
              <a:solidFill>
                <a:srgbClr val="000000"/>
              </a:solidFill>
              <a:ea typeface="굴림" pitchFamily="48" charset="-127"/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686300" y="1143000"/>
            <a:ext cx="38481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169227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1992313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3962400"/>
            <a:ext cx="3848100" cy="585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>
            <a:spAutoFit/>
          </a:bodyPr>
          <a:lstStyle/>
          <a:p>
            <a:pPr marL="681038" lvl="1" indent="-188913">
              <a:lnSpc>
                <a:spcPct val="85000"/>
              </a:lnSpc>
              <a:spcBef>
                <a:spcPts val="800"/>
              </a:spcBef>
              <a:buFont typeface="Arial" charset="0"/>
              <a:buNone/>
              <a:tabLst>
                <a:tab pos="681038" algn="l"/>
                <a:tab pos="1128713" algn="l"/>
                <a:tab pos="1577975" algn="l"/>
                <a:tab pos="2027238" algn="l"/>
                <a:tab pos="2476500" algn="l"/>
                <a:tab pos="2925763" algn="l"/>
                <a:tab pos="3375025" algn="l"/>
                <a:tab pos="3824288" algn="l"/>
                <a:tab pos="4273550" algn="l"/>
                <a:tab pos="4722813" algn="l"/>
                <a:tab pos="5172075" algn="l"/>
                <a:tab pos="5621338" algn="l"/>
                <a:tab pos="6070600" algn="l"/>
                <a:tab pos="6519863" algn="l"/>
                <a:tab pos="6969125" algn="l"/>
                <a:tab pos="7418388" algn="l"/>
                <a:tab pos="7867650" algn="l"/>
                <a:tab pos="8316913" algn="l"/>
                <a:tab pos="8766175" algn="l"/>
                <a:tab pos="9215438" algn="l"/>
                <a:tab pos="9664700" algn="l"/>
              </a:tabLst>
            </a:pPr>
            <a:endParaRPr lang="en-US" sz="1600" b="0">
              <a:solidFill>
                <a:srgbClr val="000000"/>
              </a:solidFill>
              <a:ea typeface="굴림" pitchFamily="48" charset="-127"/>
            </a:endParaRPr>
          </a:p>
          <a:p>
            <a:pPr marL="1139825" lvl="2" indent="-187325">
              <a:lnSpc>
                <a:spcPct val="85000"/>
              </a:lnSpc>
              <a:spcBef>
                <a:spcPts val="800"/>
              </a:spcBef>
              <a:buClrTx/>
              <a:buFontTx/>
              <a:buNone/>
              <a:tabLst>
                <a:tab pos="681038" algn="l"/>
                <a:tab pos="1128713" algn="l"/>
                <a:tab pos="1577975" algn="l"/>
                <a:tab pos="2027238" algn="l"/>
                <a:tab pos="2476500" algn="l"/>
                <a:tab pos="2925763" algn="l"/>
                <a:tab pos="3375025" algn="l"/>
                <a:tab pos="3824288" algn="l"/>
                <a:tab pos="4273550" algn="l"/>
                <a:tab pos="4722813" algn="l"/>
                <a:tab pos="5172075" algn="l"/>
                <a:tab pos="5621338" algn="l"/>
                <a:tab pos="6070600" algn="l"/>
                <a:tab pos="6519863" algn="l"/>
                <a:tab pos="6969125" algn="l"/>
                <a:tab pos="7418388" algn="l"/>
                <a:tab pos="7867650" algn="l"/>
                <a:tab pos="8316913" algn="l"/>
                <a:tab pos="8766175" algn="l"/>
                <a:tab pos="9215438" algn="l"/>
                <a:tab pos="9664700" algn="l"/>
              </a:tabLst>
            </a:pPr>
            <a:endParaRPr lang="en-US" sz="1600" b="0">
              <a:solidFill>
                <a:srgbClr val="000000"/>
              </a:solidFill>
              <a:ea typeface="굴림" pitchFamily="48" charset="-127"/>
            </a:endParaRPr>
          </a:p>
        </p:txBody>
      </p:sp>
      <p:pic>
        <p:nvPicPr>
          <p:cNvPr id="1332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863" y="3181350"/>
            <a:ext cx="7781925" cy="3298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617673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E0A09CE-2E42-438B-8F5A-C89517BDA0DC}" type="slidenum">
              <a:rPr lang="en-US" b="0">
                <a:solidFill>
                  <a:srgbClr val="000000"/>
                </a:solidFill>
                <a:ea typeface="굴림" pitchFamily="48" charset="-127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b="0">
              <a:solidFill>
                <a:srgbClr val="000000"/>
              </a:solidFill>
              <a:ea typeface="굴림" pitchFamily="48" charset="-127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09600" y="228600"/>
            <a:ext cx="4791075" cy="687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/>
          <a:lstStyle/>
          <a:p>
            <a:pPr eaLnBrk="0" hangingPunct="0">
              <a:lnSpc>
                <a:spcPct val="87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 err="1" smtClean="0">
                <a:solidFill>
                  <a:srgbClr val="063DE8"/>
                </a:solidFill>
                <a:ea typeface="굴림" pitchFamily="48" charset="-127"/>
              </a:rPr>
              <a:t>모듈</a:t>
            </a:r>
            <a:r>
              <a:rPr lang="en-US" sz="2400" b="0" dirty="0" smtClean="0">
                <a:solidFill>
                  <a:srgbClr val="063DE8"/>
                </a:solidFill>
                <a:ea typeface="굴림" pitchFamily="48" charset="-127"/>
              </a:rPr>
              <a:t> </a:t>
            </a:r>
            <a:r>
              <a:rPr lang="en-US" sz="2400" b="0" dirty="0" err="1">
                <a:solidFill>
                  <a:srgbClr val="063DE8"/>
                </a:solidFill>
                <a:ea typeface="굴림" pitchFamily="48" charset="-127"/>
              </a:rPr>
              <a:t>프로그래밍</a:t>
            </a:r>
            <a:r>
              <a:rPr lang="en-US" sz="2400" b="0" dirty="0">
                <a:solidFill>
                  <a:srgbClr val="063DE8"/>
                </a:solidFill>
                <a:ea typeface="굴림" pitchFamily="48" charset="-127"/>
              </a:rPr>
              <a:t>(10)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900113" y="1260475"/>
            <a:ext cx="7559675" cy="161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/>
          <a:lstStyle/>
          <a:p>
            <a:pPr eaLnBrk="0" hangingPunct="0">
              <a:lnSpc>
                <a:spcPct val="75000"/>
              </a:lnSpc>
              <a:spcBef>
                <a:spcPts val="16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Step 3.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get_ip</a:t>
            </a: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모듈</a:t>
            </a: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설치</a:t>
            </a:r>
            <a:endParaRPr lang="en-US" sz="2000" b="0" dirty="0">
              <a:solidFill>
                <a:srgbClr val="000000"/>
              </a:solidFill>
              <a:ea typeface="굴림" pitchFamily="48" charset="-127"/>
            </a:endParaRP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0" dirty="0">
              <a:solidFill>
                <a:srgbClr val="000000"/>
              </a:solidFill>
              <a:ea typeface="굴림" pitchFamily="48" charset="-127"/>
            </a:endParaRP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Insmod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명령어로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모듈을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설치한다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.</a:t>
            </a: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Ex) </a:t>
            </a:r>
            <a:r>
              <a:rPr lang="en-US" sz="1600" b="0" dirty="0" err="1" smtClean="0">
                <a:solidFill>
                  <a:srgbClr val="000000"/>
                </a:solidFill>
                <a:ea typeface="굴림" pitchFamily="48" charset="-127"/>
              </a:rPr>
              <a:t>Hostpc</a:t>
            </a:r>
            <a:r>
              <a:rPr lang="en-US" sz="1600" dirty="0" smtClean="0">
                <a:solidFill>
                  <a:srgbClr val="000000"/>
                </a:solidFill>
                <a:ea typeface="굴림" pitchFamily="48" charset="-127"/>
              </a:rPr>
              <a:t>&gt;</a:t>
            </a:r>
            <a:r>
              <a:rPr lang="en-US" sz="1600" dirty="0" err="1" smtClean="0">
                <a:solidFill>
                  <a:srgbClr val="000000"/>
                </a:solidFill>
                <a:ea typeface="굴림" pitchFamily="48" charset="-127"/>
              </a:rPr>
              <a:t>sudo</a:t>
            </a:r>
            <a:r>
              <a:rPr lang="en-US" sz="1600" b="0" dirty="0" smtClean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insmod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get_ip.ko</a:t>
            </a:r>
            <a:endParaRPr lang="en-US" sz="1600" b="0" dirty="0">
              <a:solidFill>
                <a:srgbClr val="000000"/>
              </a:solidFill>
              <a:ea typeface="굴림" pitchFamily="48" charset="-127"/>
            </a:endParaRP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0" dirty="0">
              <a:solidFill>
                <a:srgbClr val="000000"/>
              </a:solidFill>
              <a:ea typeface="굴림" pitchFamily="48" charset="-127"/>
            </a:endParaRP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0" dirty="0">
              <a:solidFill>
                <a:srgbClr val="000000"/>
              </a:solidFill>
              <a:ea typeface="굴림" pitchFamily="48" charset="-127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686300" y="1143000"/>
            <a:ext cx="38481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0" y="169227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0" y="1992313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0" y="3962400"/>
            <a:ext cx="3848100" cy="585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>
            <a:spAutoFit/>
          </a:bodyPr>
          <a:lstStyle/>
          <a:p>
            <a:pPr marL="681038" lvl="1" indent="-188913">
              <a:lnSpc>
                <a:spcPct val="85000"/>
              </a:lnSpc>
              <a:spcBef>
                <a:spcPts val="800"/>
              </a:spcBef>
              <a:buFont typeface="Arial" charset="0"/>
              <a:buNone/>
              <a:tabLst>
                <a:tab pos="681038" algn="l"/>
                <a:tab pos="1128713" algn="l"/>
                <a:tab pos="1577975" algn="l"/>
                <a:tab pos="2027238" algn="l"/>
                <a:tab pos="2476500" algn="l"/>
                <a:tab pos="2925763" algn="l"/>
                <a:tab pos="3375025" algn="l"/>
                <a:tab pos="3824288" algn="l"/>
                <a:tab pos="4273550" algn="l"/>
                <a:tab pos="4722813" algn="l"/>
                <a:tab pos="5172075" algn="l"/>
                <a:tab pos="5621338" algn="l"/>
                <a:tab pos="6070600" algn="l"/>
                <a:tab pos="6519863" algn="l"/>
                <a:tab pos="6969125" algn="l"/>
                <a:tab pos="7418388" algn="l"/>
                <a:tab pos="7867650" algn="l"/>
                <a:tab pos="8316913" algn="l"/>
                <a:tab pos="8766175" algn="l"/>
                <a:tab pos="9215438" algn="l"/>
                <a:tab pos="9664700" algn="l"/>
              </a:tabLst>
            </a:pPr>
            <a:endParaRPr lang="en-US" sz="1600" b="0">
              <a:solidFill>
                <a:srgbClr val="000000"/>
              </a:solidFill>
              <a:ea typeface="굴림" pitchFamily="48" charset="-127"/>
            </a:endParaRPr>
          </a:p>
          <a:p>
            <a:pPr marL="1139825" lvl="2" indent="-187325">
              <a:lnSpc>
                <a:spcPct val="85000"/>
              </a:lnSpc>
              <a:spcBef>
                <a:spcPts val="800"/>
              </a:spcBef>
              <a:buClrTx/>
              <a:buFontTx/>
              <a:buNone/>
              <a:tabLst>
                <a:tab pos="681038" algn="l"/>
                <a:tab pos="1128713" algn="l"/>
                <a:tab pos="1577975" algn="l"/>
                <a:tab pos="2027238" algn="l"/>
                <a:tab pos="2476500" algn="l"/>
                <a:tab pos="2925763" algn="l"/>
                <a:tab pos="3375025" algn="l"/>
                <a:tab pos="3824288" algn="l"/>
                <a:tab pos="4273550" algn="l"/>
                <a:tab pos="4722813" algn="l"/>
                <a:tab pos="5172075" algn="l"/>
                <a:tab pos="5621338" algn="l"/>
                <a:tab pos="6070600" algn="l"/>
                <a:tab pos="6519863" algn="l"/>
                <a:tab pos="6969125" algn="l"/>
                <a:tab pos="7418388" algn="l"/>
                <a:tab pos="7867650" algn="l"/>
                <a:tab pos="8316913" algn="l"/>
                <a:tab pos="8766175" algn="l"/>
                <a:tab pos="9215438" algn="l"/>
                <a:tab pos="9664700" algn="l"/>
              </a:tabLst>
            </a:pPr>
            <a:endParaRPr lang="en-US" sz="1600" b="0">
              <a:solidFill>
                <a:srgbClr val="000000"/>
              </a:solidFill>
              <a:ea typeface="굴림" pitchFamily="48" charset="-127"/>
            </a:endParaRPr>
          </a:p>
        </p:txBody>
      </p:sp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0" y="2700338"/>
            <a:ext cx="7215188" cy="3562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004696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6ED3CED-0C30-41AD-AA78-BC47FFD3B453}" type="slidenum">
              <a:rPr lang="en-US" b="0">
                <a:solidFill>
                  <a:srgbClr val="000000"/>
                </a:solidFill>
                <a:ea typeface="굴림" pitchFamily="48" charset="-127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b="0">
              <a:solidFill>
                <a:srgbClr val="000000"/>
              </a:solidFill>
              <a:ea typeface="굴림" pitchFamily="48" charset="-127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09600" y="228600"/>
            <a:ext cx="4791075" cy="687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/>
          <a:lstStyle/>
          <a:p>
            <a:pPr eaLnBrk="0" hangingPunct="0">
              <a:lnSpc>
                <a:spcPct val="87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 err="1" smtClean="0">
                <a:solidFill>
                  <a:srgbClr val="063DE8"/>
                </a:solidFill>
                <a:ea typeface="굴림" pitchFamily="48" charset="-127"/>
              </a:rPr>
              <a:t>모듈</a:t>
            </a:r>
            <a:r>
              <a:rPr lang="en-US" sz="2400" b="0" dirty="0" smtClean="0">
                <a:solidFill>
                  <a:srgbClr val="063DE8"/>
                </a:solidFill>
                <a:ea typeface="굴림" pitchFamily="48" charset="-127"/>
              </a:rPr>
              <a:t> </a:t>
            </a:r>
            <a:r>
              <a:rPr lang="en-US" sz="2400" b="0" dirty="0" err="1">
                <a:solidFill>
                  <a:srgbClr val="063DE8"/>
                </a:solidFill>
                <a:ea typeface="굴림" pitchFamily="48" charset="-127"/>
              </a:rPr>
              <a:t>프로그래밍</a:t>
            </a:r>
            <a:r>
              <a:rPr lang="en-US" sz="2400" b="0" dirty="0">
                <a:solidFill>
                  <a:srgbClr val="063DE8"/>
                </a:solidFill>
                <a:ea typeface="굴림" pitchFamily="48" charset="-127"/>
              </a:rPr>
              <a:t>(11)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900113" y="1260475"/>
            <a:ext cx="7559675" cy="1800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/>
          <a:lstStyle/>
          <a:p>
            <a:pPr eaLnBrk="0" hangingPunct="0">
              <a:lnSpc>
                <a:spcPct val="75000"/>
              </a:lnSpc>
              <a:spcBef>
                <a:spcPts val="16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Step 4.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get_ip</a:t>
            </a: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모듈</a:t>
            </a: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확인</a:t>
            </a: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 및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제거</a:t>
            </a: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 </a:t>
            </a: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Dmesg명령어로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Ip주소가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뜨는지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확인하다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.</a:t>
            </a: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rmmod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명령어로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smtClean="0">
                <a:solidFill>
                  <a:srgbClr val="000000"/>
                </a:solidFill>
                <a:ea typeface="굴림" pitchFamily="48" charset="-127"/>
              </a:rPr>
              <a:t>모</a:t>
            </a:r>
            <a:r>
              <a:rPr lang="ko-KR" altLang="en-US" sz="1600" b="0" dirty="0" err="1" smtClean="0">
                <a:solidFill>
                  <a:srgbClr val="000000"/>
                </a:solidFill>
                <a:ea typeface="굴림" pitchFamily="48" charset="-127"/>
              </a:rPr>
              <a:t>녀애</a:t>
            </a:r>
            <a:r>
              <a:rPr lang="en-US" sz="1600" b="0" dirty="0" smtClean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 smtClean="0">
                <a:solidFill>
                  <a:srgbClr val="000000"/>
                </a:solidFill>
                <a:ea typeface="굴림" pitchFamily="48" charset="-127"/>
              </a:rPr>
              <a:t>듈을</a:t>
            </a:r>
            <a:r>
              <a:rPr lang="en-US" sz="1600" b="0" dirty="0" smtClean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제한다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.</a:t>
            </a: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Ex) </a:t>
            </a:r>
            <a:r>
              <a:rPr lang="en-US" sz="1600" b="0" dirty="0" err="1" smtClean="0">
                <a:solidFill>
                  <a:srgbClr val="000000"/>
                </a:solidFill>
                <a:ea typeface="굴림" pitchFamily="48" charset="-127"/>
              </a:rPr>
              <a:t>Hostpc</a:t>
            </a:r>
            <a:r>
              <a:rPr lang="en-US" sz="1600" dirty="0" smtClean="0">
                <a:solidFill>
                  <a:srgbClr val="000000"/>
                </a:solidFill>
                <a:ea typeface="굴림" pitchFamily="48" charset="-127"/>
              </a:rPr>
              <a:t>&gt;</a:t>
            </a:r>
            <a:r>
              <a:rPr lang="en-US" sz="1600" dirty="0" err="1" smtClean="0">
                <a:solidFill>
                  <a:srgbClr val="000000"/>
                </a:solidFill>
                <a:ea typeface="굴림" pitchFamily="48" charset="-127"/>
              </a:rPr>
              <a:t>sudo</a:t>
            </a:r>
            <a:r>
              <a:rPr lang="en-US" sz="1600" b="0" dirty="0" smtClean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rmmod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get_ip</a:t>
            </a:r>
            <a:endParaRPr lang="en-US" sz="1600" b="0" dirty="0">
              <a:solidFill>
                <a:srgbClr val="000000"/>
              </a:solidFill>
              <a:ea typeface="굴림" pitchFamily="48" charset="-127"/>
            </a:endParaRP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0" dirty="0">
              <a:solidFill>
                <a:srgbClr val="000000"/>
              </a:solidFill>
              <a:ea typeface="굴림" pitchFamily="48" charset="-127"/>
            </a:endParaRP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0" dirty="0">
              <a:solidFill>
                <a:srgbClr val="000000"/>
              </a:solidFill>
              <a:ea typeface="굴림" pitchFamily="48" charset="-127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686300" y="1143000"/>
            <a:ext cx="38481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169227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1992313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0" y="3962400"/>
            <a:ext cx="3848100" cy="585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>
            <a:spAutoFit/>
          </a:bodyPr>
          <a:lstStyle/>
          <a:p>
            <a:pPr marL="681038" lvl="1" indent="-188913">
              <a:lnSpc>
                <a:spcPct val="85000"/>
              </a:lnSpc>
              <a:spcBef>
                <a:spcPts val="800"/>
              </a:spcBef>
              <a:buFont typeface="Arial" charset="0"/>
              <a:buNone/>
              <a:tabLst>
                <a:tab pos="681038" algn="l"/>
                <a:tab pos="1128713" algn="l"/>
                <a:tab pos="1577975" algn="l"/>
                <a:tab pos="2027238" algn="l"/>
                <a:tab pos="2476500" algn="l"/>
                <a:tab pos="2925763" algn="l"/>
                <a:tab pos="3375025" algn="l"/>
                <a:tab pos="3824288" algn="l"/>
                <a:tab pos="4273550" algn="l"/>
                <a:tab pos="4722813" algn="l"/>
                <a:tab pos="5172075" algn="l"/>
                <a:tab pos="5621338" algn="l"/>
                <a:tab pos="6070600" algn="l"/>
                <a:tab pos="6519863" algn="l"/>
                <a:tab pos="6969125" algn="l"/>
                <a:tab pos="7418388" algn="l"/>
                <a:tab pos="7867650" algn="l"/>
                <a:tab pos="8316913" algn="l"/>
                <a:tab pos="8766175" algn="l"/>
                <a:tab pos="9215438" algn="l"/>
                <a:tab pos="9664700" algn="l"/>
              </a:tabLst>
            </a:pPr>
            <a:endParaRPr lang="en-US" sz="1600" b="0">
              <a:solidFill>
                <a:srgbClr val="000000"/>
              </a:solidFill>
              <a:ea typeface="굴림" pitchFamily="48" charset="-127"/>
            </a:endParaRPr>
          </a:p>
          <a:p>
            <a:pPr marL="1139825" lvl="2" indent="-187325">
              <a:lnSpc>
                <a:spcPct val="85000"/>
              </a:lnSpc>
              <a:spcBef>
                <a:spcPts val="800"/>
              </a:spcBef>
              <a:buClrTx/>
              <a:buFontTx/>
              <a:buNone/>
              <a:tabLst>
                <a:tab pos="681038" algn="l"/>
                <a:tab pos="1128713" algn="l"/>
                <a:tab pos="1577975" algn="l"/>
                <a:tab pos="2027238" algn="l"/>
                <a:tab pos="2476500" algn="l"/>
                <a:tab pos="2925763" algn="l"/>
                <a:tab pos="3375025" algn="l"/>
                <a:tab pos="3824288" algn="l"/>
                <a:tab pos="4273550" algn="l"/>
                <a:tab pos="4722813" algn="l"/>
                <a:tab pos="5172075" algn="l"/>
                <a:tab pos="5621338" algn="l"/>
                <a:tab pos="6070600" algn="l"/>
                <a:tab pos="6519863" algn="l"/>
                <a:tab pos="6969125" algn="l"/>
                <a:tab pos="7418388" algn="l"/>
                <a:tab pos="7867650" algn="l"/>
                <a:tab pos="8316913" algn="l"/>
                <a:tab pos="8766175" algn="l"/>
                <a:tab pos="9215438" algn="l"/>
                <a:tab pos="9664700" algn="l"/>
              </a:tabLst>
            </a:pPr>
            <a:endParaRPr lang="en-US" sz="1600" b="0">
              <a:solidFill>
                <a:srgbClr val="000000"/>
              </a:solidFill>
              <a:ea typeface="굴림" pitchFamily="48" charset="-127"/>
            </a:endParaRP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731838" y="5046663"/>
            <a:ext cx="3228975" cy="1073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eaLnBrk="0" hangingPunct="0">
              <a:lnSpc>
                <a:spcPct val="75000"/>
              </a:lnSpc>
              <a:spcBef>
                <a:spcPts val="16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500" b="0">
                <a:solidFill>
                  <a:srgbClr val="000000"/>
                </a:solidFill>
                <a:ea typeface="굴림" pitchFamily="48" charset="-127"/>
              </a:rPr>
              <a:t>1.윗그림 – 모듈설치시</a:t>
            </a:r>
          </a:p>
          <a:p>
            <a:pPr eaLnBrk="0" hangingPunct="0">
              <a:lnSpc>
                <a:spcPct val="75000"/>
              </a:lnSpc>
              <a:spcBef>
                <a:spcPts val="16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500" b="0">
                <a:solidFill>
                  <a:srgbClr val="000000"/>
                </a:solidFill>
                <a:ea typeface="굴림" pitchFamily="48" charset="-127"/>
              </a:rPr>
              <a:t>2.오른쪽그림 - 모듈제거</a:t>
            </a:r>
          </a:p>
          <a:p>
            <a:pPr eaLnBrk="0" hangingPunct="0">
              <a:lnSpc>
                <a:spcPct val="75000"/>
              </a:lnSpc>
              <a:spcBef>
                <a:spcPts val="16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ea typeface="굴림" pitchFamily="48" charset="-127"/>
            </a:endParaRPr>
          </a:p>
        </p:txBody>
      </p:sp>
      <p:pic>
        <p:nvPicPr>
          <p:cNvPr id="1537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863" y="2697163"/>
            <a:ext cx="5156200" cy="1982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5372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9225" y="3959225"/>
            <a:ext cx="4870450" cy="2249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332846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84C90AF-3FE6-449E-AD61-FE302059FFAC}" type="slidenum">
              <a:rPr lang="en-US" b="0">
                <a:solidFill>
                  <a:srgbClr val="000000"/>
                </a:solidFill>
                <a:ea typeface="굴림" pitchFamily="48" charset="-127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n-US" b="0">
              <a:solidFill>
                <a:srgbClr val="000000"/>
              </a:solidFill>
              <a:ea typeface="굴림" pitchFamily="48" charset="-127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09600" y="228600"/>
            <a:ext cx="4430713" cy="687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/>
          <a:lstStyle/>
          <a:p>
            <a:pPr eaLnBrk="0" hangingPunct="0">
              <a:lnSpc>
                <a:spcPct val="87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2400" b="0" dirty="0" smtClean="0">
                <a:solidFill>
                  <a:srgbClr val="063DE8"/>
                </a:solidFill>
                <a:ea typeface="굴림" pitchFamily="48" charset="-127"/>
              </a:rPr>
              <a:t>모듈 소개</a:t>
            </a:r>
            <a:endParaRPr lang="en-US" sz="2400" b="0" dirty="0">
              <a:solidFill>
                <a:srgbClr val="063DE8"/>
              </a:solidFill>
              <a:ea typeface="굴림" pitchFamily="48" charset="-127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1432" y="1409997"/>
            <a:ext cx="7848600" cy="3459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/>
          <a:lstStyle/>
          <a:p>
            <a:pPr marL="198438" indent="-198438" eaLnBrk="0" hangingPunct="0">
              <a:lnSpc>
                <a:spcPct val="75000"/>
              </a:lnSpc>
              <a:spcBef>
                <a:spcPts val="1950"/>
              </a:spcBef>
              <a:buFont typeface="Arial" charset="0"/>
              <a:buChar char="•"/>
              <a:tabLst>
                <a:tab pos="198438" algn="l"/>
                <a:tab pos="646113" algn="l"/>
                <a:tab pos="1095375" algn="l"/>
                <a:tab pos="1544638" algn="l"/>
                <a:tab pos="1993900" algn="l"/>
                <a:tab pos="2443163" algn="l"/>
                <a:tab pos="2892425" algn="l"/>
                <a:tab pos="3341688" algn="l"/>
                <a:tab pos="3790950" algn="l"/>
                <a:tab pos="4240213" algn="l"/>
                <a:tab pos="4689475" algn="l"/>
                <a:tab pos="5138738" algn="l"/>
                <a:tab pos="5588000" algn="l"/>
                <a:tab pos="6037263" algn="l"/>
                <a:tab pos="6486525" algn="l"/>
                <a:tab pos="6935788" algn="l"/>
                <a:tab pos="7385050" algn="l"/>
                <a:tab pos="7834313" algn="l"/>
                <a:tab pos="8283575" algn="l"/>
                <a:tab pos="8732838" algn="l"/>
                <a:tab pos="9182100" algn="l"/>
              </a:tabLst>
            </a:pPr>
            <a:r>
              <a:rPr lang="ko-KR" altLang="en-US" sz="2400" dirty="0" smtClean="0">
                <a:solidFill>
                  <a:srgbClr val="000000"/>
                </a:solidFill>
                <a:ea typeface="굴림" pitchFamily="48" charset="-127"/>
              </a:rPr>
              <a:t>시스템에 탑재된 </a:t>
            </a:r>
            <a:r>
              <a:rPr lang="ko-KR" altLang="en-US" sz="2400" dirty="0" err="1" smtClean="0">
                <a:solidFill>
                  <a:srgbClr val="000000"/>
                </a:solidFill>
                <a:ea typeface="굴림" pitchFamily="48" charset="-127"/>
              </a:rPr>
              <a:t>커널이</a:t>
            </a:r>
            <a:r>
              <a:rPr lang="ko-KR" altLang="en-US" sz="2400" dirty="0" smtClean="0">
                <a:solidFill>
                  <a:srgbClr val="000000"/>
                </a:solidFill>
                <a:ea typeface="굴림" pitchFamily="48" charset="-127"/>
              </a:rPr>
              <a:t> 수행하는 도중에도 디바이스 드라이버를 수정할 수 있도록 </a:t>
            </a:r>
            <a:r>
              <a:rPr lang="ko-KR" altLang="en-US" sz="2400" dirty="0" err="1" smtClean="0">
                <a:solidFill>
                  <a:srgbClr val="000000"/>
                </a:solidFill>
                <a:ea typeface="굴림" pitchFamily="48" charset="-127"/>
              </a:rPr>
              <a:t>하기위한</a:t>
            </a:r>
            <a:r>
              <a:rPr lang="ko-KR" altLang="en-US" sz="2400" dirty="0" smtClean="0">
                <a:solidFill>
                  <a:srgbClr val="000000"/>
                </a:solidFill>
                <a:ea typeface="굴림" pitchFamily="48" charset="-127"/>
              </a:rPr>
              <a:t> 것이 모듈</a:t>
            </a:r>
            <a:endParaRPr lang="en-US" altLang="ko-KR" sz="2400" dirty="0" smtClean="0">
              <a:solidFill>
                <a:srgbClr val="000000"/>
              </a:solidFill>
              <a:ea typeface="굴림" pitchFamily="48" charset="-127"/>
            </a:endParaRPr>
          </a:p>
          <a:p>
            <a:pPr marL="198438" indent="-198438" eaLnBrk="0" hangingPunct="0">
              <a:lnSpc>
                <a:spcPct val="75000"/>
              </a:lnSpc>
              <a:spcBef>
                <a:spcPts val="1950"/>
              </a:spcBef>
              <a:buFont typeface="Arial" charset="0"/>
              <a:buChar char="•"/>
              <a:tabLst>
                <a:tab pos="198438" algn="l"/>
                <a:tab pos="646113" algn="l"/>
                <a:tab pos="1095375" algn="l"/>
                <a:tab pos="1544638" algn="l"/>
                <a:tab pos="1993900" algn="l"/>
                <a:tab pos="2443163" algn="l"/>
                <a:tab pos="2892425" algn="l"/>
                <a:tab pos="3341688" algn="l"/>
                <a:tab pos="3790950" algn="l"/>
                <a:tab pos="4240213" algn="l"/>
                <a:tab pos="4689475" algn="l"/>
                <a:tab pos="5138738" algn="l"/>
                <a:tab pos="5588000" algn="l"/>
                <a:tab pos="6037263" algn="l"/>
                <a:tab pos="6486525" algn="l"/>
                <a:tab pos="6935788" algn="l"/>
                <a:tab pos="7385050" algn="l"/>
                <a:tab pos="7834313" algn="l"/>
                <a:tab pos="8283575" algn="l"/>
                <a:tab pos="8732838" algn="l"/>
                <a:tab pos="9182100" algn="l"/>
              </a:tabLst>
            </a:pPr>
            <a:r>
              <a:rPr lang="ko-KR" altLang="en-US" sz="2400" b="0" dirty="0" err="1" smtClean="0">
                <a:solidFill>
                  <a:srgbClr val="000000"/>
                </a:solidFill>
                <a:ea typeface="굴림" pitchFamily="48" charset="-127"/>
              </a:rPr>
              <a:t>커널이</a:t>
            </a:r>
            <a:r>
              <a:rPr lang="ko-KR" altLang="en-US" sz="2400" b="0" dirty="0" smtClean="0">
                <a:solidFill>
                  <a:srgbClr val="000000"/>
                </a:solidFill>
                <a:ea typeface="굴림" pitchFamily="48" charset="-127"/>
              </a:rPr>
              <a:t> 부팅되어 동작중인 상태에서 디바이스 드라이버를 동적으로 추가</a:t>
            </a:r>
            <a:r>
              <a:rPr lang="en-US" altLang="ko-KR" sz="2400" b="0" dirty="0" smtClean="0">
                <a:solidFill>
                  <a:srgbClr val="000000"/>
                </a:solidFill>
                <a:ea typeface="굴림" pitchFamily="48" charset="-127"/>
              </a:rPr>
              <a:t>/</a:t>
            </a:r>
            <a:r>
              <a:rPr lang="ko-KR" altLang="en-US" sz="2400" dirty="0" smtClean="0">
                <a:solidFill>
                  <a:srgbClr val="000000"/>
                </a:solidFill>
                <a:ea typeface="굴림" pitchFamily="48" charset="-127"/>
              </a:rPr>
              <a:t>제거할 수 있게 하는 개념</a:t>
            </a:r>
            <a:endParaRPr lang="en-US" altLang="ko-KR" sz="2400" dirty="0" smtClean="0">
              <a:solidFill>
                <a:srgbClr val="000000"/>
              </a:solidFill>
              <a:ea typeface="굴림" pitchFamily="48" charset="-127"/>
            </a:endParaRPr>
          </a:p>
          <a:p>
            <a:pPr marL="198438" indent="-198438" eaLnBrk="0" hangingPunct="0">
              <a:lnSpc>
                <a:spcPct val="75000"/>
              </a:lnSpc>
              <a:spcBef>
                <a:spcPts val="1950"/>
              </a:spcBef>
              <a:buFont typeface="Arial" charset="0"/>
              <a:buChar char="•"/>
              <a:tabLst>
                <a:tab pos="198438" algn="l"/>
                <a:tab pos="646113" algn="l"/>
                <a:tab pos="1095375" algn="l"/>
                <a:tab pos="1544638" algn="l"/>
                <a:tab pos="1993900" algn="l"/>
                <a:tab pos="2443163" algn="l"/>
                <a:tab pos="2892425" algn="l"/>
                <a:tab pos="3341688" algn="l"/>
                <a:tab pos="3790950" algn="l"/>
                <a:tab pos="4240213" algn="l"/>
                <a:tab pos="4689475" algn="l"/>
                <a:tab pos="5138738" algn="l"/>
                <a:tab pos="5588000" algn="l"/>
                <a:tab pos="6037263" algn="l"/>
                <a:tab pos="6486525" algn="l"/>
                <a:tab pos="6935788" algn="l"/>
                <a:tab pos="7385050" algn="l"/>
                <a:tab pos="7834313" algn="l"/>
                <a:tab pos="8283575" algn="l"/>
                <a:tab pos="8732838" algn="l"/>
                <a:tab pos="9182100" algn="l"/>
              </a:tabLst>
            </a:pPr>
            <a:r>
              <a:rPr lang="ko-KR" altLang="en-US" sz="2400" b="0" dirty="0" smtClean="0">
                <a:solidFill>
                  <a:srgbClr val="000000"/>
                </a:solidFill>
                <a:ea typeface="굴림" pitchFamily="48" charset="-127"/>
              </a:rPr>
              <a:t>디바이스 드라이버 개발 시간 단축</a:t>
            </a:r>
            <a:r>
              <a:rPr lang="en-US" altLang="ko-KR" sz="240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ko-KR" altLang="en-US" sz="2400" dirty="0" smtClean="0">
                <a:solidFill>
                  <a:srgbClr val="000000"/>
                </a:solidFill>
                <a:ea typeface="굴림" pitchFamily="48" charset="-127"/>
              </a:rPr>
              <a:t>및 </a:t>
            </a:r>
            <a:r>
              <a:rPr lang="ko-KR" altLang="en-US" sz="2400" dirty="0" err="1" smtClean="0">
                <a:solidFill>
                  <a:srgbClr val="000000"/>
                </a:solidFill>
                <a:ea typeface="굴림" pitchFamily="48" charset="-127"/>
              </a:rPr>
              <a:t>커널자원</a:t>
            </a:r>
            <a:r>
              <a:rPr lang="ko-KR" altLang="en-US" sz="2400" dirty="0" smtClean="0">
                <a:solidFill>
                  <a:srgbClr val="000000"/>
                </a:solidFill>
                <a:ea typeface="굴림" pitchFamily="48" charset="-127"/>
              </a:rPr>
              <a:t> 효율적으로 이용가능</a:t>
            </a:r>
            <a:r>
              <a:rPr lang="en-US" sz="2400" b="0" dirty="0" smtClean="0">
                <a:solidFill>
                  <a:srgbClr val="000000"/>
                </a:solidFill>
                <a:ea typeface="굴림" pitchFamily="48" charset="-127"/>
              </a:rPr>
              <a:t> </a:t>
            </a:r>
            <a:endParaRPr lang="en-US" sz="2400" b="0" dirty="0">
              <a:solidFill>
                <a:srgbClr val="000000"/>
              </a:solidFill>
              <a:ea typeface="굴림" pitchFamily="48" charset="-127"/>
            </a:endParaRPr>
          </a:p>
          <a:p>
            <a:pPr marL="681038" lvl="1" indent="-188913" eaLnBrk="0" hangingPunct="0">
              <a:lnSpc>
                <a:spcPct val="85000"/>
              </a:lnSpc>
              <a:spcBef>
                <a:spcPts val="900"/>
              </a:spcBef>
              <a:buFont typeface="Arial" charset="0"/>
              <a:buNone/>
              <a:tabLst>
                <a:tab pos="198438" algn="l"/>
                <a:tab pos="646113" algn="l"/>
                <a:tab pos="1095375" algn="l"/>
                <a:tab pos="1544638" algn="l"/>
                <a:tab pos="1993900" algn="l"/>
                <a:tab pos="2443163" algn="l"/>
                <a:tab pos="2892425" algn="l"/>
                <a:tab pos="3341688" algn="l"/>
                <a:tab pos="3790950" algn="l"/>
                <a:tab pos="4240213" algn="l"/>
                <a:tab pos="4689475" algn="l"/>
                <a:tab pos="5138738" algn="l"/>
                <a:tab pos="5588000" algn="l"/>
                <a:tab pos="6037263" algn="l"/>
                <a:tab pos="6486525" algn="l"/>
                <a:tab pos="6935788" algn="l"/>
                <a:tab pos="7385050" algn="l"/>
                <a:tab pos="7834313" algn="l"/>
                <a:tab pos="8283575" algn="l"/>
                <a:tab pos="8732838" algn="l"/>
                <a:tab pos="9182100" algn="l"/>
              </a:tabLst>
            </a:pPr>
            <a:endParaRPr lang="en-US" sz="1800" b="0" dirty="0">
              <a:solidFill>
                <a:srgbClr val="000000"/>
              </a:solidFill>
              <a:ea typeface="굴림" pitchFamily="4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9554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84C90AF-3FE6-449E-AD61-FE302059FFAC}" type="slidenum">
              <a:rPr lang="en-US" b="0">
                <a:solidFill>
                  <a:srgbClr val="000000"/>
                </a:solidFill>
                <a:ea typeface="굴림" pitchFamily="48" charset="-127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n-US" b="0">
              <a:solidFill>
                <a:srgbClr val="000000"/>
              </a:solidFill>
              <a:ea typeface="굴림" pitchFamily="48" charset="-127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09600" y="228600"/>
            <a:ext cx="4430713" cy="687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/>
          <a:lstStyle/>
          <a:p>
            <a:pPr eaLnBrk="0" hangingPunct="0">
              <a:lnSpc>
                <a:spcPct val="87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 err="1" smtClean="0">
                <a:solidFill>
                  <a:srgbClr val="063DE8"/>
                </a:solidFill>
                <a:ea typeface="굴림" pitchFamily="48" charset="-127"/>
              </a:rPr>
              <a:t>모듈</a:t>
            </a:r>
            <a:r>
              <a:rPr lang="en-US" sz="2400" b="0" dirty="0" smtClean="0">
                <a:solidFill>
                  <a:srgbClr val="063DE8"/>
                </a:solidFill>
                <a:ea typeface="굴림" pitchFamily="48" charset="-127"/>
              </a:rPr>
              <a:t> </a:t>
            </a:r>
            <a:r>
              <a:rPr lang="en-US" sz="2400" b="0" dirty="0" err="1">
                <a:solidFill>
                  <a:srgbClr val="063DE8"/>
                </a:solidFill>
                <a:ea typeface="굴림" pitchFamily="48" charset="-127"/>
              </a:rPr>
              <a:t>프로그래밍</a:t>
            </a:r>
            <a:endParaRPr lang="en-US" sz="2400" b="0" dirty="0">
              <a:solidFill>
                <a:srgbClr val="063DE8"/>
              </a:solidFill>
              <a:ea typeface="굴림" pitchFamily="48" charset="-127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21432" y="1340768"/>
            <a:ext cx="7848600" cy="3459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/>
          <a:lstStyle/>
          <a:p>
            <a:pPr marL="198438" indent="-198438" eaLnBrk="0" hangingPunct="0">
              <a:lnSpc>
                <a:spcPct val="75000"/>
              </a:lnSpc>
              <a:spcBef>
                <a:spcPts val="1950"/>
              </a:spcBef>
              <a:buFont typeface="Arial" charset="0"/>
              <a:buChar char="•"/>
              <a:tabLst>
                <a:tab pos="198438" algn="l"/>
                <a:tab pos="646113" algn="l"/>
                <a:tab pos="1095375" algn="l"/>
                <a:tab pos="1544638" algn="l"/>
                <a:tab pos="1993900" algn="l"/>
                <a:tab pos="2443163" algn="l"/>
                <a:tab pos="2892425" algn="l"/>
                <a:tab pos="3341688" algn="l"/>
                <a:tab pos="3790950" algn="l"/>
                <a:tab pos="4240213" algn="l"/>
                <a:tab pos="4689475" algn="l"/>
                <a:tab pos="5138738" algn="l"/>
                <a:tab pos="5588000" algn="l"/>
                <a:tab pos="6037263" algn="l"/>
                <a:tab pos="6486525" algn="l"/>
                <a:tab pos="6935788" algn="l"/>
                <a:tab pos="7385050" algn="l"/>
                <a:tab pos="7834313" algn="l"/>
                <a:tab pos="8283575" algn="l"/>
                <a:tab pos="8732838" algn="l"/>
                <a:tab pos="9182100" algn="l"/>
              </a:tabLst>
            </a:pPr>
            <a:r>
              <a:rPr lang="en-US" sz="2400" b="0" dirty="0" err="1">
                <a:solidFill>
                  <a:srgbClr val="000000"/>
                </a:solidFill>
                <a:ea typeface="굴림" pitchFamily="48" charset="-127"/>
              </a:rPr>
              <a:t>모듈</a:t>
            </a:r>
            <a:r>
              <a:rPr lang="en-US" sz="2400" b="0" dirty="0">
                <a:solidFill>
                  <a:srgbClr val="000000"/>
                </a:solidFill>
                <a:ea typeface="굴림" pitchFamily="48" charset="-127"/>
              </a:rPr>
              <a:t> </a:t>
            </a:r>
          </a:p>
          <a:p>
            <a:pPr marL="198438" indent="-198438" eaLnBrk="0" hangingPunct="0">
              <a:lnSpc>
                <a:spcPct val="85000"/>
              </a:lnSpc>
              <a:spcBef>
                <a:spcPts val="900"/>
              </a:spcBef>
              <a:buClrTx/>
              <a:buSzTx/>
              <a:buFontTx/>
              <a:buNone/>
              <a:tabLst>
                <a:tab pos="198438" algn="l"/>
                <a:tab pos="646113" algn="l"/>
                <a:tab pos="1095375" algn="l"/>
                <a:tab pos="1544638" algn="l"/>
                <a:tab pos="1993900" algn="l"/>
                <a:tab pos="2443163" algn="l"/>
                <a:tab pos="2892425" algn="l"/>
                <a:tab pos="3341688" algn="l"/>
                <a:tab pos="3790950" algn="l"/>
                <a:tab pos="4240213" algn="l"/>
                <a:tab pos="4689475" algn="l"/>
                <a:tab pos="5138738" algn="l"/>
                <a:tab pos="5588000" algn="l"/>
                <a:tab pos="6037263" algn="l"/>
                <a:tab pos="6486525" algn="l"/>
                <a:tab pos="6935788" algn="l"/>
                <a:tab pos="7385050" algn="l"/>
                <a:tab pos="7834313" algn="l"/>
                <a:tab pos="8283575" algn="l"/>
                <a:tab pos="8732838" algn="l"/>
                <a:tab pos="9182100" algn="l"/>
              </a:tabLst>
            </a:pPr>
            <a:r>
              <a:rPr lang="en-US" sz="1800" b="0" dirty="0">
                <a:solidFill>
                  <a:srgbClr val="000000"/>
                </a:solidFill>
                <a:ea typeface="굴림" pitchFamily="48" charset="-127"/>
              </a:rPr>
              <a:t>           Step 1. </a:t>
            </a: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hello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모듈</a:t>
            </a: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폴더를</a:t>
            </a: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2000" b="0" dirty="0" err="1" smtClean="0">
                <a:solidFill>
                  <a:srgbClr val="000000"/>
                </a:solidFill>
                <a:ea typeface="굴림" pitchFamily="48" charset="-127"/>
              </a:rPr>
              <a:t>위치시키</a:t>
            </a:r>
            <a:r>
              <a:rPr lang="ko-KR" altLang="en-US" sz="2000" b="0" dirty="0" smtClean="0">
                <a:solidFill>
                  <a:srgbClr val="000000"/>
                </a:solidFill>
                <a:ea typeface="굴림" pitchFamily="48" charset="-127"/>
              </a:rPr>
              <a:t>기</a:t>
            </a:r>
            <a:endParaRPr lang="en-US" sz="2000" b="0" dirty="0">
              <a:solidFill>
                <a:srgbClr val="000000"/>
              </a:solidFill>
              <a:ea typeface="굴림" pitchFamily="48" charset="-127"/>
            </a:endParaRPr>
          </a:p>
          <a:p>
            <a:pPr marL="198438" indent="-198438" eaLnBrk="0" hangingPunct="0">
              <a:lnSpc>
                <a:spcPct val="85000"/>
              </a:lnSpc>
              <a:spcBef>
                <a:spcPts val="900"/>
              </a:spcBef>
              <a:buClrTx/>
              <a:buSzTx/>
              <a:buFontTx/>
              <a:buNone/>
              <a:tabLst>
                <a:tab pos="198438" algn="l"/>
                <a:tab pos="646113" algn="l"/>
                <a:tab pos="1095375" algn="l"/>
                <a:tab pos="1544638" algn="l"/>
                <a:tab pos="1993900" algn="l"/>
                <a:tab pos="2443163" algn="l"/>
                <a:tab pos="2892425" algn="l"/>
                <a:tab pos="3341688" algn="l"/>
                <a:tab pos="3790950" algn="l"/>
                <a:tab pos="4240213" algn="l"/>
                <a:tab pos="4689475" algn="l"/>
                <a:tab pos="5138738" algn="l"/>
                <a:tab pos="5588000" algn="l"/>
                <a:tab pos="6037263" algn="l"/>
                <a:tab pos="6486525" algn="l"/>
                <a:tab pos="6935788" algn="l"/>
                <a:tab pos="7385050" algn="l"/>
                <a:tab pos="7834313" algn="l"/>
                <a:tab pos="8283575" algn="l"/>
                <a:tab pos="8732838" algn="l"/>
                <a:tab pos="9182100" algn="l"/>
              </a:tabLst>
            </a:pPr>
            <a:r>
              <a:rPr lang="en-US" sz="1800" b="0" dirty="0">
                <a:solidFill>
                  <a:srgbClr val="000000"/>
                </a:solidFill>
                <a:ea typeface="굴림" pitchFamily="48" charset="-127"/>
              </a:rPr>
              <a:t>           Step 2. </a:t>
            </a: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hello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모듈</a:t>
            </a: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생성</a:t>
            </a:r>
            <a:endParaRPr lang="en-US" sz="2000" b="0" dirty="0">
              <a:solidFill>
                <a:srgbClr val="000000"/>
              </a:solidFill>
              <a:ea typeface="굴림" pitchFamily="48" charset="-127"/>
            </a:endParaRPr>
          </a:p>
          <a:p>
            <a:pPr marL="198438" indent="-198438" eaLnBrk="0" hangingPunct="0">
              <a:lnSpc>
                <a:spcPct val="85000"/>
              </a:lnSpc>
              <a:spcBef>
                <a:spcPts val="900"/>
              </a:spcBef>
              <a:buClrTx/>
              <a:buSzTx/>
              <a:buFontTx/>
              <a:buNone/>
              <a:tabLst>
                <a:tab pos="198438" algn="l"/>
                <a:tab pos="646113" algn="l"/>
                <a:tab pos="1095375" algn="l"/>
                <a:tab pos="1544638" algn="l"/>
                <a:tab pos="1993900" algn="l"/>
                <a:tab pos="2443163" algn="l"/>
                <a:tab pos="2892425" algn="l"/>
                <a:tab pos="3341688" algn="l"/>
                <a:tab pos="3790950" algn="l"/>
                <a:tab pos="4240213" algn="l"/>
                <a:tab pos="4689475" algn="l"/>
                <a:tab pos="5138738" algn="l"/>
                <a:tab pos="5588000" algn="l"/>
                <a:tab pos="6037263" algn="l"/>
                <a:tab pos="6486525" algn="l"/>
                <a:tab pos="6935788" algn="l"/>
                <a:tab pos="7385050" algn="l"/>
                <a:tab pos="7834313" algn="l"/>
                <a:tab pos="8283575" algn="l"/>
                <a:tab pos="8732838" algn="l"/>
                <a:tab pos="9182100" algn="l"/>
              </a:tabLst>
            </a:pPr>
            <a:r>
              <a:rPr lang="en-US" sz="1800" b="0" dirty="0">
                <a:solidFill>
                  <a:srgbClr val="000000"/>
                </a:solidFill>
                <a:ea typeface="굴림" pitchFamily="48" charset="-127"/>
              </a:rPr>
              <a:t>           Step 3. </a:t>
            </a:r>
            <a:r>
              <a:rPr lang="en-US" sz="2000" b="0" dirty="0" smtClean="0">
                <a:solidFill>
                  <a:srgbClr val="000000"/>
                </a:solidFill>
                <a:ea typeface="굴림" pitchFamily="48" charset="-127"/>
              </a:rPr>
              <a:t>hello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모듈</a:t>
            </a: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설치</a:t>
            </a:r>
            <a:endParaRPr lang="en-US" sz="2000" b="0" dirty="0">
              <a:solidFill>
                <a:srgbClr val="000000"/>
              </a:solidFill>
              <a:ea typeface="굴림" pitchFamily="48" charset="-127"/>
            </a:endParaRPr>
          </a:p>
          <a:p>
            <a:pPr marL="198438" indent="-198438" eaLnBrk="0" hangingPunct="0">
              <a:lnSpc>
                <a:spcPct val="85000"/>
              </a:lnSpc>
              <a:spcBef>
                <a:spcPts val="900"/>
              </a:spcBef>
              <a:buClrTx/>
              <a:buSzTx/>
              <a:buFontTx/>
              <a:buNone/>
              <a:tabLst>
                <a:tab pos="198438" algn="l"/>
                <a:tab pos="646113" algn="l"/>
                <a:tab pos="1095375" algn="l"/>
                <a:tab pos="1544638" algn="l"/>
                <a:tab pos="1993900" algn="l"/>
                <a:tab pos="2443163" algn="l"/>
                <a:tab pos="2892425" algn="l"/>
                <a:tab pos="3341688" algn="l"/>
                <a:tab pos="3790950" algn="l"/>
                <a:tab pos="4240213" algn="l"/>
                <a:tab pos="4689475" algn="l"/>
                <a:tab pos="5138738" algn="l"/>
                <a:tab pos="5588000" algn="l"/>
                <a:tab pos="6037263" algn="l"/>
                <a:tab pos="6486525" algn="l"/>
                <a:tab pos="6935788" algn="l"/>
                <a:tab pos="7385050" algn="l"/>
                <a:tab pos="7834313" algn="l"/>
                <a:tab pos="8283575" algn="l"/>
                <a:tab pos="8732838" algn="l"/>
                <a:tab pos="9182100" algn="l"/>
              </a:tabLst>
            </a:pPr>
            <a:r>
              <a:rPr lang="en-US" sz="1800" b="0" dirty="0">
                <a:solidFill>
                  <a:srgbClr val="000000"/>
                </a:solidFill>
                <a:ea typeface="굴림" pitchFamily="48" charset="-127"/>
              </a:rPr>
              <a:t>           Step 4.</a:t>
            </a: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 hello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모듈</a:t>
            </a: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확인</a:t>
            </a: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 및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제거</a:t>
            </a:r>
            <a:endParaRPr lang="en-US" sz="2000" b="0" dirty="0">
              <a:solidFill>
                <a:srgbClr val="000000"/>
              </a:solidFill>
              <a:ea typeface="굴림" pitchFamily="48" charset="-127"/>
            </a:endParaRPr>
          </a:p>
          <a:p>
            <a:pPr marL="681038" lvl="1" indent="-188913" eaLnBrk="0" hangingPunct="0">
              <a:lnSpc>
                <a:spcPct val="85000"/>
              </a:lnSpc>
              <a:spcBef>
                <a:spcPts val="900"/>
              </a:spcBef>
              <a:buFont typeface="Arial" charset="0"/>
              <a:buNone/>
              <a:tabLst>
                <a:tab pos="198438" algn="l"/>
                <a:tab pos="646113" algn="l"/>
                <a:tab pos="1095375" algn="l"/>
                <a:tab pos="1544638" algn="l"/>
                <a:tab pos="1993900" algn="l"/>
                <a:tab pos="2443163" algn="l"/>
                <a:tab pos="2892425" algn="l"/>
                <a:tab pos="3341688" algn="l"/>
                <a:tab pos="3790950" algn="l"/>
                <a:tab pos="4240213" algn="l"/>
                <a:tab pos="4689475" algn="l"/>
                <a:tab pos="5138738" algn="l"/>
                <a:tab pos="5588000" algn="l"/>
                <a:tab pos="6037263" algn="l"/>
                <a:tab pos="6486525" algn="l"/>
                <a:tab pos="6935788" algn="l"/>
                <a:tab pos="7385050" algn="l"/>
                <a:tab pos="7834313" algn="l"/>
                <a:tab pos="8283575" algn="l"/>
                <a:tab pos="8732838" algn="l"/>
                <a:tab pos="9182100" algn="l"/>
              </a:tabLst>
            </a:pPr>
            <a:endParaRPr lang="en-US" sz="1800" b="0" dirty="0">
              <a:solidFill>
                <a:srgbClr val="000000"/>
              </a:solidFill>
              <a:ea typeface="굴림" pitchFamily="4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3178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C1FA4C5-17B7-4658-AFFD-318067FFBB34}" type="slidenum">
              <a:rPr lang="en-US" b="0">
                <a:solidFill>
                  <a:srgbClr val="000000"/>
                </a:solidFill>
                <a:ea typeface="굴림" pitchFamily="48" charset="-127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b="0">
              <a:solidFill>
                <a:srgbClr val="000000"/>
              </a:solidFill>
              <a:ea typeface="굴림" pitchFamily="48" charset="-127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09600" y="228600"/>
            <a:ext cx="4249738" cy="687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/>
          <a:lstStyle/>
          <a:p>
            <a:pPr eaLnBrk="0" hangingPunct="0">
              <a:lnSpc>
                <a:spcPct val="87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 err="1" smtClean="0">
                <a:solidFill>
                  <a:srgbClr val="063DE8"/>
                </a:solidFill>
                <a:ea typeface="굴림" pitchFamily="48" charset="-127"/>
              </a:rPr>
              <a:t>모듈</a:t>
            </a:r>
            <a:r>
              <a:rPr lang="en-US" sz="2400" b="0" dirty="0" smtClean="0">
                <a:solidFill>
                  <a:srgbClr val="063DE8"/>
                </a:solidFill>
                <a:ea typeface="굴림" pitchFamily="48" charset="-127"/>
              </a:rPr>
              <a:t> </a:t>
            </a:r>
            <a:r>
              <a:rPr lang="en-US" sz="2400" b="0" dirty="0" err="1">
                <a:solidFill>
                  <a:srgbClr val="063DE8"/>
                </a:solidFill>
                <a:ea typeface="굴림" pitchFamily="48" charset="-127"/>
              </a:rPr>
              <a:t>프로그래밍</a:t>
            </a:r>
            <a:r>
              <a:rPr lang="en-US" sz="2400" b="0" dirty="0" smtClean="0">
                <a:solidFill>
                  <a:srgbClr val="063DE8"/>
                </a:solidFill>
                <a:ea typeface="굴림" pitchFamily="48" charset="-127"/>
              </a:rPr>
              <a:t>(1)</a:t>
            </a:r>
            <a:endParaRPr lang="en-US" sz="2400" b="0" dirty="0">
              <a:solidFill>
                <a:srgbClr val="063DE8"/>
              </a:solidFill>
              <a:ea typeface="굴림" pitchFamily="48" charset="-127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900113" y="1260475"/>
            <a:ext cx="7559675" cy="1017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/>
          <a:lstStyle/>
          <a:p>
            <a:pPr eaLnBrk="0" hangingPunct="0">
              <a:lnSpc>
                <a:spcPct val="75000"/>
              </a:lnSpc>
              <a:spcBef>
                <a:spcPts val="162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Step 1. hello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모듈</a:t>
            </a: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폴더를</a:t>
            </a: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2000" b="0" dirty="0" err="1" smtClean="0">
                <a:solidFill>
                  <a:srgbClr val="000000"/>
                </a:solidFill>
                <a:ea typeface="굴림" pitchFamily="48" charset="-127"/>
              </a:rPr>
              <a:t>위치시키</a:t>
            </a:r>
            <a:r>
              <a:rPr lang="ko-KR" altLang="en-US" sz="2000" b="0" dirty="0" smtClean="0">
                <a:solidFill>
                  <a:srgbClr val="000000"/>
                </a:solidFill>
                <a:ea typeface="굴림" pitchFamily="48" charset="-127"/>
              </a:rPr>
              <a:t>기</a:t>
            </a:r>
            <a:endParaRPr lang="en-US" sz="2000" b="0" dirty="0">
              <a:solidFill>
                <a:srgbClr val="000000"/>
              </a:solidFill>
              <a:ea typeface="굴림" pitchFamily="48" charset="-127"/>
            </a:endParaRP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Hello.c와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makefile이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있는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폴더를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만들어서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알기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쉬운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곳에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위치를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시킨다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.</a:t>
            </a: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Ex) </a:t>
            </a:r>
            <a:r>
              <a:rPr lang="en-US" sz="1600" b="0" dirty="0" err="1" smtClean="0">
                <a:solidFill>
                  <a:srgbClr val="000000"/>
                </a:solidFill>
                <a:ea typeface="굴림" pitchFamily="48" charset="-127"/>
              </a:rPr>
              <a:t>Hostpc</a:t>
            </a:r>
            <a:r>
              <a:rPr lang="en-US" sz="1600" dirty="0">
                <a:solidFill>
                  <a:srgbClr val="000000"/>
                </a:solidFill>
                <a:ea typeface="굴림" pitchFamily="48" charset="-127"/>
              </a:rPr>
              <a:t>&gt;</a:t>
            </a:r>
            <a:r>
              <a:rPr lang="en-US" sz="1600" b="0" dirty="0" smtClean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/ home/</a:t>
            </a:r>
            <a:r>
              <a:rPr lang="en-US" sz="1600" b="0" dirty="0" err="1" smtClean="0">
                <a:solidFill>
                  <a:srgbClr val="000000"/>
                </a:solidFill>
                <a:ea typeface="굴림" pitchFamily="48" charset="-127"/>
              </a:rPr>
              <a:t>사용</a:t>
            </a:r>
            <a:r>
              <a:rPr lang="ko-KR" altLang="en-US" sz="1600" dirty="0" smtClean="0">
                <a:solidFill>
                  <a:srgbClr val="000000"/>
                </a:solidFill>
                <a:ea typeface="굴림" pitchFamily="48" charset="-127"/>
              </a:rPr>
              <a:t>자</a:t>
            </a:r>
            <a:endParaRPr lang="en-US" sz="1600" b="0" dirty="0">
              <a:solidFill>
                <a:srgbClr val="000000"/>
              </a:solidFill>
              <a:ea typeface="굴림" pitchFamily="48" charset="-127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686300" y="1143000"/>
            <a:ext cx="38481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169227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1992313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3962400"/>
            <a:ext cx="3848100" cy="585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>
            <a:spAutoFit/>
          </a:bodyPr>
          <a:lstStyle/>
          <a:p>
            <a:pPr marL="681038" lvl="1" indent="-188913">
              <a:lnSpc>
                <a:spcPct val="85000"/>
              </a:lnSpc>
              <a:spcBef>
                <a:spcPts val="800"/>
              </a:spcBef>
              <a:buFont typeface="Arial" charset="0"/>
              <a:buNone/>
              <a:tabLst>
                <a:tab pos="681038" algn="l"/>
                <a:tab pos="1128713" algn="l"/>
                <a:tab pos="1577975" algn="l"/>
                <a:tab pos="2027238" algn="l"/>
                <a:tab pos="2476500" algn="l"/>
                <a:tab pos="2925763" algn="l"/>
                <a:tab pos="3375025" algn="l"/>
                <a:tab pos="3824288" algn="l"/>
                <a:tab pos="4273550" algn="l"/>
                <a:tab pos="4722813" algn="l"/>
                <a:tab pos="5172075" algn="l"/>
                <a:tab pos="5621338" algn="l"/>
                <a:tab pos="6070600" algn="l"/>
                <a:tab pos="6519863" algn="l"/>
                <a:tab pos="6969125" algn="l"/>
                <a:tab pos="7418388" algn="l"/>
                <a:tab pos="7867650" algn="l"/>
                <a:tab pos="8316913" algn="l"/>
                <a:tab pos="8766175" algn="l"/>
                <a:tab pos="9215438" algn="l"/>
                <a:tab pos="9664700" algn="l"/>
              </a:tabLst>
            </a:pPr>
            <a:endParaRPr lang="en-US" sz="1600" b="0">
              <a:solidFill>
                <a:srgbClr val="000000"/>
              </a:solidFill>
              <a:ea typeface="굴림" pitchFamily="48" charset="-127"/>
            </a:endParaRPr>
          </a:p>
          <a:p>
            <a:pPr marL="1139825" lvl="2" indent="-187325">
              <a:lnSpc>
                <a:spcPct val="85000"/>
              </a:lnSpc>
              <a:spcBef>
                <a:spcPts val="800"/>
              </a:spcBef>
              <a:buClrTx/>
              <a:buFontTx/>
              <a:buNone/>
              <a:tabLst>
                <a:tab pos="681038" algn="l"/>
                <a:tab pos="1128713" algn="l"/>
                <a:tab pos="1577975" algn="l"/>
                <a:tab pos="2027238" algn="l"/>
                <a:tab pos="2476500" algn="l"/>
                <a:tab pos="2925763" algn="l"/>
                <a:tab pos="3375025" algn="l"/>
                <a:tab pos="3824288" algn="l"/>
                <a:tab pos="4273550" algn="l"/>
                <a:tab pos="4722813" algn="l"/>
                <a:tab pos="5172075" algn="l"/>
                <a:tab pos="5621338" algn="l"/>
                <a:tab pos="6070600" algn="l"/>
                <a:tab pos="6519863" algn="l"/>
                <a:tab pos="6969125" algn="l"/>
                <a:tab pos="7418388" algn="l"/>
                <a:tab pos="7867650" algn="l"/>
                <a:tab pos="8316913" algn="l"/>
                <a:tab pos="8766175" algn="l"/>
                <a:tab pos="9215438" algn="l"/>
                <a:tab pos="9664700" algn="l"/>
              </a:tabLst>
            </a:pPr>
            <a:endParaRPr lang="en-US" sz="1600" b="0">
              <a:solidFill>
                <a:srgbClr val="000000"/>
              </a:solidFill>
              <a:ea typeface="굴림" pitchFamily="48" charset="-127"/>
            </a:endParaRPr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6393" y="2290572"/>
            <a:ext cx="5151213" cy="318809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95536" y="5812073"/>
            <a:ext cx="769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관련 소스코드는 </a:t>
            </a:r>
            <a:r>
              <a:rPr lang="en-US" altLang="ko-KR" dirty="0" smtClean="0"/>
              <a:t>openwrt.hanyang.ac.kr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Openwrt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수업자료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에서 다운로드 받을 수 있음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666728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6CF2C09-C911-43B0-8F63-9D50D209513D}" type="slidenum">
              <a:rPr lang="en-US" b="0">
                <a:solidFill>
                  <a:srgbClr val="000000"/>
                </a:solidFill>
                <a:ea typeface="굴림" pitchFamily="48" charset="-127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b="0">
              <a:solidFill>
                <a:srgbClr val="000000"/>
              </a:solidFill>
              <a:ea typeface="굴림" pitchFamily="48" charset="-127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09600" y="228600"/>
            <a:ext cx="6400800" cy="369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/>
          <a:lstStyle/>
          <a:p>
            <a:pPr eaLnBrk="0" hangingPunct="0">
              <a:lnSpc>
                <a:spcPct val="87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 err="1" smtClean="0">
                <a:solidFill>
                  <a:srgbClr val="063DE8"/>
                </a:solidFill>
                <a:ea typeface="굴림" pitchFamily="48" charset="-127"/>
              </a:rPr>
              <a:t>모듈</a:t>
            </a:r>
            <a:r>
              <a:rPr lang="en-US" sz="2400" b="0" dirty="0" smtClean="0">
                <a:solidFill>
                  <a:srgbClr val="063DE8"/>
                </a:solidFill>
                <a:ea typeface="굴림" pitchFamily="48" charset="-127"/>
              </a:rPr>
              <a:t> </a:t>
            </a:r>
            <a:r>
              <a:rPr lang="en-US" sz="2400" b="0" dirty="0" err="1">
                <a:solidFill>
                  <a:srgbClr val="063DE8"/>
                </a:solidFill>
                <a:ea typeface="굴림" pitchFamily="48" charset="-127"/>
              </a:rPr>
              <a:t>프로그래밍</a:t>
            </a:r>
            <a:r>
              <a:rPr lang="en-US" sz="2400" b="0" dirty="0" smtClean="0">
                <a:solidFill>
                  <a:srgbClr val="063DE8"/>
                </a:solidFill>
                <a:ea typeface="굴림" pitchFamily="48" charset="-127"/>
              </a:rPr>
              <a:t>(2) </a:t>
            </a:r>
            <a:endParaRPr lang="en-US" sz="2400" b="0" dirty="0">
              <a:solidFill>
                <a:srgbClr val="063DE8"/>
              </a:solidFill>
              <a:ea typeface="굴림" pitchFamily="48" charset="-127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0" y="1240294"/>
            <a:ext cx="3848100" cy="1209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/>
          <a:lstStyle/>
          <a:p>
            <a:pPr marL="198438" indent="-198438" eaLnBrk="0" hangingPunct="0">
              <a:lnSpc>
                <a:spcPct val="75000"/>
              </a:lnSpc>
              <a:spcBef>
                <a:spcPts val="1625"/>
              </a:spcBef>
              <a:buFont typeface="Arial" charset="0"/>
              <a:buChar char="•"/>
              <a:tabLst>
                <a:tab pos="198438" algn="l"/>
                <a:tab pos="646113" algn="l"/>
                <a:tab pos="1095375" algn="l"/>
                <a:tab pos="1544638" algn="l"/>
                <a:tab pos="1993900" algn="l"/>
                <a:tab pos="2443163" algn="l"/>
                <a:tab pos="2892425" algn="l"/>
                <a:tab pos="3341688" algn="l"/>
                <a:tab pos="3790950" algn="l"/>
                <a:tab pos="4240213" algn="l"/>
                <a:tab pos="4689475" algn="l"/>
                <a:tab pos="5138738" algn="l"/>
                <a:tab pos="5588000" algn="l"/>
                <a:tab pos="6037263" algn="l"/>
                <a:tab pos="6486525" algn="l"/>
                <a:tab pos="6935788" algn="l"/>
                <a:tab pos="7385050" algn="l"/>
                <a:tab pos="7834313" algn="l"/>
                <a:tab pos="8283575" algn="l"/>
                <a:tab pos="8732838" algn="l"/>
                <a:tab pos="9182100" algn="l"/>
              </a:tabLst>
            </a:pPr>
            <a:r>
              <a:rPr lang="en-US" sz="2000" b="0" dirty="0" err="1" smtClean="0">
                <a:solidFill>
                  <a:srgbClr val="000000"/>
                </a:solidFill>
                <a:ea typeface="굴림" pitchFamily="48" charset="-127"/>
              </a:rPr>
              <a:t>hello.c</a:t>
            </a:r>
            <a:endParaRPr lang="en-US" sz="2000" b="0" dirty="0">
              <a:solidFill>
                <a:srgbClr val="000000"/>
              </a:solidFill>
              <a:ea typeface="굴림" pitchFamily="48" charset="-127"/>
            </a:endParaRP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Char char="•"/>
              <a:tabLst>
                <a:tab pos="198438" algn="l"/>
                <a:tab pos="646113" algn="l"/>
                <a:tab pos="1095375" algn="l"/>
                <a:tab pos="1544638" algn="l"/>
                <a:tab pos="1993900" algn="l"/>
                <a:tab pos="2443163" algn="l"/>
                <a:tab pos="2892425" algn="l"/>
                <a:tab pos="3341688" algn="l"/>
                <a:tab pos="3790950" algn="l"/>
                <a:tab pos="4240213" algn="l"/>
                <a:tab pos="4689475" algn="l"/>
                <a:tab pos="5138738" algn="l"/>
                <a:tab pos="5588000" algn="l"/>
                <a:tab pos="6037263" algn="l"/>
                <a:tab pos="6486525" algn="l"/>
                <a:tab pos="6935788" algn="l"/>
                <a:tab pos="7385050" algn="l"/>
                <a:tab pos="7834313" algn="l"/>
                <a:tab pos="8283575" algn="l"/>
                <a:tab pos="8732838" algn="l"/>
                <a:tab pos="9182100" algn="l"/>
              </a:tabLst>
            </a:pP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모듈추가시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“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hello”라는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메시지를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보내고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모듈삭제시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“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bye”라는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메시지를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보내는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모듈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프로그램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예제</a:t>
            </a:r>
            <a:endParaRPr lang="en-US" sz="1600" b="0" dirty="0">
              <a:solidFill>
                <a:srgbClr val="000000"/>
              </a:solidFill>
              <a:ea typeface="굴림" pitchFamily="48" charset="-127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4525963"/>
            <a:ext cx="3733800" cy="1417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/>
          <a:lstStyle/>
          <a:p>
            <a:pPr marL="198438" indent="-198438" eaLnBrk="0" hangingPunct="0">
              <a:lnSpc>
                <a:spcPct val="75000"/>
              </a:lnSpc>
              <a:spcBef>
                <a:spcPts val="1625"/>
              </a:spcBef>
              <a:buFont typeface="Arial" charset="0"/>
              <a:buChar char="•"/>
              <a:tabLst>
                <a:tab pos="198438" algn="l"/>
                <a:tab pos="646113" algn="l"/>
                <a:tab pos="1095375" algn="l"/>
                <a:tab pos="1544638" algn="l"/>
                <a:tab pos="1993900" algn="l"/>
                <a:tab pos="2443163" algn="l"/>
                <a:tab pos="2892425" algn="l"/>
                <a:tab pos="3341688" algn="l"/>
                <a:tab pos="3790950" algn="l"/>
                <a:tab pos="4240213" algn="l"/>
                <a:tab pos="4689475" algn="l"/>
                <a:tab pos="5138738" algn="l"/>
                <a:tab pos="5588000" algn="l"/>
                <a:tab pos="6037263" algn="l"/>
                <a:tab pos="6486525" algn="l"/>
                <a:tab pos="6935788" algn="l"/>
                <a:tab pos="7385050" algn="l"/>
                <a:tab pos="7834313" algn="l"/>
                <a:tab pos="8283575" algn="l"/>
                <a:tab pos="8732838" algn="l"/>
                <a:tab pos="9182100" algn="l"/>
              </a:tabLst>
            </a:pP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Makefile</a:t>
            </a: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예제</a:t>
            </a:r>
            <a:endParaRPr lang="en-US" sz="2000" b="0" dirty="0">
              <a:solidFill>
                <a:srgbClr val="000000"/>
              </a:solidFill>
              <a:ea typeface="굴림" pitchFamily="48" charset="-127"/>
            </a:endParaRP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Char char="•"/>
              <a:tabLst>
                <a:tab pos="198438" algn="l"/>
                <a:tab pos="646113" algn="l"/>
                <a:tab pos="1095375" algn="l"/>
                <a:tab pos="1544638" algn="l"/>
                <a:tab pos="1993900" algn="l"/>
                <a:tab pos="2443163" algn="l"/>
                <a:tab pos="2892425" algn="l"/>
                <a:tab pos="3341688" algn="l"/>
                <a:tab pos="3790950" algn="l"/>
                <a:tab pos="4240213" algn="l"/>
                <a:tab pos="4689475" algn="l"/>
                <a:tab pos="5138738" algn="l"/>
                <a:tab pos="5588000" algn="l"/>
                <a:tab pos="6037263" algn="l"/>
                <a:tab pos="6486525" algn="l"/>
                <a:tab pos="6935788" algn="l"/>
                <a:tab pos="7385050" algn="l"/>
                <a:tab pos="7834313" algn="l"/>
                <a:tab pos="8283575" algn="l"/>
                <a:tab pos="8732838" algn="l"/>
                <a:tab pos="9182100" algn="l"/>
              </a:tabLst>
            </a:pP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KDIR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매크로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부분은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유무선공유기의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리눅스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커널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디렉토리의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위치로서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사용자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환경마다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다를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수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있으므로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자신의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환경에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맞게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변경한다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.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2135188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234950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419600" y="4691063"/>
            <a:ext cx="1219200" cy="21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800" b="0">
                <a:solidFill>
                  <a:srgbClr val="FFFFFF"/>
                </a:solidFill>
              </a:rPr>
              <a:t>계정ID</a:t>
            </a:r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2834" y="957393"/>
            <a:ext cx="5057733" cy="34312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5676" y="4411833"/>
            <a:ext cx="4972050" cy="2275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347514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48EDF87-55DE-4B26-808A-DFFA7D35C5D4}" type="slidenum">
              <a:rPr lang="en-US" b="0">
                <a:solidFill>
                  <a:srgbClr val="000000"/>
                </a:solidFill>
                <a:ea typeface="굴림" pitchFamily="48" charset="-127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b="0">
              <a:solidFill>
                <a:srgbClr val="000000"/>
              </a:solidFill>
              <a:ea typeface="굴림" pitchFamily="48" charset="-127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09600" y="228600"/>
            <a:ext cx="4791075" cy="687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/>
          <a:lstStyle/>
          <a:p>
            <a:pPr eaLnBrk="0" hangingPunct="0">
              <a:lnSpc>
                <a:spcPct val="87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 err="1" smtClean="0">
                <a:solidFill>
                  <a:srgbClr val="063DE8"/>
                </a:solidFill>
                <a:ea typeface="굴림" pitchFamily="48" charset="-127"/>
              </a:rPr>
              <a:t>모듈</a:t>
            </a:r>
            <a:r>
              <a:rPr lang="en-US" sz="2400" b="0" dirty="0" smtClean="0">
                <a:solidFill>
                  <a:srgbClr val="063DE8"/>
                </a:solidFill>
                <a:ea typeface="굴림" pitchFamily="48" charset="-127"/>
              </a:rPr>
              <a:t> </a:t>
            </a:r>
            <a:r>
              <a:rPr lang="en-US" sz="2400" b="0" dirty="0" err="1">
                <a:solidFill>
                  <a:srgbClr val="063DE8"/>
                </a:solidFill>
                <a:ea typeface="굴림" pitchFamily="48" charset="-127"/>
              </a:rPr>
              <a:t>프로그래밍</a:t>
            </a:r>
            <a:r>
              <a:rPr lang="en-US" sz="2400" b="0" dirty="0">
                <a:solidFill>
                  <a:srgbClr val="063DE8"/>
                </a:solidFill>
                <a:ea typeface="굴림" pitchFamily="48" charset="-127"/>
              </a:rPr>
              <a:t>(3)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900113" y="1260475"/>
            <a:ext cx="7559675" cy="1800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/>
          <a:lstStyle/>
          <a:p>
            <a:pPr eaLnBrk="0" hangingPunct="0">
              <a:lnSpc>
                <a:spcPct val="75000"/>
              </a:lnSpc>
              <a:spcBef>
                <a:spcPts val="162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Step 2. hello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모듈</a:t>
            </a: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생성</a:t>
            </a:r>
            <a:endParaRPr lang="en-US" sz="2000" b="0" dirty="0">
              <a:solidFill>
                <a:srgbClr val="000000"/>
              </a:solidFill>
              <a:ea typeface="굴림" pitchFamily="48" charset="-127"/>
            </a:endParaRP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터미널에서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자신이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파일을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저장했던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폴더로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들어간다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.</a:t>
            </a: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0" dirty="0" smtClean="0">
                <a:solidFill>
                  <a:srgbClr val="000000"/>
                </a:solidFill>
                <a:ea typeface="굴림" pitchFamily="48" charset="-127"/>
              </a:rPr>
              <a:t>Ex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) </a:t>
            </a:r>
            <a:r>
              <a:rPr lang="en-US" sz="1600" b="0" dirty="0" err="1" smtClean="0">
                <a:solidFill>
                  <a:srgbClr val="000000"/>
                </a:solidFill>
                <a:ea typeface="굴림" pitchFamily="48" charset="-127"/>
              </a:rPr>
              <a:t>Hostpc</a:t>
            </a:r>
            <a:r>
              <a:rPr lang="en-US" sz="1600" b="0" dirty="0" smtClean="0">
                <a:solidFill>
                  <a:srgbClr val="000000"/>
                </a:solidFill>
                <a:ea typeface="굴림" pitchFamily="48" charset="-127"/>
              </a:rPr>
              <a:t>&gt; 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/ home/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사용자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/hello</a:t>
            </a: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폴더에서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make를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쳐서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모듈을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생성한다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.</a:t>
            </a: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0" dirty="0">
              <a:solidFill>
                <a:srgbClr val="000000"/>
              </a:solidFill>
              <a:ea typeface="굴림" pitchFamily="48" charset="-127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686300" y="1143000"/>
            <a:ext cx="38481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169227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1992313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0" y="3962400"/>
            <a:ext cx="3848100" cy="585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>
            <a:spAutoFit/>
          </a:bodyPr>
          <a:lstStyle/>
          <a:p>
            <a:pPr marL="681038" lvl="1" indent="-188913">
              <a:lnSpc>
                <a:spcPct val="85000"/>
              </a:lnSpc>
              <a:spcBef>
                <a:spcPts val="800"/>
              </a:spcBef>
              <a:buFont typeface="Arial" charset="0"/>
              <a:buNone/>
              <a:tabLst>
                <a:tab pos="681038" algn="l"/>
                <a:tab pos="1128713" algn="l"/>
                <a:tab pos="1577975" algn="l"/>
                <a:tab pos="2027238" algn="l"/>
                <a:tab pos="2476500" algn="l"/>
                <a:tab pos="2925763" algn="l"/>
                <a:tab pos="3375025" algn="l"/>
                <a:tab pos="3824288" algn="l"/>
                <a:tab pos="4273550" algn="l"/>
                <a:tab pos="4722813" algn="l"/>
                <a:tab pos="5172075" algn="l"/>
                <a:tab pos="5621338" algn="l"/>
                <a:tab pos="6070600" algn="l"/>
                <a:tab pos="6519863" algn="l"/>
                <a:tab pos="6969125" algn="l"/>
                <a:tab pos="7418388" algn="l"/>
                <a:tab pos="7867650" algn="l"/>
                <a:tab pos="8316913" algn="l"/>
                <a:tab pos="8766175" algn="l"/>
                <a:tab pos="9215438" algn="l"/>
                <a:tab pos="9664700" algn="l"/>
              </a:tabLst>
            </a:pPr>
            <a:endParaRPr lang="en-US" sz="1600" b="0">
              <a:solidFill>
                <a:srgbClr val="000000"/>
              </a:solidFill>
              <a:ea typeface="굴림" pitchFamily="48" charset="-127"/>
            </a:endParaRPr>
          </a:p>
          <a:p>
            <a:pPr marL="1139825" lvl="2" indent="-187325">
              <a:lnSpc>
                <a:spcPct val="85000"/>
              </a:lnSpc>
              <a:spcBef>
                <a:spcPts val="800"/>
              </a:spcBef>
              <a:buClrTx/>
              <a:buFontTx/>
              <a:buNone/>
              <a:tabLst>
                <a:tab pos="681038" algn="l"/>
                <a:tab pos="1128713" algn="l"/>
                <a:tab pos="1577975" algn="l"/>
                <a:tab pos="2027238" algn="l"/>
                <a:tab pos="2476500" algn="l"/>
                <a:tab pos="2925763" algn="l"/>
                <a:tab pos="3375025" algn="l"/>
                <a:tab pos="3824288" algn="l"/>
                <a:tab pos="4273550" algn="l"/>
                <a:tab pos="4722813" algn="l"/>
                <a:tab pos="5172075" algn="l"/>
                <a:tab pos="5621338" algn="l"/>
                <a:tab pos="6070600" algn="l"/>
                <a:tab pos="6519863" algn="l"/>
                <a:tab pos="6969125" algn="l"/>
                <a:tab pos="7418388" algn="l"/>
                <a:tab pos="7867650" algn="l"/>
                <a:tab pos="8316913" algn="l"/>
                <a:tab pos="8766175" algn="l"/>
                <a:tab pos="9215438" algn="l"/>
                <a:tab pos="9664700" algn="l"/>
              </a:tabLst>
            </a:pPr>
            <a:endParaRPr lang="en-US" sz="1600" b="0">
              <a:solidFill>
                <a:srgbClr val="000000"/>
              </a:solidFill>
              <a:ea typeface="굴림" pitchFamily="48" charset="-127"/>
            </a:endParaRPr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838" y="2989263"/>
            <a:ext cx="7781925" cy="2771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90540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23F3D4C-3C8C-4921-8315-F2FA2D25157D}" type="slidenum">
              <a:rPr lang="en-US" b="0">
                <a:solidFill>
                  <a:srgbClr val="000000"/>
                </a:solidFill>
                <a:ea typeface="굴림" pitchFamily="48" charset="-127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b="0">
              <a:solidFill>
                <a:srgbClr val="000000"/>
              </a:solidFill>
              <a:ea typeface="굴림" pitchFamily="48" charset="-127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09600" y="228600"/>
            <a:ext cx="4791075" cy="687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/>
          <a:lstStyle/>
          <a:p>
            <a:pPr eaLnBrk="0" hangingPunct="0">
              <a:lnSpc>
                <a:spcPct val="87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 err="1" smtClean="0">
                <a:solidFill>
                  <a:srgbClr val="063DE8"/>
                </a:solidFill>
                <a:ea typeface="굴림" pitchFamily="48" charset="-127"/>
              </a:rPr>
              <a:t>모듈</a:t>
            </a:r>
            <a:r>
              <a:rPr lang="en-US" sz="2400" b="0" dirty="0" smtClean="0">
                <a:solidFill>
                  <a:srgbClr val="063DE8"/>
                </a:solidFill>
                <a:ea typeface="굴림" pitchFamily="48" charset="-127"/>
              </a:rPr>
              <a:t> </a:t>
            </a:r>
            <a:r>
              <a:rPr lang="en-US" sz="2400" b="0" dirty="0" err="1">
                <a:solidFill>
                  <a:srgbClr val="063DE8"/>
                </a:solidFill>
                <a:ea typeface="굴림" pitchFamily="48" charset="-127"/>
              </a:rPr>
              <a:t>프로그래밍</a:t>
            </a:r>
            <a:r>
              <a:rPr lang="en-US" sz="2400" b="0" dirty="0">
                <a:solidFill>
                  <a:srgbClr val="063DE8"/>
                </a:solidFill>
                <a:ea typeface="굴림" pitchFamily="48" charset="-127"/>
              </a:rPr>
              <a:t>(4)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900113" y="1260475"/>
            <a:ext cx="7559675" cy="1800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/>
          <a:lstStyle/>
          <a:p>
            <a:pPr eaLnBrk="0" hangingPunct="0">
              <a:lnSpc>
                <a:spcPct val="75000"/>
              </a:lnSpc>
              <a:spcBef>
                <a:spcPts val="16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Step 3. hello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모듈</a:t>
            </a: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설치</a:t>
            </a:r>
            <a:endParaRPr lang="en-US" sz="2000" b="0" dirty="0">
              <a:solidFill>
                <a:srgbClr val="000000"/>
              </a:solidFill>
              <a:ea typeface="굴림" pitchFamily="48" charset="-127"/>
            </a:endParaRP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Ls를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쳐서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폴더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안에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hello.ko가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생성되었는지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확인하다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.</a:t>
            </a: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Insmod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명령어로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모듈을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설치한다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.</a:t>
            </a: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Ex) </a:t>
            </a:r>
            <a:r>
              <a:rPr lang="en-US" sz="1600" b="0" dirty="0" err="1" smtClean="0">
                <a:solidFill>
                  <a:srgbClr val="000000"/>
                </a:solidFill>
                <a:ea typeface="굴림" pitchFamily="48" charset="-127"/>
              </a:rPr>
              <a:t>Hostpc</a:t>
            </a:r>
            <a:r>
              <a:rPr lang="en-US" sz="1600" dirty="0" smtClean="0">
                <a:solidFill>
                  <a:srgbClr val="000000"/>
                </a:solidFill>
                <a:ea typeface="굴림" pitchFamily="48" charset="-127"/>
              </a:rPr>
              <a:t>&gt;</a:t>
            </a:r>
            <a:r>
              <a:rPr lang="en-US" sz="1600" dirty="0" err="1" smtClean="0">
                <a:solidFill>
                  <a:srgbClr val="000000"/>
                </a:solidFill>
                <a:ea typeface="굴림" pitchFamily="48" charset="-127"/>
              </a:rPr>
              <a:t>sudo</a:t>
            </a:r>
            <a:r>
              <a:rPr lang="en-US" sz="1600" b="0" dirty="0" smtClean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insmod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hello.ko</a:t>
            </a:r>
            <a:endParaRPr lang="en-US" sz="1600" b="0" dirty="0">
              <a:solidFill>
                <a:srgbClr val="000000"/>
              </a:solidFill>
              <a:ea typeface="굴림" pitchFamily="48" charset="-127"/>
            </a:endParaRP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0" dirty="0">
              <a:solidFill>
                <a:srgbClr val="000000"/>
              </a:solidFill>
              <a:ea typeface="굴림" pitchFamily="48" charset="-127"/>
            </a:endParaRP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0" dirty="0">
              <a:solidFill>
                <a:srgbClr val="000000"/>
              </a:solidFill>
              <a:ea typeface="굴림" pitchFamily="48" charset="-127"/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686300" y="1143000"/>
            <a:ext cx="38481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169227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1992313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3962400"/>
            <a:ext cx="3848100" cy="585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>
            <a:spAutoFit/>
          </a:bodyPr>
          <a:lstStyle/>
          <a:p>
            <a:pPr marL="681038" lvl="1" indent="-188913">
              <a:lnSpc>
                <a:spcPct val="85000"/>
              </a:lnSpc>
              <a:spcBef>
                <a:spcPts val="800"/>
              </a:spcBef>
              <a:buFont typeface="Arial" charset="0"/>
              <a:buNone/>
              <a:tabLst>
                <a:tab pos="681038" algn="l"/>
                <a:tab pos="1128713" algn="l"/>
                <a:tab pos="1577975" algn="l"/>
                <a:tab pos="2027238" algn="l"/>
                <a:tab pos="2476500" algn="l"/>
                <a:tab pos="2925763" algn="l"/>
                <a:tab pos="3375025" algn="l"/>
                <a:tab pos="3824288" algn="l"/>
                <a:tab pos="4273550" algn="l"/>
                <a:tab pos="4722813" algn="l"/>
                <a:tab pos="5172075" algn="l"/>
                <a:tab pos="5621338" algn="l"/>
                <a:tab pos="6070600" algn="l"/>
                <a:tab pos="6519863" algn="l"/>
                <a:tab pos="6969125" algn="l"/>
                <a:tab pos="7418388" algn="l"/>
                <a:tab pos="7867650" algn="l"/>
                <a:tab pos="8316913" algn="l"/>
                <a:tab pos="8766175" algn="l"/>
                <a:tab pos="9215438" algn="l"/>
                <a:tab pos="9664700" algn="l"/>
              </a:tabLst>
            </a:pPr>
            <a:endParaRPr lang="en-US" sz="1600" b="0">
              <a:solidFill>
                <a:srgbClr val="000000"/>
              </a:solidFill>
              <a:ea typeface="굴림" pitchFamily="48" charset="-127"/>
            </a:endParaRPr>
          </a:p>
          <a:p>
            <a:pPr marL="1139825" lvl="2" indent="-187325">
              <a:lnSpc>
                <a:spcPct val="85000"/>
              </a:lnSpc>
              <a:spcBef>
                <a:spcPts val="800"/>
              </a:spcBef>
              <a:buClrTx/>
              <a:buFontTx/>
              <a:buNone/>
              <a:tabLst>
                <a:tab pos="681038" algn="l"/>
                <a:tab pos="1128713" algn="l"/>
                <a:tab pos="1577975" algn="l"/>
                <a:tab pos="2027238" algn="l"/>
                <a:tab pos="2476500" algn="l"/>
                <a:tab pos="2925763" algn="l"/>
                <a:tab pos="3375025" algn="l"/>
                <a:tab pos="3824288" algn="l"/>
                <a:tab pos="4273550" algn="l"/>
                <a:tab pos="4722813" algn="l"/>
                <a:tab pos="5172075" algn="l"/>
                <a:tab pos="5621338" algn="l"/>
                <a:tab pos="6070600" algn="l"/>
                <a:tab pos="6519863" algn="l"/>
                <a:tab pos="6969125" algn="l"/>
                <a:tab pos="7418388" algn="l"/>
                <a:tab pos="7867650" algn="l"/>
                <a:tab pos="8316913" algn="l"/>
                <a:tab pos="8766175" algn="l"/>
                <a:tab pos="9215438" algn="l"/>
                <a:tab pos="9664700" algn="l"/>
              </a:tabLst>
            </a:pPr>
            <a:endParaRPr lang="en-US" sz="1600" b="0">
              <a:solidFill>
                <a:srgbClr val="000000"/>
              </a:solidFill>
              <a:ea typeface="굴림" pitchFamily="48" charset="-127"/>
            </a:endParaRPr>
          </a:p>
        </p:txBody>
      </p:sp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0" y="2519363"/>
            <a:ext cx="6119813" cy="3627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4546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2779A9-80C3-442B-BB67-66E97FFE454B}" type="slidenum">
              <a:rPr lang="en-US" b="0">
                <a:solidFill>
                  <a:srgbClr val="000000"/>
                </a:solidFill>
                <a:ea typeface="굴림" pitchFamily="48" charset="-127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b="0">
              <a:solidFill>
                <a:srgbClr val="000000"/>
              </a:solidFill>
              <a:ea typeface="굴림" pitchFamily="48" charset="-127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9600" y="228600"/>
            <a:ext cx="4791075" cy="687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/>
          <a:lstStyle/>
          <a:p>
            <a:pPr eaLnBrk="0" hangingPunct="0">
              <a:lnSpc>
                <a:spcPct val="87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 err="1" smtClean="0">
                <a:solidFill>
                  <a:srgbClr val="063DE8"/>
                </a:solidFill>
                <a:ea typeface="굴림" pitchFamily="48" charset="-127"/>
              </a:rPr>
              <a:t>모듈</a:t>
            </a:r>
            <a:r>
              <a:rPr lang="en-US" sz="2400" b="0" dirty="0" smtClean="0">
                <a:solidFill>
                  <a:srgbClr val="063DE8"/>
                </a:solidFill>
                <a:ea typeface="굴림" pitchFamily="48" charset="-127"/>
              </a:rPr>
              <a:t> </a:t>
            </a:r>
            <a:r>
              <a:rPr lang="en-US" sz="2400" b="0" dirty="0" err="1">
                <a:solidFill>
                  <a:srgbClr val="063DE8"/>
                </a:solidFill>
                <a:ea typeface="굴림" pitchFamily="48" charset="-127"/>
              </a:rPr>
              <a:t>프로그래밍</a:t>
            </a:r>
            <a:r>
              <a:rPr lang="en-US" sz="2400" b="0" dirty="0">
                <a:solidFill>
                  <a:srgbClr val="063DE8"/>
                </a:solidFill>
                <a:ea typeface="굴림" pitchFamily="48" charset="-127"/>
              </a:rPr>
              <a:t>(5)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900113" y="1260475"/>
            <a:ext cx="7559675" cy="1800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/>
          <a:lstStyle/>
          <a:p>
            <a:pPr eaLnBrk="0" hangingPunct="0">
              <a:lnSpc>
                <a:spcPct val="75000"/>
              </a:lnSpc>
              <a:spcBef>
                <a:spcPts val="16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Step 4. hello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모듈</a:t>
            </a: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확인</a:t>
            </a: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 및 </a:t>
            </a:r>
            <a:r>
              <a:rPr lang="en-US" sz="2000" b="0" dirty="0" err="1">
                <a:solidFill>
                  <a:srgbClr val="000000"/>
                </a:solidFill>
                <a:ea typeface="굴림" pitchFamily="48" charset="-127"/>
              </a:rPr>
              <a:t>제거</a:t>
            </a:r>
            <a:r>
              <a:rPr lang="en-US" sz="2000" b="0" dirty="0">
                <a:solidFill>
                  <a:srgbClr val="000000"/>
                </a:solidFill>
                <a:ea typeface="굴림" pitchFamily="48" charset="-127"/>
              </a:rPr>
              <a:t> </a:t>
            </a: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Dmesg명령어로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hello라는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글이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뜨는지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확인하다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.</a:t>
            </a: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rmmod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명령어로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모듈을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제한다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.</a:t>
            </a: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Ex)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Hostpc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# </a:t>
            </a:r>
            <a:r>
              <a:rPr lang="en-US" sz="1600" b="0" dirty="0" err="1">
                <a:solidFill>
                  <a:srgbClr val="000000"/>
                </a:solidFill>
                <a:ea typeface="굴림" pitchFamily="48" charset="-127"/>
              </a:rPr>
              <a:t>rmmod</a:t>
            </a:r>
            <a:r>
              <a:rPr lang="en-US" sz="1600" b="0" dirty="0">
                <a:solidFill>
                  <a:srgbClr val="000000"/>
                </a:solidFill>
                <a:ea typeface="굴림" pitchFamily="48" charset="-127"/>
              </a:rPr>
              <a:t> hello</a:t>
            </a: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0" dirty="0">
              <a:solidFill>
                <a:srgbClr val="000000"/>
              </a:solidFill>
              <a:ea typeface="굴림" pitchFamily="48" charset="-127"/>
            </a:endParaRPr>
          </a:p>
          <a:p>
            <a:pPr marL="681038" lvl="1" indent="-188913" eaLnBrk="0" hangingPunct="0">
              <a:lnSpc>
                <a:spcPct val="85000"/>
              </a:lnSpc>
              <a:spcBef>
                <a:spcPts val="800"/>
              </a:spcBef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0" dirty="0">
              <a:solidFill>
                <a:srgbClr val="000000"/>
              </a:solidFill>
              <a:ea typeface="굴림" pitchFamily="48" charset="-127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686300" y="1143000"/>
            <a:ext cx="38481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169227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1992313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0" y="3962400"/>
            <a:ext cx="3848100" cy="585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>
            <a:spAutoFit/>
          </a:bodyPr>
          <a:lstStyle/>
          <a:p>
            <a:pPr marL="681038" lvl="1" indent="-188913">
              <a:lnSpc>
                <a:spcPct val="85000"/>
              </a:lnSpc>
              <a:spcBef>
                <a:spcPts val="800"/>
              </a:spcBef>
              <a:buFont typeface="Arial" charset="0"/>
              <a:buNone/>
              <a:tabLst>
                <a:tab pos="681038" algn="l"/>
                <a:tab pos="1128713" algn="l"/>
                <a:tab pos="1577975" algn="l"/>
                <a:tab pos="2027238" algn="l"/>
                <a:tab pos="2476500" algn="l"/>
                <a:tab pos="2925763" algn="l"/>
                <a:tab pos="3375025" algn="l"/>
                <a:tab pos="3824288" algn="l"/>
                <a:tab pos="4273550" algn="l"/>
                <a:tab pos="4722813" algn="l"/>
                <a:tab pos="5172075" algn="l"/>
                <a:tab pos="5621338" algn="l"/>
                <a:tab pos="6070600" algn="l"/>
                <a:tab pos="6519863" algn="l"/>
                <a:tab pos="6969125" algn="l"/>
                <a:tab pos="7418388" algn="l"/>
                <a:tab pos="7867650" algn="l"/>
                <a:tab pos="8316913" algn="l"/>
                <a:tab pos="8766175" algn="l"/>
                <a:tab pos="9215438" algn="l"/>
                <a:tab pos="9664700" algn="l"/>
              </a:tabLst>
            </a:pPr>
            <a:endParaRPr lang="en-US" sz="1600" b="0">
              <a:solidFill>
                <a:srgbClr val="000000"/>
              </a:solidFill>
              <a:ea typeface="굴림" pitchFamily="48" charset="-127"/>
            </a:endParaRPr>
          </a:p>
          <a:p>
            <a:pPr marL="1139825" lvl="2" indent="-187325">
              <a:lnSpc>
                <a:spcPct val="85000"/>
              </a:lnSpc>
              <a:spcBef>
                <a:spcPts val="800"/>
              </a:spcBef>
              <a:buClrTx/>
              <a:buFontTx/>
              <a:buNone/>
              <a:tabLst>
                <a:tab pos="681038" algn="l"/>
                <a:tab pos="1128713" algn="l"/>
                <a:tab pos="1577975" algn="l"/>
                <a:tab pos="2027238" algn="l"/>
                <a:tab pos="2476500" algn="l"/>
                <a:tab pos="2925763" algn="l"/>
                <a:tab pos="3375025" algn="l"/>
                <a:tab pos="3824288" algn="l"/>
                <a:tab pos="4273550" algn="l"/>
                <a:tab pos="4722813" algn="l"/>
                <a:tab pos="5172075" algn="l"/>
                <a:tab pos="5621338" algn="l"/>
                <a:tab pos="6070600" algn="l"/>
                <a:tab pos="6519863" algn="l"/>
                <a:tab pos="6969125" algn="l"/>
                <a:tab pos="7418388" algn="l"/>
                <a:tab pos="7867650" algn="l"/>
                <a:tab pos="8316913" algn="l"/>
                <a:tab pos="8766175" algn="l"/>
                <a:tab pos="9215438" algn="l"/>
                <a:tab pos="9664700" algn="l"/>
              </a:tabLst>
            </a:pPr>
            <a:endParaRPr lang="en-US" sz="1600" b="0">
              <a:solidFill>
                <a:srgbClr val="000000"/>
              </a:solidFill>
              <a:ea typeface="굴림" pitchFamily="48" charset="-127"/>
            </a:endParaRPr>
          </a:p>
        </p:txBody>
      </p:sp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2519363"/>
            <a:ext cx="4679950" cy="1800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07518" y="3419475"/>
            <a:ext cx="5400675" cy="201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541371" y="4548188"/>
            <a:ext cx="2463766" cy="3406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eaLnBrk="0" hangingPunct="0">
              <a:lnSpc>
                <a:spcPct val="75000"/>
              </a:lnSpc>
              <a:spcBef>
                <a:spcPts val="16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1500" b="0" dirty="0" smtClean="0">
                <a:solidFill>
                  <a:srgbClr val="000000"/>
                </a:solidFill>
                <a:ea typeface="굴림" pitchFamily="48" charset="-127"/>
              </a:rPr>
              <a:t>모듈 설치 시 </a:t>
            </a:r>
            <a:r>
              <a:rPr lang="ko-KR" altLang="en-US" sz="1500" b="0" dirty="0" err="1" smtClean="0">
                <a:solidFill>
                  <a:srgbClr val="000000"/>
                </a:solidFill>
                <a:ea typeface="굴림" pitchFamily="48" charset="-127"/>
              </a:rPr>
              <a:t>커널</a:t>
            </a:r>
            <a:r>
              <a:rPr lang="ko-KR" altLang="en-US" sz="1500" b="0" dirty="0" smtClean="0">
                <a:solidFill>
                  <a:srgbClr val="000000"/>
                </a:solidFill>
                <a:ea typeface="굴림" pitchFamily="48" charset="-127"/>
              </a:rPr>
              <a:t> 메시지</a:t>
            </a:r>
            <a:endParaRPr lang="en-US" altLang="ko-KR" sz="1500" b="0" dirty="0" smtClean="0">
              <a:solidFill>
                <a:srgbClr val="000000"/>
              </a:solidFill>
              <a:ea typeface="굴림" pitchFamily="48" charset="-127"/>
            </a:endParaRPr>
          </a:p>
          <a:p>
            <a:pPr eaLnBrk="0" hangingPunct="0">
              <a:lnSpc>
                <a:spcPct val="75000"/>
              </a:lnSpc>
              <a:spcBef>
                <a:spcPts val="16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 dirty="0">
              <a:solidFill>
                <a:srgbClr val="000000"/>
              </a:solidFill>
              <a:ea typeface="굴림" pitchFamily="4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098" y="6052990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/>
              <a:t>dmesg</a:t>
            </a:r>
            <a:r>
              <a:rPr lang="en-US" altLang="ko-KR" sz="1600" dirty="0" smtClean="0"/>
              <a:t>:</a:t>
            </a:r>
            <a:r>
              <a:rPr lang="ko-KR" altLang="en-US" sz="1600" dirty="0" err="1" smtClean="0"/>
              <a:t>부팅하는동안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커널의</a:t>
            </a:r>
            <a:r>
              <a:rPr lang="ko-KR" altLang="en-US" sz="1600" dirty="0" smtClean="0"/>
              <a:t> 기록을 남겨놓은 파일목록을 확인하는 명령어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커널의</a:t>
            </a:r>
            <a:r>
              <a:rPr lang="ko-KR" altLang="en-US" sz="1600" dirty="0" smtClean="0"/>
              <a:t> 메시지를 확인하는 명령어</a:t>
            </a:r>
            <a:endParaRPr lang="ko-KR" altLang="en-US" sz="1600" dirty="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070634" y="2890387"/>
            <a:ext cx="2463766" cy="3406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eaLnBrk="0" hangingPunct="0">
              <a:spcBef>
                <a:spcPts val="16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1500" b="0" dirty="0" smtClean="0">
                <a:solidFill>
                  <a:srgbClr val="000000"/>
                </a:solidFill>
                <a:ea typeface="굴림" pitchFamily="48" charset="-127"/>
              </a:rPr>
              <a:t>모듈 제거 시 </a:t>
            </a:r>
            <a:r>
              <a:rPr lang="ko-KR" altLang="en-US" sz="1500" b="0" dirty="0" err="1" smtClean="0">
                <a:solidFill>
                  <a:srgbClr val="000000"/>
                </a:solidFill>
                <a:ea typeface="굴림" pitchFamily="48" charset="-127"/>
              </a:rPr>
              <a:t>커널</a:t>
            </a:r>
            <a:r>
              <a:rPr lang="ko-KR" altLang="en-US" sz="1500" b="0" dirty="0" smtClean="0">
                <a:solidFill>
                  <a:srgbClr val="000000"/>
                </a:solidFill>
                <a:ea typeface="굴림" pitchFamily="48" charset="-127"/>
              </a:rPr>
              <a:t> 메시지</a:t>
            </a:r>
            <a:endParaRPr lang="en-US" sz="2000" b="0" dirty="0">
              <a:solidFill>
                <a:srgbClr val="000000"/>
              </a:solidFill>
              <a:ea typeface="굴림" pitchFamily="48" charset="-127"/>
            </a:endParaRPr>
          </a:p>
        </p:txBody>
      </p:sp>
      <p:cxnSp>
        <p:nvCxnSpPr>
          <p:cNvPr id="4" name="꺾인 연결선 3"/>
          <p:cNvCxnSpPr>
            <a:stCxn id="9228" idx="1"/>
          </p:cNvCxnSpPr>
          <p:nvPr/>
        </p:nvCxnSpPr>
        <p:spPr bwMode="auto">
          <a:xfrm rot="10800000" flipH="1">
            <a:off x="541370" y="3962401"/>
            <a:ext cx="790269" cy="756101"/>
          </a:xfrm>
          <a:prstGeom prst="bentConnector3">
            <a:avLst>
              <a:gd name="adj1" fmla="val -28927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7" name="꺾인 연결선 16"/>
          <p:cNvCxnSpPr>
            <a:endCxn id="14" idx="1"/>
          </p:cNvCxnSpPr>
          <p:nvPr/>
        </p:nvCxnSpPr>
        <p:spPr bwMode="auto">
          <a:xfrm rot="5400000" flipH="1" flipV="1">
            <a:off x="4597107" y="3539652"/>
            <a:ext cx="1952479" cy="99457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2472598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E6C1967-EC61-441B-90D5-46B25968CB4B}" type="slidenum">
              <a:rPr lang="en-US" b="0">
                <a:solidFill>
                  <a:srgbClr val="000000"/>
                </a:solidFill>
                <a:ea typeface="굴림" pitchFamily="48" charset="-127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b="0">
              <a:solidFill>
                <a:srgbClr val="000000"/>
              </a:solidFill>
              <a:ea typeface="굴림" pitchFamily="48" charset="-127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09600" y="228600"/>
            <a:ext cx="4610100" cy="687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/>
          <a:lstStyle/>
          <a:p>
            <a:pPr eaLnBrk="0" hangingPunct="0">
              <a:lnSpc>
                <a:spcPct val="87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 err="1" smtClean="0">
                <a:solidFill>
                  <a:srgbClr val="063DE8"/>
                </a:solidFill>
                <a:ea typeface="굴림" pitchFamily="48" charset="-127"/>
              </a:rPr>
              <a:t>모듈</a:t>
            </a:r>
            <a:r>
              <a:rPr lang="en-US" sz="2400" b="0" dirty="0" smtClean="0">
                <a:solidFill>
                  <a:srgbClr val="063DE8"/>
                </a:solidFill>
                <a:ea typeface="굴림" pitchFamily="48" charset="-127"/>
              </a:rPr>
              <a:t> </a:t>
            </a:r>
            <a:r>
              <a:rPr lang="en-US" sz="2400" b="0" dirty="0" err="1">
                <a:solidFill>
                  <a:srgbClr val="063DE8"/>
                </a:solidFill>
                <a:ea typeface="굴림" pitchFamily="48" charset="-127"/>
              </a:rPr>
              <a:t>프로그래밍</a:t>
            </a:r>
            <a:r>
              <a:rPr lang="en-US" sz="2400" b="0" dirty="0">
                <a:solidFill>
                  <a:srgbClr val="063DE8"/>
                </a:solidFill>
                <a:ea typeface="굴림" pitchFamily="48" charset="-127"/>
              </a:rPr>
              <a:t>(6)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85800" y="1265981"/>
            <a:ext cx="7848600" cy="3459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3360" tIns="25560" rIns="63360" bIns="25560"/>
          <a:lstStyle/>
          <a:p>
            <a:pPr marL="198438" indent="-198438" eaLnBrk="0" hangingPunct="0">
              <a:lnSpc>
                <a:spcPct val="75000"/>
              </a:lnSpc>
              <a:spcBef>
                <a:spcPts val="1950"/>
              </a:spcBef>
              <a:buFont typeface="Arial" charset="0"/>
              <a:buChar char="•"/>
              <a:tabLst>
                <a:tab pos="198438" algn="l"/>
                <a:tab pos="646113" algn="l"/>
                <a:tab pos="1095375" algn="l"/>
                <a:tab pos="1544638" algn="l"/>
                <a:tab pos="1993900" algn="l"/>
                <a:tab pos="2443163" algn="l"/>
                <a:tab pos="2892425" algn="l"/>
                <a:tab pos="3341688" algn="l"/>
                <a:tab pos="3790950" algn="l"/>
                <a:tab pos="4240213" algn="l"/>
                <a:tab pos="4689475" algn="l"/>
                <a:tab pos="5138738" algn="l"/>
                <a:tab pos="5588000" algn="l"/>
                <a:tab pos="6037263" algn="l"/>
                <a:tab pos="6486525" algn="l"/>
                <a:tab pos="6935788" algn="l"/>
                <a:tab pos="7385050" algn="l"/>
                <a:tab pos="7834313" algn="l"/>
                <a:tab pos="8283575" algn="l"/>
                <a:tab pos="8732838" algn="l"/>
                <a:tab pos="9182100" algn="l"/>
              </a:tabLst>
            </a:pPr>
            <a:r>
              <a:rPr lang="en-US" sz="2400" b="0">
                <a:solidFill>
                  <a:srgbClr val="000000"/>
                </a:solidFill>
                <a:ea typeface="굴림" pitchFamily="48" charset="-127"/>
              </a:rPr>
              <a:t>모듈 </a:t>
            </a:r>
          </a:p>
          <a:p>
            <a:pPr marL="198438" indent="-198438" eaLnBrk="0" hangingPunct="0">
              <a:lnSpc>
                <a:spcPct val="85000"/>
              </a:lnSpc>
              <a:spcBef>
                <a:spcPts val="900"/>
              </a:spcBef>
              <a:buClrTx/>
              <a:buSzTx/>
              <a:buFontTx/>
              <a:buNone/>
              <a:tabLst>
                <a:tab pos="198438" algn="l"/>
                <a:tab pos="646113" algn="l"/>
                <a:tab pos="1095375" algn="l"/>
                <a:tab pos="1544638" algn="l"/>
                <a:tab pos="1993900" algn="l"/>
                <a:tab pos="2443163" algn="l"/>
                <a:tab pos="2892425" algn="l"/>
                <a:tab pos="3341688" algn="l"/>
                <a:tab pos="3790950" algn="l"/>
                <a:tab pos="4240213" algn="l"/>
                <a:tab pos="4689475" algn="l"/>
                <a:tab pos="5138738" algn="l"/>
                <a:tab pos="5588000" algn="l"/>
                <a:tab pos="6037263" algn="l"/>
                <a:tab pos="6486525" algn="l"/>
                <a:tab pos="6935788" algn="l"/>
                <a:tab pos="7385050" algn="l"/>
                <a:tab pos="7834313" algn="l"/>
                <a:tab pos="8283575" algn="l"/>
                <a:tab pos="8732838" algn="l"/>
                <a:tab pos="9182100" algn="l"/>
              </a:tabLst>
            </a:pPr>
            <a:r>
              <a:rPr lang="en-US" sz="1800" b="0">
                <a:solidFill>
                  <a:srgbClr val="000000"/>
                </a:solidFill>
                <a:ea typeface="굴림" pitchFamily="48" charset="-127"/>
              </a:rPr>
              <a:t>           Step 1. </a:t>
            </a:r>
            <a:r>
              <a:rPr lang="en-US" sz="2000" b="0">
                <a:solidFill>
                  <a:srgbClr val="000000"/>
                </a:solidFill>
                <a:ea typeface="굴림" pitchFamily="48" charset="-127"/>
              </a:rPr>
              <a:t>get_ip 모듈 폴더를 위치시키</a:t>
            </a:r>
          </a:p>
          <a:p>
            <a:pPr marL="198438" indent="-198438" eaLnBrk="0" hangingPunct="0">
              <a:lnSpc>
                <a:spcPct val="85000"/>
              </a:lnSpc>
              <a:spcBef>
                <a:spcPts val="900"/>
              </a:spcBef>
              <a:buClrTx/>
              <a:buSzTx/>
              <a:buFontTx/>
              <a:buNone/>
              <a:tabLst>
                <a:tab pos="198438" algn="l"/>
                <a:tab pos="646113" algn="l"/>
                <a:tab pos="1095375" algn="l"/>
                <a:tab pos="1544638" algn="l"/>
                <a:tab pos="1993900" algn="l"/>
                <a:tab pos="2443163" algn="l"/>
                <a:tab pos="2892425" algn="l"/>
                <a:tab pos="3341688" algn="l"/>
                <a:tab pos="3790950" algn="l"/>
                <a:tab pos="4240213" algn="l"/>
                <a:tab pos="4689475" algn="l"/>
                <a:tab pos="5138738" algn="l"/>
                <a:tab pos="5588000" algn="l"/>
                <a:tab pos="6037263" algn="l"/>
                <a:tab pos="6486525" algn="l"/>
                <a:tab pos="6935788" algn="l"/>
                <a:tab pos="7385050" algn="l"/>
                <a:tab pos="7834313" algn="l"/>
                <a:tab pos="8283575" algn="l"/>
                <a:tab pos="8732838" algn="l"/>
                <a:tab pos="9182100" algn="l"/>
              </a:tabLst>
            </a:pPr>
            <a:r>
              <a:rPr lang="en-US" sz="1800" b="0">
                <a:solidFill>
                  <a:srgbClr val="000000"/>
                </a:solidFill>
                <a:ea typeface="굴림" pitchFamily="48" charset="-127"/>
              </a:rPr>
              <a:t>           Step 2. </a:t>
            </a:r>
            <a:r>
              <a:rPr lang="en-US" sz="2000" b="0">
                <a:solidFill>
                  <a:srgbClr val="000000"/>
                </a:solidFill>
                <a:ea typeface="굴림" pitchFamily="48" charset="-127"/>
              </a:rPr>
              <a:t>get_ip 모듈 생성</a:t>
            </a:r>
          </a:p>
          <a:p>
            <a:pPr marL="198438" indent="-198438" eaLnBrk="0" hangingPunct="0">
              <a:lnSpc>
                <a:spcPct val="85000"/>
              </a:lnSpc>
              <a:spcBef>
                <a:spcPts val="900"/>
              </a:spcBef>
              <a:buClrTx/>
              <a:buSzTx/>
              <a:buFontTx/>
              <a:buNone/>
              <a:tabLst>
                <a:tab pos="198438" algn="l"/>
                <a:tab pos="646113" algn="l"/>
                <a:tab pos="1095375" algn="l"/>
                <a:tab pos="1544638" algn="l"/>
                <a:tab pos="1993900" algn="l"/>
                <a:tab pos="2443163" algn="l"/>
                <a:tab pos="2892425" algn="l"/>
                <a:tab pos="3341688" algn="l"/>
                <a:tab pos="3790950" algn="l"/>
                <a:tab pos="4240213" algn="l"/>
                <a:tab pos="4689475" algn="l"/>
                <a:tab pos="5138738" algn="l"/>
                <a:tab pos="5588000" algn="l"/>
                <a:tab pos="6037263" algn="l"/>
                <a:tab pos="6486525" algn="l"/>
                <a:tab pos="6935788" algn="l"/>
                <a:tab pos="7385050" algn="l"/>
                <a:tab pos="7834313" algn="l"/>
                <a:tab pos="8283575" algn="l"/>
                <a:tab pos="8732838" algn="l"/>
                <a:tab pos="9182100" algn="l"/>
              </a:tabLst>
            </a:pPr>
            <a:r>
              <a:rPr lang="en-US" sz="1800" b="0">
                <a:solidFill>
                  <a:srgbClr val="000000"/>
                </a:solidFill>
                <a:ea typeface="굴림" pitchFamily="48" charset="-127"/>
              </a:rPr>
              <a:t>           Step 3. </a:t>
            </a:r>
            <a:r>
              <a:rPr lang="en-US" sz="2000" b="0">
                <a:solidFill>
                  <a:srgbClr val="000000"/>
                </a:solidFill>
                <a:ea typeface="굴림" pitchFamily="48" charset="-127"/>
              </a:rPr>
              <a:t>get_ip 모듈 설치</a:t>
            </a:r>
          </a:p>
          <a:p>
            <a:pPr marL="198438" indent="-198438" eaLnBrk="0" hangingPunct="0">
              <a:lnSpc>
                <a:spcPct val="85000"/>
              </a:lnSpc>
              <a:spcBef>
                <a:spcPts val="900"/>
              </a:spcBef>
              <a:buClrTx/>
              <a:buSzTx/>
              <a:buFontTx/>
              <a:buNone/>
              <a:tabLst>
                <a:tab pos="198438" algn="l"/>
                <a:tab pos="646113" algn="l"/>
                <a:tab pos="1095375" algn="l"/>
                <a:tab pos="1544638" algn="l"/>
                <a:tab pos="1993900" algn="l"/>
                <a:tab pos="2443163" algn="l"/>
                <a:tab pos="2892425" algn="l"/>
                <a:tab pos="3341688" algn="l"/>
                <a:tab pos="3790950" algn="l"/>
                <a:tab pos="4240213" algn="l"/>
                <a:tab pos="4689475" algn="l"/>
                <a:tab pos="5138738" algn="l"/>
                <a:tab pos="5588000" algn="l"/>
                <a:tab pos="6037263" algn="l"/>
                <a:tab pos="6486525" algn="l"/>
                <a:tab pos="6935788" algn="l"/>
                <a:tab pos="7385050" algn="l"/>
                <a:tab pos="7834313" algn="l"/>
                <a:tab pos="8283575" algn="l"/>
                <a:tab pos="8732838" algn="l"/>
                <a:tab pos="9182100" algn="l"/>
              </a:tabLst>
            </a:pPr>
            <a:r>
              <a:rPr lang="en-US" sz="1800" b="0">
                <a:solidFill>
                  <a:srgbClr val="000000"/>
                </a:solidFill>
                <a:ea typeface="굴림" pitchFamily="48" charset="-127"/>
              </a:rPr>
              <a:t>           Step 4.</a:t>
            </a:r>
            <a:r>
              <a:rPr lang="en-US" sz="2000" b="0">
                <a:solidFill>
                  <a:srgbClr val="000000"/>
                </a:solidFill>
                <a:ea typeface="굴림" pitchFamily="48" charset="-127"/>
              </a:rPr>
              <a:t> get_ip 모듈 확인 및 제거</a:t>
            </a:r>
          </a:p>
          <a:p>
            <a:pPr marL="681038" lvl="1" indent="-188913" eaLnBrk="0" hangingPunct="0">
              <a:lnSpc>
                <a:spcPct val="85000"/>
              </a:lnSpc>
              <a:spcBef>
                <a:spcPts val="900"/>
              </a:spcBef>
              <a:buFont typeface="Arial" charset="0"/>
              <a:buNone/>
              <a:tabLst>
                <a:tab pos="198438" algn="l"/>
                <a:tab pos="646113" algn="l"/>
                <a:tab pos="1095375" algn="l"/>
                <a:tab pos="1544638" algn="l"/>
                <a:tab pos="1993900" algn="l"/>
                <a:tab pos="2443163" algn="l"/>
                <a:tab pos="2892425" algn="l"/>
                <a:tab pos="3341688" algn="l"/>
                <a:tab pos="3790950" algn="l"/>
                <a:tab pos="4240213" algn="l"/>
                <a:tab pos="4689475" algn="l"/>
                <a:tab pos="5138738" algn="l"/>
                <a:tab pos="5588000" algn="l"/>
                <a:tab pos="6037263" algn="l"/>
                <a:tab pos="6486525" algn="l"/>
                <a:tab pos="6935788" algn="l"/>
                <a:tab pos="7385050" algn="l"/>
                <a:tab pos="7834313" algn="l"/>
                <a:tab pos="8283575" algn="l"/>
                <a:tab pos="8732838" algn="l"/>
                <a:tab pos="9182100" algn="l"/>
              </a:tabLst>
            </a:pPr>
            <a:endParaRPr lang="en-US" sz="1800" b="0">
              <a:solidFill>
                <a:srgbClr val="000000"/>
              </a:solidFill>
              <a:ea typeface="굴림" pitchFamily="4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85975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03Preprocessing</Template>
  <TotalTime>2003</TotalTime>
  <Words>597</Words>
  <Application>Microsoft Office PowerPoint</Application>
  <PresentationFormat>화면 슬라이드 쇼(4:3)</PresentationFormat>
  <Paragraphs>130</Paragraphs>
  <Slides>15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Blends</vt:lpstr>
      <vt:lpstr>모듈프로그래밍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OpenWrt 실습</dc:title>
  <dc:creator>MIR</dc:creator>
  <cp:lastModifiedBy>ower</cp:lastModifiedBy>
  <cp:revision>121</cp:revision>
  <dcterms:created xsi:type="dcterms:W3CDTF">2014-01-08T08:35:21Z</dcterms:created>
  <dcterms:modified xsi:type="dcterms:W3CDTF">2014-04-03T04:31:44Z</dcterms:modified>
</cp:coreProperties>
</file>