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334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6" autoAdjust="0"/>
    <p:restoredTop sz="94660"/>
  </p:normalViewPr>
  <p:slideViewPr>
    <p:cSldViewPr>
      <p:cViewPr>
        <p:scale>
          <a:sx n="66" d="100"/>
          <a:sy n="66" d="100"/>
        </p:scale>
        <p:origin x="-6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C597F-0325-4AFE-B715-A3240C3B3C6F}" type="datetimeFigureOut">
              <a:rPr lang="ko-KR" altLang="en-US" smtClean="0"/>
              <a:pPr/>
              <a:t>2014-04-28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995C0-B117-4424-999A-198CFF9996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4337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A50096-7B7D-4564-A482-6CADA42F6649}" type="slidenum">
              <a:rPr lang="en-US" altLang="ko-KR">
                <a:solidFill>
                  <a:prstClr val="black"/>
                </a:solidFill>
              </a:rPr>
              <a:pPr/>
              <a:t>1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/>
            <a:fld id="{472D8DDF-A350-4FC0-A5AC-86BF9FB379F1}" type="slidenum">
              <a:rPr lang="en-US" altLang="ko-KR" sz="1200" smtClean="0">
                <a:latin typeface="굴림" pitchFamily="50" charset="-127"/>
                <a:ea typeface="굴림" pitchFamily="50" charset="-127"/>
              </a:rPr>
              <a:pPr eaLnBrk="1" hangingPunct="1"/>
              <a:t>10</a:t>
            </a:fld>
            <a:endParaRPr lang="en-US" altLang="ko-KR" sz="120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/>
            <a:fld id="{8977B240-D567-481D-8EAC-CBAD6BD3EB07}" type="slidenum">
              <a:rPr lang="en-US" altLang="ko-KR" sz="1200" smtClean="0">
                <a:latin typeface="굴림" pitchFamily="50" charset="-127"/>
                <a:ea typeface="굴림" pitchFamily="50" charset="-127"/>
              </a:rPr>
              <a:pPr eaLnBrk="1" hangingPunct="1"/>
              <a:t>11</a:t>
            </a:fld>
            <a:endParaRPr lang="en-US" altLang="ko-KR" sz="120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/>
            <a:fld id="{B8C7F769-8DAE-4449-BD5E-36CECF768662}" type="slidenum">
              <a:rPr lang="en-US" altLang="ko-KR" sz="1200" smtClean="0">
                <a:latin typeface="굴림" pitchFamily="50" charset="-127"/>
                <a:ea typeface="굴림" pitchFamily="50" charset="-127"/>
              </a:rPr>
              <a:pPr eaLnBrk="1" hangingPunct="1"/>
              <a:t>2</a:t>
            </a:fld>
            <a:endParaRPr lang="en-US" altLang="ko-KR" sz="120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/>
            <a:fld id="{690F882C-F3D8-4D5F-9D07-2A529F928C12}" type="slidenum">
              <a:rPr lang="en-US" altLang="ko-KR" sz="1200" smtClean="0">
                <a:latin typeface="굴림" pitchFamily="50" charset="-127"/>
                <a:ea typeface="굴림" pitchFamily="50" charset="-127"/>
              </a:rPr>
              <a:pPr eaLnBrk="1" hangingPunct="1"/>
              <a:t>3</a:t>
            </a:fld>
            <a:endParaRPr lang="en-US" altLang="ko-KR" sz="120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/>
            <a:fld id="{C36C3D9B-8CE1-4247-8C6C-21DFF3109B34}" type="slidenum">
              <a:rPr lang="en-US" altLang="ko-KR" sz="1200" smtClean="0">
                <a:latin typeface="굴림" pitchFamily="50" charset="-127"/>
                <a:ea typeface="굴림" pitchFamily="50" charset="-127"/>
              </a:rPr>
              <a:pPr eaLnBrk="1" hangingPunct="1"/>
              <a:t>4</a:t>
            </a:fld>
            <a:endParaRPr lang="en-US" altLang="ko-KR" sz="120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/>
            <a:fld id="{D7427940-A871-4CB9-8E53-F36ACE08CF0E}" type="slidenum">
              <a:rPr lang="en-US" altLang="ko-KR" sz="1200" smtClean="0">
                <a:latin typeface="굴림" pitchFamily="50" charset="-127"/>
                <a:ea typeface="굴림" pitchFamily="50" charset="-127"/>
              </a:rPr>
              <a:pPr eaLnBrk="1" hangingPunct="1"/>
              <a:t>5</a:t>
            </a:fld>
            <a:endParaRPr lang="en-US" altLang="ko-KR" sz="120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/>
            <a:fld id="{311FC94B-9F53-49B2-9CCD-603F5914FE9B}" type="slidenum">
              <a:rPr lang="en-US" altLang="ko-KR" sz="1200" smtClean="0">
                <a:latin typeface="굴림" pitchFamily="50" charset="-127"/>
                <a:ea typeface="굴림" pitchFamily="50" charset="-127"/>
              </a:rPr>
              <a:pPr eaLnBrk="1" hangingPunct="1"/>
              <a:t>6</a:t>
            </a:fld>
            <a:endParaRPr lang="en-US" altLang="ko-KR" sz="120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/>
            <a:fld id="{060C626A-B723-4312-A334-C7557B9CA8E4}" type="slidenum">
              <a:rPr lang="en-US" altLang="ko-KR" sz="1200" smtClean="0">
                <a:latin typeface="굴림" pitchFamily="50" charset="-127"/>
                <a:ea typeface="굴림" pitchFamily="50" charset="-127"/>
              </a:rPr>
              <a:pPr eaLnBrk="1" hangingPunct="1"/>
              <a:t>7</a:t>
            </a:fld>
            <a:endParaRPr lang="en-US" altLang="ko-KR" sz="120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/>
            <a:fld id="{986D1192-111F-47B0-9901-46AADFE595E7}" type="slidenum">
              <a:rPr lang="en-US" altLang="ko-KR" sz="1200" smtClean="0">
                <a:latin typeface="굴림" pitchFamily="50" charset="-127"/>
                <a:ea typeface="굴림" pitchFamily="50" charset="-127"/>
              </a:rPr>
              <a:pPr eaLnBrk="1" hangingPunct="1"/>
              <a:t>8</a:t>
            </a:fld>
            <a:endParaRPr lang="en-US" altLang="ko-KR" sz="120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/>
            <a:fld id="{7D5D8750-884F-44CC-B48E-27F3D89F09EF}" type="slidenum">
              <a:rPr lang="en-US" altLang="ko-KR" sz="1200" smtClean="0">
                <a:latin typeface="굴림" pitchFamily="50" charset="-127"/>
                <a:ea typeface="굴림" pitchFamily="50" charset="-127"/>
              </a:rPr>
              <a:pPr eaLnBrk="1" hangingPunct="1"/>
              <a:t>9</a:t>
            </a:fld>
            <a:endParaRPr lang="en-US" altLang="ko-KR" sz="120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EB108B8F-D198-4074-938E-77A72FFCFF2F}" type="datetimeFigureOut">
              <a:rPr lang="ko-KR" altLang="en-US" smtClean="0"/>
              <a:pPr/>
              <a:t>2014-04-28</a:t>
            </a:fld>
            <a:endParaRPr lang="ko-KR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2014-04-28</a:t>
            </a:fld>
            <a:endParaRPr lang="ko-KR" alt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2190750" cy="6172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19850" cy="6172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2014-04-28</a:t>
            </a:fld>
            <a:endParaRPr lang="ko-KR" alt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2014-04-28</a:t>
            </a:fld>
            <a:endParaRPr lang="ko-KR" altLang="en-US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2014-04-28</a:t>
            </a:fld>
            <a:endParaRPr lang="ko-KR" alt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2014-04-28</a:t>
            </a:fld>
            <a:endParaRPr lang="ko-KR" alt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2014-04-28</a:t>
            </a:fld>
            <a:endParaRPr lang="ko-KR" alt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2014-04-28</a:t>
            </a:fld>
            <a:endParaRPr lang="ko-KR" altLang="en-US"/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2014-04-28</a:t>
            </a:fld>
            <a:endParaRPr lang="ko-KR" altLang="en-US"/>
          </a:p>
        </p:txBody>
      </p:sp>
      <p:sp>
        <p:nvSpPr>
          <p:cNvPr id="4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2014-04-28</a:t>
            </a:fld>
            <a:endParaRPr lang="ko-KR" alt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2014-04-28</a:t>
            </a:fld>
            <a:endParaRPr lang="ko-KR" alt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/>
          <p:cNvSpPr>
            <a:spLocks noChangeArrowheads="1"/>
          </p:cNvSpPr>
          <p:nvPr/>
        </p:nvSpPr>
        <p:spPr bwMode="gray">
          <a:xfrm>
            <a:off x="304800" y="1143000"/>
            <a:ext cx="8226425" cy="46038"/>
          </a:xfrm>
          <a:prstGeom prst="rect">
            <a:avLst/>
          </a:prstGeom>
          <a:gradFill rotWithShape="0">
            <a:gsLst>
              <a:gs pos="0">
                <a:srgbClr val="008080">
                  <a:alpha val="95000"/>
                </a:srgb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ko-KR" altLang="ko-KR"/>
          </a:p>
        </p:txBody>
      </p:sp>
      <p:sp>
        <p:nvSpPr>
          <p:cNvPr id="1027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76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8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928779" name="Rectangle 20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fld id="{EB108B8F-D198-4074-938E-77A72FFCFF2F}" type="datetimeFigureOut">
              <a:rPr lang="ko-KR" altLang="en-US" smtClean="0"/>
              <a:pPr/>
              <a:t>2014-04-28</a:t>
            </a:fld>
            <a:endParaRPr lang="ko-KR" altLang="en-US"/>
          </a:p>
        </p:txBody>
      </p:sp>
      <p:sp>
        <p:nvSpPr>
          <p:cNvPr id="928780" name="Rectangle 20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ko-KR" altLang="en-US"/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ransition>
    <p:zoom/>
  </p:transition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.openwrt.org/viewtopic.php?id=1033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0080" y="2217058"/>
            <a:ext cx="8316416" cy="707886"/>
          </a:xfrm>
        </p:spPr>
        <p:txBody>
          <a:bodyPr wrap="square">
            <a:spAutoFit/>
          </a:bodyPr>
          <a:lstStyle/>
          <a:p>
            <a:r>
              <a:rPr lang="en-US" altLang="ko-KR" sz="4000" dirty="0" smtClean="0">
                <a:ea typeface="굴림" pitchFamily="50" charset="-127"/>
              </a:rPr>
              <a:t>2. </a:t>
            </a:r>
            <a:r>
              <a:rPr lang="en-US" altLang="ko-KR" sz="4000" dirty="0" err="1" smtClean="0">
                <a:ea typeface="굴림" pitchFamily="50" charset="-127"/>
              </a:rPr>
              <a:t>OpenWrt</a:t>
            </a:r>
            <a:r>
              <a:rPr lang="en-US" altLang="ko-KR" sz="4000" dirty="0" smtClean="0">
                <a:ea typeface="굴림" pitchFamily="50" charset="-127"/>
              </a:rPr>
              <a:t> </a:t>
            </a:r>
            <a:r>
              <a:rPr lang="ko-KR" altLang="en-US" sz="4000" dirty="0" err="1" smtClean="0">
                <a:ea typeface="굴림" pitchFamily="50" charset="-127"/>
              </a:rPr>
              <a:t>웹서버</a:t>
            </a:r>
            <a:r>
              <a:rPr lang="ko-KR" altLang="en-US" sz="4000" dirty="0" smtClean="0">
                <a:ea typeface="굴림" pitchFamily="50" charset="-127"/>
              </a:rPr>
              <a:t> 설치</a:t>
            </a:r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1447800" y="6019800"/>
            <a:ext cx="72390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ko-KR" altLang="en-US" sz="1600" b="1" dirty="0">
                <a:solidFill>
                  <a:srgbClr val="063DE8"/>
                </a:solidFill>
                <a:ea typeface="돋움" pitchFamily="50" charset="-127"/>
              </a:rPr>
              <a:t>강의교재</a:t>
            </a:r>
            <a:r>
              <a:rPr lang="en-US" altLang="ko-KR" sz="1600" b="1" dirty="0">
                <a:solidFill>
                  <a:srgbClr val="063DE8"/>
                </a:solidFill>
                <a:ea typeface="돋움" pitchFamily="50" charset="-127"/>
              </a:rPr>
              <a:t>: </a:t>
            </a:r>
            <a:r>
              <a:rPr lang="ko-KR" altLang="en-US" sz="1600" b="1" dirty="0">
                <a:solidFill>
                  <a:srgbClr val="063DE8"/>
                </a:solidFill>
                <a:ea typeface="돋움" pitchFamily="50" charset="-127"/>
              </a:rPr>
              <a:t>유무선공유기를 이용한 </a:t>
            </a:r>
            <a:r>
              <a:rPr lang="ko-KR" altLang="en-US" sz="1600" b="1" dirty="0" err="1">
                <a:solidFill>
                  <a:srgbClr val="063DE8"/>
                </a:solidFill>
                <a:ea typeface="돋움" pitchFamily="50" charset="-127"/>
              </a:rPr>
              <a:t>임베디드</a:t>
            </a:r>
            <a:r>
              <a:rPr lang="ko-KR" altLang="en-US" sz="1600" b="1" dirty="0">
                <a:solidFill>
                  <a:srgbClr val="063DE8"/>
                </a:solidFill>
                <a:ea typeface="돋움" pitchFamily="50" charset="-127"/>
              </a:rPr>
              <a:t> </a:t>
            </a:r>
            <a:r>
              <a:rPr lang="ko-KR" altLang="en-US" sz="1600" b="1" dirty="0" err="1">
                <a:solidFill>
                  <a:srgbClr val="063DE8"/>
                </a:solidFill>
                <a:ea typeface="돋움" pitchFamily="50" charset="-127"/>
              </a:rPr>
              <a:t>리눅스</a:t>
            </a:r>
            <a:r>
              <a:rPr lang="ko-KR" altLang="en-US" sz="1600" b="1" dirty="0">
                <a:solidFill>
                  <a:srgbClr val="063DE8"/>
                </a:solidFill>
                <a:ea typeface="돋움" pitchFamily="50" charset="-127"/>
              </a:rPr>
              <a:t> 시스템 구축 및 응용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371600" y="3657600"/>
            <a:ext cx="6400800" cy="237500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63500" tIns="25400" rIns="63500" bIns="25400">
            <a:spAutoFit/>
          </a:bodyPr>
          <a:lstStyle/>
          <a:p>
            <a:pPr marL="203200" indent="-203200" algn="ctr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</a:pPr>
            <a:endParaRPr lang="en-US" altLang="ko-KR" sz="2000" b="1" dirty="0" smtClean="0">
              <a:solidFill>
                <a:srgbClr val="000000"/>
              </a:solidFill>
              <a:ea typeface="돋움" pitchFamily="50" charset="-127"/>
            </a:endParaRPr>
          </a:p>
          <a:p>
            <a:pPr algn="ctr"/>
            <a:r>
              <a:rPr lang="en-US" altLang="ko-KR" sz="2000" dirty="0"/>
              <a:t>Jin Seek Choi</a:t>
            </a:r>
          </a:p>
          <a:p>
            <a:pPr algn="ctr"/>
            <a:r>
              <a:rPr lang="en-US" altLang="ko-KR" sz="2000" dirty="0"/>
              <a:t>jinseek@hanyang.ac.kr</a:t>
            </a:r>
          </a:p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Mobile Intelligence and Routing Lab</a:t>
            </a:r>
            <a:r>
              <a:rPr lang="en-US" altLang="ko-KR" sz="2000" dirty="0"/>
              <a:t> (</a:t>
            </a:r>
            <a:r>
              <a:rPr lang="en-US" altLang="ko-KR" sz="2000" dirty="0" err="1"/>
              <a:t>MiRL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en-US" altLang="ko-KR" sz="2000" dirty="0"/>
              <a:t>http://mir</a:t>
            </a:r>
            <a:r>
              <a:rPr lang="ko-KR" altLang="en-US" sz="2000" dirty="0"/>
              <a:t>.</a:t>
            </a:r>
            <a:r>
              <a:rPr lang="en-US" altLang="ko-KR" sz="2000" dirty="0"/>
              <a:t>hanyang.ac.kr/~</a:t>
            </a:r>
            <a:r>
              <a:rPr lang="en-US" altLang="ko-KR" sz="2000" dirty="0" err="1"/>
              <a:t>jinseek</a:t>
            </a:r>
            <a:r>
              <a:rPr lang="en-US" altLang="ko-KR" sz="2000" dirty="0"/>
              <a:t>/</a:t>
            </a:r>
          </a:p>
          <a:p>
            <a:pPr marL="203200" indent="-203200" algn="ctr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</a:pPr>
            <a:endParaRPr lang="en-US" altLang="ko-KR" sz="2000" b="1" dirty="0">
              <a:solidFill>
                <a:srgbClr val="000000"/>
              </a:solidFill>
              <a:ea typeface="돋움" pitchFamily="50" charset="-127"/>
            </a:endParaRPr>
          </a:p>
          <a:p>
            <a:pPr marL="203200" indent="-203200" algn="ctr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</a:pPr>
            <a:r>
              <a:rPr lang="ko-KR" altLang="en-US" sz="2000" b="1" dirty="0" smtClean="0">
                <a:solidFill>
                  <a:srgbClr val="000000"/>
                </a:solidFill>
                <a:ea typeface="돋움" pitchFamily="50" charset="-127"/>
              </a:rPr>
              <a:t>참고</a:t>
            </a:r>
            <a:r>
              <a:rPr lang="en-US" altLang="ko-KR" sz="2000" b="1" dirty="0" smtClean="0">
                <a:solidFill>
                  <a:srgbClr val="000000"/>
                </a:solidFill>
                <a:ea typeface="돋움" pitchFamily="50" charset="-127"/>
              </a:rPr>
              <a:t>: </a:t>
            </a:r>
            <a:r>
              <a:rPr lang="ko-KR" altLang="en-US" sz="2000" b="1" dirty="0">
                <a:solidFill>
                  <a:srgbClr val="000000"/>
                </a:solidFill>
                <a:ea typeface="돋움" pitchFamily="50" charset="-127"/>
              </a:rPr>
              <a:t>숭실대학교 정 </a:t>
            </a:r>
            <a:r>
              <a:rPr lang="ko-KR" altLang="en-US" sz="2000" b="1" dirty="0" smtClean="0">
                <a:solidFill>
                  <a:srgbClr val="000000"/>
                </a:solidFill>
                <a:ea typeface="돋움" pitchFamily="50" charset="-127"/>
              </a:rPr>
              <a:t>규식</a:t>
            </a:r>
            <a:endParaRPr lang="ko-KR" altLang="en-US" sz="2000" b="1" dirty="0">
              <a:solidFill>
                <a:srgbClr val="000000"/>
              </a:solidFill>
              <a:ea typeface="돋움" pitchFamily="50" charset="-127"/>
            </a:endParaRPr>
          </a:p>
        </p:txBody>
      </p:sp>
      <p:sp>
        <p:nvSpPr>
          <p:cNvPr id="2053" name="직사각형 4"/>
          <p:cNvSpPr>
            <a:spLocks noChangeArrowheads="1"/>
          </p:cNvSpPr>
          <p:nvPr/>
        </p:nvSpPr>
        <p:spPr bwMode="auto">
          <a:xfrm>
            <a:off x="381000" y="152400"/>
            <a:ext cx="807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err="1" smtClean="0">
                <a:solidFill>
                  <a:srgbClr val="FF0000"/>
                </a:solidFill>
                <a:ea typeface="돋움" pitchFamily="50" charset="-127"/>
              </a:rPr>
              <a:t>OpenWrt</a:t>
            </a:r>
            <a:r>
              <a:rPr lang="en-US" altLang="ko-KR" sz="2000" b="1" dirty="0" smtClean="0">
                <a:solidFill>
                  <a:srgbClr val="FF0000"/>
                </a:solidFill>
                <a:ea typeface="돋움" pitchFamily="50" charset="-127"/>
              </a:rPr>
              <a:t> based on Buffalo WZR-HP-G300nh </a:t>
            </a:r>
            <a:endParaRPr kumimoji="1" lang="ko-KR" altLang="en-US" sz="2000" b="1" dirty="0">
              <a:solidFill>
                <a:srgbClr val="FF0000"/>
              </a:solidFill>
              <a:ea typeface="돋움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BA1C7B-5C5C-465C-BFC8-A30F82B775D2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solidFill>
                  <a:srgbClr val="000000"/>
                </a:solidFill>
              </a:rPr>
              <a:t>TIPW</a:t>
            </a:r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002783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/>
            <a:fld id="{F9507840-93EF-4913-916D-5EFAE3A8EFE7}" type="datetime1">
              <a:rPr lang="ko-KR" altLang="en-US" sz="1400" smtClean="0">
                <a:ea typeface="굴림" pitchFamily="50" charset="-127"/>
              </a:rPr>
              <a:pPr eaLnBrk="1" hangingPunct="1"/>
              <a:t>2014-04-28</a:t>
            </a:fld>
            <a:endParaRPr lang="en-US" altLang="ko-KR" sz="1400" smtClean="0">
              <a:ea typeface="굴림" pitchFamily="50" charset="-127"/>
            </a:endParaRPr>
          </a:p>
        </p:txBody>
      </p:sp>
      <p:sp>
        <p:nvSpPr>
          <p:cNvPr id="41987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/>
            <a:fld id="{4B276966-4986-4537-99D5-4F77C2D18A70}" type="slidenum">
              <a:rPr lang="en-US" altLang="ko-KR" sz="1400" smtClean="0">
                <a:ea typeface="굴림" pitchFamily="50" charset="-127"/>
              </a:rPr>
              <a:pPr eaLnBrk="1" hangingPunct="1"/>
              <a:t>10</a:t>
            </a:fld>
            <a:endParaRPr lang="en-US" altLang="ko-KR" sz="1400" smtClean="0">
              <a:ea typeface="굴림" pitchFamily="50" charset="-127"/>
            </a:endParaRPr>
          </a:p>
        </p:txBody>
      </p:sp>
      <p:sp>
        <p:nvSpPr>
          <p:cNvPr id="41988" name="바닥글 개체 틀 5"/>
          <p:cNvSpPr>
            <a:spLocks noGrp="1"/>
          </p:cNvSpPr>
          <p:nvPr>
            <p:ph type="ftr" sz="quarter" idx="4294967295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1400" smtClean="0"/>
              <a:t>패키지 설치통한 응용 시스템 구축</a:t>
            </a: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510952"/>
            <a:ext cx="8786936" cy="6858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11.3 </a:t>
            </a:r>
            <a:r>
              <a:rPr lang="ko-KR" altLang="en-US" dirty="0" smtClean="0">
                <a:ea typeface="굴림" pitchFamily="50" charset="-127"/>
              </a:rPr>
              <a:t>유무선공유기에 웹 서버 설치</a:t>
            </a:r>
            <a:br>
              <a:rPr lang="ko-KR" altLang="en-US" dirty="0" smtClean="0">
                <a:ea typeface="굴림" pitchFamily="50" charset="-127"/>
              </a:rPr>
            </a:br>
            <a:r>
              <a:rPr lang="en-US" altLang="ko-KR" dirty="0" smtClean="0">
                <a:ea typeface="굴림" pitchFamily="50" charset="-127"/>
              </a:rPr>
              <a:t>- (4) </a:t>
            </a:r>
            <a:r>
              <a:rPr lang="ko-KR" altLang="en-US" dirty="0" smtClean="0">
                <a:ea typeface="굴림" pitchFamily="50" charset="-127"/>
              </a:rPr>
              <a:t>설치 및 실행과정</a:t>
            </a:r>
            <a:r>
              <a:rPr lang="en-US" altLang="ko-KR" dirty="0" smtClean="0">
                <a:ea typeface="굴림" pitchFamily="50" charset="-127"/>
              </a:rPr>
              <a:t>(6/7)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3206750"/>
          </a:xfrm>
        </p:spPr>
        <p:txBody>
          <a:bodyPr/>
          <a:lstStyle/>
          <a:p>
            <a:r>
              <a:rPr lang="en-US" altLang="ko-KR" sz="2000" dirty="0" smtClean="0">
                <a:ea typeface="굴림" pitchFamily="50" charset="-127"/>
              </a:rPr>
              <a:t>Step 5. </a:t>
            </a:r>
            <a:r>
              <a:rPr lang="en-US" altLang="ko-KR" sz="2000" dirty="0" err="1" smtClean="0">
                <a:ea typeface="굴림" pitchFamily="50" charset="-127"/>
              </a:rPr>
              <a:t>lighttpd</a:t>
            </a:r>
            <a:r>
              <a:rPr lang="en-US" altLang="ko-KR" sz="2000" dirty="0" smtClean="0">
                <a:ea typeface="굴림" pitchFamily="50" charset="-127"/>
              </a:rPr>
              <a:t> </a:t>
            </a:r>
            <a:r>
              <a:rPr lang="ko-KR" altLang="en-US" sz="2000" dirty="0" smtClean="0">
                <a:ea typeface="굴림" pitchFamily="50" charset="-127"/>
              </a:rPr>
              <a:t>실행</a:t>
            </a:r>
          </a:p>
          <a:p>
            <a:pPr lvl="1"/>
            <a:r>
              <a:rPr lang="en-US" altLang="ko-KR" sz="2000" dirty="0" err="1" smtClean="0">
                <a:ea typeface="굴림" pitchFamily="50" charset="-127"/>
              </a:rPr>
              <a:t>lighttpd</a:t>
            </a:r>
            <a:r>
              <a:rPr lang="en-US" altLang="ko-KR" sz="2000" dirty="0" smtClean="0">
                <a:ea typeface="굴림" pitchFamily="50" charset="-127"/>
              </a:rPr>
              <a:t> </a:t>
            </a:r>
            <a:r>
              <a:rPr lang="ko-KR" altLang="en-US" sz="2000" dirty="0" smtClean="0">
                <a:ea typeface="굴림" pitchFamily="50" charset="-127"/>
              </a:rPr>
              <a:t>명령과 함께 </a:t>
            </a:r>
            <a:r>
              <a:rPr lang="en-US" altLang="ko-KR" sz="2000" dirty="0" smtClean="0">
                <a:ea typeface="굴림" pitchFamily="50" charset="-127"/>
              </a:rPr>
              <a:t>f </a:t>
            </a:r>
            <a:r>
              <a:rPr lang="ko-KR" altLang="en-US" sz="2000" dirty="0" smtClean="0">
                <a:ea typeface="굴림" pitchFamily="50" charset="-127"/>
              </a:rPr>
              <a:t>옵션을 부여하여 </a:t>
            </a:r>
            <a:r>
              <a:rPr lang="en-US" altLang="ko-KR" sz="2000" dirty="0" err="1" smtClean="0">
                <a:ea typeface="굴림" pitchFamily="50" charset="-127"/>
              </a:rPr>
              <a:t>lighttpd.conf</a:t>
            </a:r>
            <a:r>
              <a:rPr lang="en-US" altLang="ko-KR" sz="2000" dirty="0" smtClean="0">
                <a:ea typeface="굴림" pitchFamily="50" charset="-127"/>
              </a:rPr>
              <a:t> </a:t>
            </a:r>
            <a:r>
              <a:rPr lang="ko-KR" altLang="en-US" sz="2000" dirty="0" smtClean="0">
                <a:ea typeface="굴림" pitchFamily="50" charset="-127"/>
              </a:rPr>
              <a:t>파일의 위치를 지정</a:t>
            </a:r>
          </a:p>
          <a:p>
            <a:pPr lvl="1"/>
            <a:r>
              <a:rPr lang="ko-KR" altLang="en-US" sz="2000" dirty="0" smtClean="0">
                <a:ea typeface="굴림" pitchFamily="50" charset="-127"/>
              </a:rPr>
              <a:t>호스트 </a:t>
            </a:r>
            <a:r>
              <a:rPr lang="en-US" altLang="ko-KR" sz="2000" dirty="0" smtClean="0">
                <a:ea typeface="굴림" pitchFamily="50" charset="-127"/>
              </a:rPr>
              <a:t>PC</a:t>
            </a:r>
            <a:r>
              <a:rPr lang="ko-KR" altLang="en-US" sz="2000" dirty="0" smtClean="0">
                <a:ea typeface="굴림" pitchFamily="50" charset="-127"/>
              </a:rPr>
              <a:t>에서 </a:t>
            </a:r>
            <a:r>
              <a:rPr lang="en-US" altLang="ko-KR" sz="2000" dirty="0" smtClean="0">
                <a:ea typeface="굴림" pitchFamily="50" charset="-127"/>
              </a:rPr>
              <a:t>192.168.1.1:81 </a:t>
            </a:r>
            <a:r>
              <a:rPr lang="ko-KR" altLang="en-US" sz="2000" dirty="0" smtClean="0">
                <a:ea typeface="굴림" pitchFamily="50" charset="-127"/>
              </a:rPr>
              <a:t>번으로 접속하면 </a:t>
            </a:r>
            <a:r>
              <a:rPr lang="en-US" altLang="ko-KR" sz="2000" dirty="0" smtClean="0">
                <a:ea typeface="굴림" pitchFamily="50" charset="-127"/>
              </a:rPr>
              <a:t>Step 4</a:t>
            </a:r>
            <a:r>
              <a:rPr lang="ko-KR" altLang="en-US" sz="2000" dirty="0" smtClean="0">
                <a:ea typeface="굴림" pitchFamily="50" charset="-127"/>
              </a:rPr>
              <a:t>에서 작성한 문서대로 웹 페이지를 볼 수 있다</a:t>
            </a:r>
            <a:r>
              <a:rPr lang="en-US" altLang="ko-KR" sz="2000" dirty="0" smtClean="0">
                <a:ea typeface="굴림" pitchFamily="50" charset="-127"/>
              </a:rPr>
              <a:t>. </a:t>
            </a:r>
          </a:p>
          <a:p>
            <a:pPr lvl="1"/>
            <a:r>
              <a:rPr lang="ko-KR" altLang="en-US" sz="2000" dirty="0" smtClean="0">
                <a:ea typeface="굴림" pitchFamily="50" charset="-127"/>
              </a:rPr>
              <a:t>같은 웹 페이지 이지만 </a:t>
            </a:r>
            <a:r>
              <a:rPr lang="en-US" altLang="ko-KR" sz="2000" dirty="0" smtClean="0">
                <a:ea typeface="굴림" pitchFamily="50" charset="-127"/>
              </a:rPr>
              <a:t>81</a:t>
            </a:r>
            <a:r>
              <a:rPr lang="ko-KR" altLang="en-US" sz="2000" dirty="0" smtClean="0">
                <a:ea typeface="굴림" pitchFamily="50" charset="-127"/>
              </a:rPr>
              <a:t>번 포트이기에 </a:t>
            </a:r>
            <a:r>
              <a:rPr lang="en-US" altLang="ko-KR" sz="2000" dirty="0" err="1" smtClean="0">
                <a:ea typeface="굴림" pitchFamily="50" charset="-127"/>
              </a:rPr>
              <a:t>webif</a:t>
            </a:r>
            <a:r>
              <a:rPr lang="en-US" altLang="ko-KR" sz="2000" dirty="0" smtClean="0">
                <a:ea typeface="굴림" pitchFamily="50" charset="-127"/>
              </a:rPr>
              <a:t> </a:t>
            </a:r>
            <a:r>
              <a:rPr lang="ko-KR" altLang="en-US" sz="2000" dirty="0" smtClean="0">
                <a:ea typeface="굴림" pitchFamily="50" charset="-127"/>
              </a:rPr>
              <a:t>대신 </a:t>
            </a:r>
            <a:r>
              <a:rPr lang="en-US" altLang="ko-KR" sz="2000" dirty="0" err="1" smtClean="0">
                <a:ea typeface="굴림" pitchFamily="50" charset="-127"/>
              </a:rPr>
              <a:t>lighttpd</a:t>
            </a:r>
            <a:r>
              <a:rPr lang="ko-KR" altLang="en-US" sz="2000" dirty="0" smtClean="0">
                <a:ea typeface="굴림" pitchFamily="50" charset="-127"/>
              </a:rPr>
              <a:t>가 제공하는 서비스임을 알 수 있다</a:t>
            </a:r>
            <a:r>
              <a:rPr lang="en-US" altLang="ko-KR" sz="2000" dirty="0" smtClean="0">
                <a:ea typeface="굴림" pitchFamily="50" charset="-127"/>
              </a:rPr>
              <a:t>. </a:t>
            </a:r>
          </a:p>
          <a:p>
            <a:pPr lvl="2"/>
            <a:r>
              <a:rPr lang="ko-KR" altLang="en-US" sz="1800" dirty="0" smtClean="0">
                <a:ea typeface="굴림" pitchFamily="50" charset="-127"/>
              </a:rPr>
              <a:t>이후 </a:t>
            </a:r>
            <a:r>
              <a:rPr lang="en-US" altLang="ko-KR" sz="1800" dirty="0" smtClean="0">
                <a:ea typeface="굴림" pitchFamily="50" charset="-127"/>
              </a:rPr>
              <a:t>PHP, DB </a:t>
            </a:r>
            <a:r>
              <a:rPr lang="ko-KR" altLang="en-US" sz="1800" dirty="0" smtClean="0">
                <a:ea typeface="굴림" pitchFamily="50" charset="-127"/>
              </a:rPr>
              <a:t>등과 연동하면 다양한 서비스를 제공하는 웹 서버를 만들 수 있다</a:t>
            </a:r>
            <a:r>
              <a:rPr lang="en-US" altLang="ko-KR" sz="1800" dirty="0" smtClean="0">
                <a:ea typeface="굴림" pitchFamily="50" charset="-127"/>
              </a:rPr>
              <a:t>.</a:t>
            </a:r>
          </a:p>
          <a:p>
            <a:pPr lvl="1"/>
            <a:r>
              <a:rPr lang="en-US" altLang="ko-KR" sz="2000" dirty="0" err="1" smtClean="0">
                <a:ea typeface="굴림" pitchFamily="50" charset="-127"/>
              </a:rPr>
              <a:t>WRouter</a:t>
            </a:r>
            <a:r>
              <a:rPr lang="en-US" altLang="ko-KR" sz="2000" dirty="0" smtClean="0">
                <a:ea typeface="굴림" pitchFamily="50" charset="-127"/>
              </a:rPr>
              <a:t>&gt; </a:t>
            </a:r>
            <a:r>
              <a:rPr lang="en-US" altLang="ko-KR" sz="2000" dirty="0" err="1" smtClean="0">
                <a:ea typeface="굴림" pitchFamily="50" charset="-127"/>
              </a:rPr>
              <a:t>lighttpd</a:t>
            </a:r>
            <a:r>
              <a:rPr lang="en-US" altLang="ko-KR" sz="2000" dirty="0" smtClean="0">
                <a:ea typeface="굴림" pitchFamily="50" charset="-127"/>
              </a:rPr>
              <a:t> -f /</a:t>
            </a:r>
            <a:r>
              <a:rPr lang="en-US" altLang="ko-KR" sz="2000" dirty="0" err="1" smtClean="0">
                <a:ea typeface="굴림" pitchFamily="50" charset="-127"/>
              </a:rPr>
              <a:t>etc</a:t>
            </a:r>
            <a:r>
              <a:rPr lang="en-US" altLang="ko-KR" sz="2000" dirty="0" smtClean="0">
                <a:ea typeface="굴림" pitchFamily="50" charset="-127"/>
              </a:rPr>
              <a:t>/</a:t>
            </a:r>
            <a:r>
              <a:rPr lang="en-US" altLang="ko-KR" sz="2000" dirty="0" err="1" smtClean="0">
                <a:ea typeface="굴림" pitchFamily="50" charset="-127"/>
              </a:rPr>
              <a:t>lighttpd.conf</a:t>
            </a:r>
            <a:r>
              <a:rPr lang="en-US" altLang="ko-KR" sz="2000" dirty="0" smtClean="0">
                <a:ea typeface="굴림" pitchFamily="50" charset="-127"/>
              </a:rPr>
              <a:t> (</a:t>
            </a:r>
            <a:r>
              <a:rPr lang="en-US" altLang="ko-KR" sz="2000" dirty="0" err="1" smtClean="0">
                <a:ea typeface="굴림" pitchFamily="50" charset="-127"/>
              </a:rPr>
              <a:t>lighttpd.conf</a:t>
            </a:r>
            <a:r>
              <a:rPr lang="en-US" altLang="ko-KR" sz="2000" dirty="0" smtClean="0">
                <a:ea typeface="굴림" pitchFamily="50" charset="-127"/>
              </a:rPr>
              <a:t> </a:t>
            </a:r>
            <a:r>
              <a:rPr lang="ko-KR" altLang="en-US" sz="2000" dirty="0" smtClean="0">
                <a:ea typeface="굴림" pitchFamily="50" charset="-127"/>
              </a:rPr>
              <a:t>설정 파일을 가지고 </a:t>
            </a:r>
            <a:r>
              <a:rPr lang="en-US" altLang="ko-KR" sz="2000" dirty="0" err="1" smtClean="0">
                <a:ea typeface="굴림" pitchFamily="50" charset="-127"/>
              </a:rPr>
              <a:t>lighttpd</a:t>
            </a:r>
            <a:r>
              <a:rPr lang="en-US" altLang="ko-KR" sz="2000" dirty="0" smtClean="0">
                <a:ea typeface="굴림" pitchFamily="50" charset="-127"/>
              </a:rPr>
              <a:t> </a:t>
            </a:r>
            <a:r>
              <a:rPr lang="ko-KR" altLang="en-US" sz="2000" dirty="0" smtClean="0">
                <a:ea typeface="굴림" pitchFamily="50" charset="-127"/>
              </a:rPr>
              <a:t>프로그램을 실행한다</a:t>
            </a:r>
            <a:r>
              <a:rPr lang="en-US" altLang="ko-KR" sz="2000" dirty="0" smtClean="0">
                <a:ea typeface="굴림" pitchFamily="50" charset="-127"/>
              </a:rPr>
              <a:t>.)</a:t>
            </a:r>
          </a:p>
        </p:txBody>
      </p:sp>
      <p:sp>
        <p:nvSpPr>
          <p:cNvPr id="41991" name="Rectangle 5"/>
          <p:cNvSpPr>
            <a:spLocks noChangeArrowheads="1"/>
          </p:cNvSpPr>
          <p:nvPr/>
        </p:nvSpPr>
        <p:spPr bwMode="auto">
          <a:xfrm>
            <a:off x="0" y="298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1992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28775" y="4872583"/>
            <a:ext cx="58864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4378440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/>
            <a:fld id="{6DA28D33-8948-45B3-942F-1F424C3B1155}" type="datetime1">
              <a:rPr lang="ko-KR" altLang="en-US" sz="1400" smtClean="0">
                <a:ea typeface="굴림" pitchFamily="50" charset="-127"/>
              </a:rPr>
              <a:pPr eaLnBrk="1" hangingPunct="1"/>
              <a:t>2014-04-28</a:t>
            </a:fld>
            <a:endParaRPr lang="en-US" altLang="ko-KR" sz="1400" smtClean="0">
              <a:ea typeface="굴림" pitchFamily="50" charset="-127"/>
            </a:endParaRPr>
          </a:p>
        </p:txBody>
      </p:sp>
      <p:sp>
        <p:nvSpPr>
          <p:cNvPr id="43011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/>
            <a:fld id="{6F8F1CC4-BEAA-42F6-A0F2-20EDC9B82131}" type="slidenum">
              <a:rPr lang="en-US" altLang="ko-KR" sz="1400" smtClean="0">
                <a:ea typeface="굴림" pitchFamily="50" charset="-127"/>
              </a:rPr>
              <a:pPr eaLnBrk="1" hangingPunct="1"/>
              <a:t>11</a:t>
            </a:fld>
            <a:endParaRPr lang="en-US" altLang="ko-KR" sz="1400" smtClean="0">
              <a:ea typeface="굴림" pitchFamily="50" charset="-127"/>
            </a:endParaRPr>
          </a:p>
        </p:txBody>
      </p:sp>
      <p:sp>
        <p:nvSpPr>
          <p:cNvPr id="43012" name="바닥글 개체 틀 5"/>
          <p:cNvSpPr>
            <a:spLocks noGrp="1"/>
          </p:cNvSpPr>
          <p:nvPr>
            <p:ph type="ftr" sz="quarter" idx="4294967295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1400" smtClean="0"/>
              <a:t>패키지 설치통한 응용 시스템 구축</a:t>
            </a: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38944"/>
            <a:ext cx="7346776" cy="6858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11.3 </a:t>
            </a:r>
            <a:r>
              <a:rPr lang="ko-KR" altLang="en-US" dirty="0" smtClean="0">
                <a:ea typeface="굴림" pitchFamily="50" charset="-127"/>
              </a:rPr>
              <a:t>유무선공유기에 웹 서버 설치</a:t>
            </a:r>
            <a:br>
              <a:rPr lang="ko-KR" altLang="en-US" dirty="0" smtClean="0">
                <a:ea typeface="굴림" pitchFamily="50" charset="-127"/>
              </a:rPr>
            </a:br>
            <a:r>
              <a:rPr lang="en-US" altLang="ko-KR" dirty="0" smtClean="0">
                <a:ea typeface="굴림" pitchFamily="50" charset="-127"/>
              </a:rPr>
              <a:t>- (4) </a:t>
            </a:r>
            <a:r>
              <a:rPr lang="ko-KR" altLang="en-US" dirty="0" smtClean="0">
                <a:ea typeface="굴림" pitchFamily="50" charset="-127"/>
              </a:rPr>
              <a:t>설치 및 실행과정</a:t>
            </a:r>
            <a:r>
              <a:rPr lang="en-US" altLang="ko-KR" dirty="0" smtClean="0">
                <a:ea typeface="굴림" pitchFamily="50" charset="-127"/>
              </a:rPr>
              <a:t>(7/7)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8406"/>
            <a:ext cx="7848600" cy="1697038"/>
          </a:xfrm>
        </p:spPr>
        <p:txBody>
          <a:bodyPr/>
          <a:lstStyle/>
          <a:p>
            <a:r>
              <a:rPr lang="en-US" altLang="ko-KR" sz="2000" dirty="0" smtClean="0">
                <a:ea typeface="굴림" pitchFamily="50" charset="-127"/>
              </a:rPr>
              <a:t>Step 6. </a:t>
            </a:r>
            <a:r>
              <a:rPr lang="ko-KR" altLang="en-US" sz="2000" dirty="0" smtClean="0">
                <a:ea typeface="굴림" pitchFamily="50" charset="-127"/>
              </a:rPr>
              <a:t>유무선공유기의 웹 접속</a:t>
            </a:r>
          </a:p>
          <a:p>
            <a:pPr lvl="1"/>
            <a:r>
              <a:rPr lang="ko-KR" altLang="en-US" sz="2000" dirty="0" smtClean="0">
                <a:ea typeface="굴림" pitchFamily="50" charset="-127"/>
              </a:rPr>
              <a:t>호스트 </a:t>
            </a:r>
            <a:r>
              <a:rPr lang="en-US" altLang="ko-KR" sz="2000" dirty="0" smtClean="0">
                <a:ea typeface="굴림" pitchFamily="50" charset="-127"/>
              </a:rPr>
              <a:t>PC</a:t>
            </a:r>
            <a:r>
              <a:rPr lang="ko-KR" altLang="en-US" sz="2000" dirty="0" smtClean="0">
                <a:ea typeface="굴림" pitchFamily="50" charset="-127"/>
              </a:rPr>
              <a:t>에서 유무선공유기의 웹 프로그램으로 접속</a:t>
            </a:r>
          </a:p>
          <a:p>
            <a:pPr lvl="1"/>
            <a:r>
              <a:rPr lang="en-US" altLang="ko-KR" sz="2000" dirty="0" err="1" smtClean="0">
                <a:ea typeface="굴림" pitchFamily="50" charset="-127"/>
              </a:rPr>
              <a:t>HostPC</a:t>
            </a:r>
            <a:r>
              <a:rPr lang="en-US" altLang="ko-KR" sz="2000" dirty="0" smtClean="0">
                <a:ea typeface="굴림" pitchFamily="50" charset="-127"/>
              </a:rPr>
              <a:t>&gt; http://192.168.1.1:81/test.html</a:t>
            </a:r>
          </a:p>
          <a:p>
            <a:pPr lvl="1"/>
            <a:r>
              <a:rPr lang="ko-KR" altLang="en-US" sz="2000" dirty="0" smtClean="0">
                <a:ea typeface="굴림" pitchFamily="50" charset="-127"/>
              </a:rPr>
              <a:t>웹 서버 설치에 대한 자세한 설명은 다음의 웹 사이트를 참조</a:t>
            </a:r>
          </a:p>
          <a:p>
            <a:pPr lvl="2"/>
            <a:r>
              <a:rPr lang="en-US" altLang="ko-KR" sz="1800" dirty="0" smtClean="0">
                <a:ea typeface="굴림" pitchFamily="50" charset="-127"/>
                <a:hlinkClick r:id="rId3"/>
              </a:rPr>
              <a:t>http://forum.OpenWrt.org/viewtopic.php?id=10330</a:t>
            </a:r>
            <a:r>
              <a:rPr lang="en-US" altLang="ko-KR" sz="1800" dirty="0" smtClean="0">
                <a:ea typeface="굴림" pitchFamily="50" charset="-127"/>
              </a:rPr>
              <a:t> </a:t>
            </a:r>
          </a:p>
        </p:txBody>
      </p:sp>
      <p:sp>
        <p:nvSpPr>
          <p:cNvPr id="43015" name="Rectangle 5"/>
          <p:cNvSpPr>
            <a:spLocks noChangeArrowheads="1"/>
          </p:cNvSpPr>
          <p:nvPr/>
        </p:nvSpPr>
        <p:spPr bwMode="auto">
          <a:xfrm>
            <a:off x="0" y="20669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212976"/>
            <a:ext cx="5472608" cy="3157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1225536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/>
            <a:fld id="{63D276AC-FCED-4F45-A4A4-B89FB528DDF5}" type="datetime1">
              <a:rPr lang="ko-KR" altLang="en-US" sz="1400" smtClean="0">
                <a:ea typeface="굴림" pitchFamily="50" charset="-127"/>
              </a:rPr>
              <a:pPr eaLnBrk="1" hangingPunct="1"/>
              <a:t>2014-04-28</a:t>
            </a:fld>
            <a:endParaRPr lang="en-US" altLang="ko-KR" sz="1400" smtClean="0">
              <a:ea typeface="굴림" pitchFamily="50" charset="-127"/>
            </a:endParaRPr>
          </a:p>
        </p:txBody>
      </p:sp>
      <p:sp>
        <p:nvSpPr>
          <p:cNvPr id="3379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/>
            <a:fld id="{F87C5BAB-7657-4450-8D45-EA600A85DCD2}" type="slidenum">
              <a:rPr lang="en-US" altLang="ko-KR" sz="1400" smtClean="0">
                <a:ea typeface="굴림" pitchFamily="50" charset="-127"/>
              </a:rPr>
              <a:pPr eaLnBrk="1" hangingPunct="1"/>
              <a:t>2</a:t>
            </a:fld>
            <a:endParaRPr lang="en-US" altLang="ko-KR" sz="1400" smtClean="0">
              <a:ea typeface="굴림" pitchFamily="50" charset="-127"/>
            </a:endParaRPr>
          </a:p>
        </p:txBody>
      </p:sp>
      <p:sp>
        <p:nvSpPr>
          <p:cNvPr id="33796" name="바닥글 개체 틀 5"/>
          <p:cNvSpPr>
            <a:spLocks noGrp="1"/>
          </p:cNvSpPr>
          <p:nvPr>
            <p:ph type="ftr" sz="quarter" idx="4294967295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1400" smtClean="0"/>
              <a:t>패키지 설치통한 응용 시스템 구축</a:t>
            </a: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76672"/>
            <a:ext cx="8534400" cy="6858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11.3 </a:t>
            </a:r>
            <a:r>
              <a:rPr lang="ko-KR" altLang="en-US" dirty="0" smtClean="0">
                <a:ea typeface="굴림" pitchFamily="50" charset="-127"/>
              </a:rPr>
              <a:t>유무선공유기에 웹 서버 설치</a:t>
            </a:r>
            <a:br>
              <a:rPr lang="ko-KR" altLang="en-US" dirty="0" smtClean="0">
                <a:ea typeface="굴림" pitchFamily="50" charset="-127"/>
              </a:rPr>
            </a:br>
            <a:r>
              <a:rPr lang="en-US" altLang="ko-KR" dirty="0" smtClean="0">
                <a:ea typeface="굴림" pitchFamily="50" charset="-127"/>
              </a:rPr>
              <a:t>- (1) </a:t>
            </a:r>
            <a:r>
              <a:rPr lang="ko-KR" altLang="en-US" dirty="0" smtClean="0">
                <a:ea typeface="굴림" pitchFamily="50" charset="-127"/>
              </a:rPr>
              <a:t>목적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7848600" cy="4054475"/>
          </a:xfrm>
        </p:spPr>
        <p:txBody>
          <a:bodyPr/>
          <a:lstStyle/>
          <a:p>
            <a:r>
              <a:rPr lang="ko-KR" altLang="en-US" sz="2000" dirty="0" smtClean="0">
                <a:ea typeface="굴림" pitchFamily="50" charset="-127"/>
              </a:rPr>
              <a:t>웹 서버</a:t>
            </a:r>
            <a:r>
              <a:rPr lang="en-US" altLang="ko-KR" sz="2000" dirty="0" smtClean="0">
                <a:ea typeface="굴림" pitchFamily="50" charset="-127"/>
              </a:rPr>
              <a:t>?</a:t>
            </a:r>
          </a:p>
          <a:p>
            <a:pPr lvl="1"/>
            <a:r>
              <a:rPr lang="ko-KR" altLang="en-US" sz="2000" dirty="0" smtClean="0">
                <a:ea typeface="굴림" pitchFamily="50" charset="-127"/>
              </a:rPr>
              <a:t>유무선공유기는 웹 인터페이스를 제공하는데 </a:t>
            </a:r>
            <a:r>
              <a:rPr lang="en-US" altLang="ko-KR" sz="2000" dirty="0" err="1" smtClean="0">
                <a:ea typeface="굴림" pitchFamily="50" charset="-127"/>
              </a:rPr>
              <a:t>webif</a:t>
            </a:r>
            <a:r>
              <a:rPr lang="ko-KR" altLang="en-US" sz="2000" dirty="0" smtClean="0">
                <a:ea typeface="굴림" pitchFamily="50" charset="-127"/>
              </a:rPr>
              <a:t>라는 프로그램을 사용 </a:t>
            </a:r>
          </a:p>
          <a:p>
            <a:pPr lvl="2"/>
            <a:r>
              <a:rPr lang="en-US" altLang="ko-KR" sz="1800" dirty="0" err="1" smtClean="0">
                <a:ea typeface="굴림" pitchFamily="50" charset="-127"/>
              </a:rPr>
              <a:t>webif</a:t>
            </a:r>
            <a:r>
              <a:rPr lang="ko-KR" altLang="en-US" sz="1800" dirty="0" smtClean="0">
                <a:ea typeface="굴림" pitchFamily="50" charset="-127"/>
              </a:rPr>
              <a:t>는 간단한 웹 서버 프로그램으로 </a:t>
            </a:r>
            <a:r>
              <a:rPr lang="en-US" altLang="ko-KR" sz="1800" dirty="0" err="1" smtClean="0">
                <a:solidFill>
                  <a:srgbClr val="FF0000"/>
                </a:solidFill>
                <a:ea typeface="굴림" pitchFamily="50" charset="-127"/>
              </a:rPr>
              <a:t>Busybox</a:t>
            </a:r>
            <a:r>
              <a:rPr lang="en-US" altLang="ko-KR" sz="1800" dirty="0" smtClean="0">
                <a:ea typeface="굴림" pitchFamily="50" charset="-127"/>
              </a:rPr>
              <a:t>(</a:t>
            </a:r>
            <a:r>
              <a:rPr lang="ko-KR" altLang="en-US" sz="1800" dirty="0" smtClean="0">
                <a:ea typeface="굴림" pitchFamily="50" charset="-127"/>
              </a:rPr>
              <a:t>유닉스</a:t>
            </a:r>
            <a:r>
              <a:rPr lang="en-US" altLang="ko-KR" sz="1800" dirty="0" smtClean="0">
                <a:ea typeface="굴림" pitchFamily="50" charset="-127"/>
              </a:rPr>
              <a:t>/</a:t>
            </a:r>
            <a:r>
              <a:rPr lang="ko-KR" altLang="en-US" sz="1800" dirty="0" err="1" smtClean="0">
                <a:ea typeface="굴림" pitchFamily="50" charset="-127"/>
              </a:rPr>
              <a:t>리눅스</a:t>
            </a:r>
            <a:r>
              <a:rPr lang="ko-KR" altLang="en-US" sz="1800" dirty="0" smtClean="0">
                <a:ea typeface="굴림" pitchFamily="50" charset="-127"/>
              </a:rPr>
              <a:t> 기반의 하드웨어에 사용되어지는 유틸리티 패키지</a:t>
            </a:r>
            <a:r>
              <a:rPr lang="en-US" altLang="ko-KR" sz="1800" dirty="0" smtClean="0">
                <a:ea typeface="굴림" pitchFamily="50" charset="-127"/>
              </a:rPr>
              <a:t>) </a:t>
            </a:r>
            <a:r>
              <a:rPr lang="ko-KR" altLang="en-US" sz="1800" dirty="0" smtClean="0">
                <a:ea typeface="굴림" pitchFamily="50" charset="-127"/>
              </a:rPr>
              <a:t>내에 포함 </a:t>
            </a:r>
          </a:p>
          <a:p>
            <a:pPr lvl="2"/>
            <a:r>
              <a:rPr lang="en-US" altLang="ko-KR" sz="1800" dirty="0" err="1" smtClean="0">
                <a:ea typeface="굴림" pitchFamily="50" charset="-127"/>
              </a:rPr>
              <a:t>webif</a:t>
            </a:r>
            <a:r>
              <a:rPr lang="ko-KR" altLang="en-US" sz="1800" dirty="0" smtClean="0">
                <a:ea typeface="굴림" pitchFamily="50" charset="-127"/>
              </a:rPr>
              <a:t>는 </a:t>
            </a:r>
            <a:r>
              <a:rPr lang="en-US" altLang="ko-KR" sz="1800" dirty="0" smtClean="0">
                <a:ea typeface="굴림" pitchFamily="50" charset="-127"/>
              </a:rPr>
              <a:t>HTML</a:t>
            </a:r>
            <a:r>
              <a:rPr lang="ko-KR" altLang="en-US" sz="1800" dirty="0" smtClean="0">
                <a:ea typeface="굴림" pitchFamily="50" charset="-127"/>
              </a:rPr>
              <a:t>과 </a:t>
            </a:r>
            <a:r>
              <a:rPr lang="en-US" altLang="ko-KR" sz="1800" dirty="0" smtClean="0">
                <a:ea typeface="굴림" pitchFamily="50" charset="-127"/>
              </a:rPr>
              <a:t>CGI</a:t>
            </a:r>
            <a:r>
              <a:rPr lang="ko-KR" altLang="en-US" sz="1800" dirty="0" smtClean="0">
                <a:ea typeface="굴림" pitchFamily="50" charset="-127"/>
              </a:rPr>
              <a:t>만을 지원하며 가볍고 빠르다는 장점을 가지나</a:t>
            </a:r>
            <a:r>
              <a:rPr lang="en-US" altLang="ko-KR" sz="1800" dirty="0" smtClean="0">
                <a:ea typeface="굴림" pitchFamily="50" charset="-127"/>
              </a:rPr>
              <a:t>, J</a:t>
            </a:r>
            <a:r>
              <a:rPr lang="en-US" altLang="ko-KR" sz="1800" dirty="0" smtClean="0">
                <a:solidFill>
                  <a:srgbClr val="FF0000"/>
                </a:solidFill>
                <a:ea typeface="굴림" pitchFamily="50" charset="-127"/>
              </a:rPr>
              <a:t>AVA, PHP, DB </a:t>
            </a:r>
            <a:r>
              <a:rPr lang="ko-KR" altLang="en-US" sz="1800" dirty="0" smtClean="0">
                <a:solidFill>
                  <a:srgbClr val="FF0000"/>
                </a:solidFill>
                <a:ea typeface="굴림" pitchFamily="50" charset="-127"/>
              </a:rPr>
              <a:t>등의 지원이 안 되기 때문에 전용 웹 서버로 사용하기에는 적합하지 않다</a:t>
            </a:r>
          </a:p>
          <a:p>
            <a:pPr lvl="1"/>
            <a:r>
              <a:rPr lang="ko-KR" altLang="en-US" sz="2000" dirty="0" smtClean="0">
                <a:ea typeface="굴림" pitchFamily="50" charset="-127"/>
              </a:rPr>
              <a:t>본 절에서는 다양한 기능을 제공할 수 있는 웹 서버 프로그램인 </a:t>
            </a:r>
            <a:r>
              <a:rPr lang="en-US" altLang="ko-KR" sz="2000" dirty="0" err="1" smtClean="0">
                <a:ea typeface="굴림" pitchFamily="50" charset="-127"/>
              </a:rPr>
              <a:t>lighttpd</a:t>
            </a:r>
            <a:r>
              <a:rPr lang="ko-KR" altLang="en-US" sz="2000" dirty="0" smtClean="0">
                <a:ea typeface="굴림" pitchFamily="50" charset="-127"/>
              </a:rPr>
              <a:t>를 추가로 설치 </a:t>
            </a:r>
          </a:p>
          <a:p>
            <a:pPr lvl="2"/>
            <a:r>
              <a:rPr lang="ko-KR" altLang="en-US" sz="1800" dirty="0" smtClean="0">
                <a:ea typeface="굴림" pitchFamily="50" charset="-127"/>
              </a:rPr>
              <a:t>실제 유용한 웹 서버는 </a:t>
            </a:r>
            <a:r>
              <a:rPr lang="en-US" altLang="ko-KR" sz="1800" dirty="0" err="1" smtClean="0">
                <a:ea typeface="굴림" pitchFamily="50" charset="-127"/>
              </a:rPr>
              <a:t>lighttpd</a:t>
            </a:r>
            <a:r>
              <a:rPr lang="en-US" altLang="ko-KR" sz="1800" dirty="0" smtClean="0">
                <a:ea typeface="굴림" pitchFamily="50" charset="-127"/>
              </a:rPr>
              <a:t> </a:t>
            </a:r>
            <a:r>
              <a:rPr lang="ko-KR" altLang="en-US" sz="1800" dirty="0" smtClean="0">
                <a:ea typeface="굴림" pitchFamily="50" charset="-127"/>
              </a:rPr>
              <a:t>뿐만 아니라 </a:t>
            </a:r>
            <a:r>
              <a:rPr lang="en-US" altLang="ko-KR" sz="1800" dirty="0" smtClean="0">
                <a:ea typeface="굴림" pitchFamily="50" charset="-127"/>
              </a:rPr>
              <a:t>PHP </a:t>
            </a:r>
            <a:r>
              <a:rPr lang="ko-KR" altLang="en-US" sz="1800" dirty="0" smtClean="0">
                <a:ea typeface="굴림" pitchFamily="50" charset="-127"/>
              </a:rPr>
              <a:t>및 </a:t>
            </a:r>
            <a:r>
              <a:rPr lang="en-US" altLang="ko-KR" sz="1800" dirty="0" smtClean="0">
                <a:ea typeface="굴림" pitchFamily="50" charset="-127"/>
              </a:rPr>
              <a:t>DB </a:t>
            </a:r>
            <a:r>
              <a:rPr lang="ko-KR" altLang="en-US" sz="1800" dirty="0" smtClean="0">
                <a:ea typeface="굴림" pitchFamily="50" charset="-127"/>
              </a:rPr>
              <a:t>등이 필요 </a:t>
            </a:r>
          </a:p>
          <a:p>
            <a:pPr lvl="1"/>
            <a:r>
              <a:rPr lang="ko-KR" altLang="en-US" sz="2000" dirty="0" smtClean="0">
                <a:ea typeface="굴림" pitchFamily="50" charset="-127"/>
              </a:rPr>
              <a:t>이번 실험에서는 </a:t>
            </a:r>
            <a:r>
              <a:rPr lang="en-US" altLang="ko-KR" sz="2000" dirty="0" err="1" smtClean="0">
                <a:ea typeface="굴림" pitchFamily="50" charset="-127"/>
              </a:rPr>
              <a:t>lighttpd</a:t>
            </a:r>
            <a:r>
              <a:rPr lang="en-US" altLang="ko-KR" sz="2000" dirty="0" smtClean="0">
                <a:ea typeface="굴림" pitchFamily="50" charset="-127"/>
              </a:rPr>
              <a:t> </a:t>
            </a:r>
            <a:r>
              <a:rPr lang="ko-KR" altLang="en-US" sz="2000" dirty="0" smtClean="0">
                <a:ea typeface="굴림" pitchFamily="50" charset="-127"/>
              </a:rPr>
              <a:t>만을 설치 및 사용하며</a:t>
            </a:r>
            <a:r>
              <a:rPr lang="en-US" altLang="ko-KR" sz="2000" dirty="0" smtClean="0">
                <a:ea typeface="굴림" pitchFamily="50" charset="-127"/>
              </a:rPr>
              <a:t>, PHP </a:t>
            </a:r>
            <a:r>
              <a:rPr lang="ko-KR" altLang="en-US" sz="2000" dirty="0" smtClean="0">
                <a:ea typeface="굴림" pitchFamily="50" charset="-127"/>
              </a:rPr>
              <a:t>및 </a:t>
            </a:r>
            <a:r>
              <a:rPr lang="en-US" altLang="ko-KR" sz="2000" dirty="0" smtClean="0">
                <a:ea typeface="굴림" pitchFamily="50" charset="-127"/>
              </a:rPr>
              <a:t>DB</a:t>
            </a:r>
            <a:r>
              <a:rPr lang="ko-KR" altLang="en-US" sz="2000" dirty="0" smtClean="0">
                <a:ea typeface="굴림" pitchFamily="50" charset="-127"/>
              </a:rPr>
              <a:t>를 이용하여 웹 </a:t>
            </a:r>
            <a:r>
              <a:rPr lang="ko-KR" altLang="en-US" sz="2000" dirty="0" err="1" smtClean="0">
                <a:ea typeface="굴림" pitchFamily="50" charset="-127"/>
              </a:rPr>
              <a:t>블로그와</a:t>
            </a:r>
            <a:r>
              <a:rPr lang="ko-KR" altLang="en-US" sz="2000" dirty="0" smtClean="0">
                <a:ea typeface="굴림" pitchFamily="50" charset="-127"/>
              </a:rPr>
              <a:t> 웹 하드를 만드는 실험은 </a:t>
            </a:r>
            <a:r>
              <a:rPr lang="en-US" altLang="ko-KR" sz="2000" dirty="0" smtClean="0">
                <a:ea typeface="굴림" pitchFamily="50" charset="-127"/>
              </a:rPr>
              <a:t>13.3</a:t>
            </a:r>
            <a:r>
              <a:rPr lang="ko-KR" altLang="en-US" sz="2000" dirty="0" smtClean="0">
                <a:ea typeface="굴림" pitchFamily="50" charset="-127"/>
              </a:rPr>
              <a:t>과 </a:t>
            </a:r>
            <a:r>
              <a:rPr lang="en-US" altLang="ko-KR" sz="2000" dirty="0" smtClean="0">
                <a:ea typeface="굴림" pitchFamily="50" charset="-127"/>
              </a:rPr>
              <a:t>13.4 </a:t>
            </a:r>
            <a:r>
              <a:rPr lang="ko-KR" altLang="en-US" sz="2000" dirty="0" smtClean="0">
                <a:ea typeface="굴림" pitchFamily="50" charset="-127"/>
              </a:rPr>
              <a:t>에서 소개</a:t>
            </a:r>
          </a:p>
        </p:txBody>
      </p:sp>
    </p:spTree>
    <p:extLst>
      <p:ext uri="{BB962C8B-B14F-4D97-AF65-F5344CB8AC3E}">
        <p14:creationId xmlns:p14="http://schemas.microsoft.com/office/powerpoint/2010/main" xmlns="" val="180649501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/>
            <a:fld id="{68149814-4D24-41E5-823B-B5B49DE8778E}" type="datetime1">
              <a:rPr lang="ko-KR" altLang="en-US" sz="1400" smtClean="0">
                <a:ea typeface="굴림" pitchFamily="50" charset="-127"/>
              </a:rPr>
              <a:pPr eaLnBrk="1" hangingPunct="1"/>
              <a:t>2014-04-28</a:t>
            </a:fld>
            <a:endParaRPr lang="en-US" altLang="ko-KR" sz="1400" smtClean="0">
              <a:ea typeface="굴림" pitchFamily="50" charset="-127"/>
            </a:endParaRPr>
          </a:p>
        </p:txBody>
      </p:sp>
      <p:sp>
        <p:nvSpPr>
          <p:cNvPr id="34819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/>
            <a:fld id="{03FE85B9-03CB-42BD-8A59-6997966B066E}" type="slidenum">
              <a:rPr lang="en-US" altLang="ko-KR" sz="1400" smtClean="0">
                <a:ea typeface="굴림" pitchFamily="50" charset="-127"/>
              </a:rPr>
              <a:pPr eaLnBrk="1" hangingPunct="1"/>
              <a:t>3</a:t>
            </a:fld>
            <a:endParaRPr lang="en-US" altLang="ko-KR" sz="1400" smtClean="0">
              <a:ea typeface="굴림" pitchFamily="50" charset="-127"/>
            </a:endParaRPr>
          </a:p>
        </p:txBody>
      </p:sp>
      <p:sp>
        <p:nvSpPr>
          <p:cNvPr id="34820" name="바닥글 개체 틀 5"/>
          <p:cNvSpPr>
            <a:spLocks noGrp="1"/>
          </p:cNvSpPr>
          <p:nvPr>
            <p:ph type="ftr" sz="quarter" idx="4294967295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1400" smtClean="0"/>
              <a:t>패키지 설치통한 응용 시스템 구축</a:t>
            </a: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-252536" y="510952"/>
            <a:ext cx="10011072" cy="6858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11.3 </a:t>
            </a:r>
            <a:r>
              <a:rPr lang="ko-KR" altLang="en-US" dirty="0" smtClean="0">
                <a:ea typeface="굴림" pitchFamily="50" charset="-127"/>
              </a:rPr>
              <a:t>유무선공유기에 웹 서버 설치</a:t>
            </a:r>
            <a:br>
              <a:rPr lang="ko-KR" altLang="en-US" dirty="0" smtClean="0">
                <a:ea typeface="굴림" pitchFamily="50" charset="-127"/>
              </a:rPr>
            </a:br>
            <a:r>
              <a:rPr lang="en-US" altLang="ko-KR" dirty="0" smtClean="0">
                <a:ea typeface="굴림" pitchFamily="50" charset="-127"/>
              </a:rPr>
              <a:t>- (2) </a:t>
            </a:r>
            <a:r>
              <a:rPr lang="ko-KR" altLang="en-US" dirty="0" smtClean="0">
                <a:ea typeface="굴림" pitchFamily="50" charset="-127"/>
              </a:rPr>
              <a:t>시스템 사양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668338"/>
          </a:xfrm>
        </p:spPr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시스템 사양</a:t>
            </a:r>
          </a:p>
          <a:p>
            <a:pPr lvl="1"/>
            <a:endParaRPr lang="en-US" altLang="ko-KR" smtClean="0">
              <a:ea typeface="굴림" pitchFamily="50" charset="-127"/>
            </a:endParaRPr>
          </a:p>
        </p:txBody>
      </p:sp>
      <p:sp>
        <p:nvSpPr>
          <p:cNvPr id="34823" name="Rectangle 4"/>
          <p:cNvSpPr>
            <a:spLocks noChangeArrowheads="1"/>
          </p:cNvSpPr>
          <p:nvPr/>
        </p:nvSpPr>
        <p:spPr bwMode="auto">
          <a:xfrm>
            <a:off x="0" y="2547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1313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50667666"/>
              </p:ext>
            </p:extLst>
          </p:nvPr>
        </p:nvGraphicFramePr>
        <p:xfrm>
          <a:off x="971600" y="1988840"/>
          <a:ext cx="7620000" cy="1828800"/>
        </p:xfrm>
        <a:graphic>
          <a:graphicData uri="http://schemas.openxmlformats.org/drawingml/2006/table">
            <a:tbl>
              <a:tblPr/>
              <a:tblGrid>
                <a:gridCol w="946150"/>
                <a:gridCol w="1049338"/>
                <a:gridCol w="5624512"/>
              </a:tblGrid>
              <a:tr h="198438">
                <a:tc rowSpan="3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한양신명조"/>
                          <a:cs typeface="한양신명조"/>
                        </a:rPr>
                        <a:t>WRouter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한양신명조"/>
                          <a:cs typeface="한양신명조"/>
                        </a:rPr>
                        <a:t>Hardware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Buffalo WZR-HP-G300NH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한양신명조"/>
                          <a:cs typeface="한양신명조"/>
                        </a:rPr>
                        <a:t>Software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한양신명조"/>
                          <a:cs typeface="한양신명조"/>
                        </a:rPr>
                        <a:t>libopenssl, libpthread, zlib, lighttpd, lighttpd-mod-cgi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한양신명조"/>
                          <a:cs typeface="한양신명조"/>
                        </a:rPr>
                        <a:t>OS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한양신명조"/>
                          <a:cs typeface="한양신명조"/>
                        </a:rPr>
                        <a:t>backfire 10.03 (</a:t>
                      </a:r>
                      <a:r>
                        <a:rPr kumimoji="1" lang="en-US" altLang="ko-K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한양신명조"/>
                          <a:cs typeface="한양신명조"/>
                        </a:rPr>
                        <a:t>linux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한양신명조"/>
                          <a:cs typeface="한양신명조"/>
                        </a:rPr>
                        <a:t> kernel 2.6)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 rowSpan="3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한양신명조"/>
                          <a:cs typeface="한양신명조"/>
                        </a:rPr>
                        <a:t>HostPC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한양신명조"/>
                          <a:cs typeface="한양신명조"/>
                        </a:rPr>
                        <a:t>Hardware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한양신명조"/>
                          <a:cs typeface="한양신명조"/>
                        </a:rPr>
                        <a:t>Intel Pentium 4 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한양신명조"/>
                          <a:cs typeface="한양신명조"/>
                        </a:rPr>
                        <a:t>Software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한양신명조"/>
                          <a:cs typeface="한양신명조"/>
                        </a:rPr>
                        <a:t>Web Browser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한양신명조"/>
                          <a:cs typeface="한양신명조"/>
                        </a:rPr>
                        <a:t>OS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한양신명조"/>
                          <a:cs typeface="한양신명조"/>
                        </a:rPr>
                        <a:t>Ubuntu 12.04 LTS (</a:t>
                      </a:r>
                      <a:r>
                        <a:rPr kumimoji="1" lang="en-US" altLang="ko-K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한양신명조"/>
                          <a:cs typeface="한양신명조"/>
                        </a:rPr>
                        <a:t>linux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한양신명조"/>
                          <a:cs typeface="한양신명조"/>
                        </a:rPr>
                        <a:t> kernel 2.6)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2873436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/>
            <a:fld id="{38ECB380-F940-41CD-B2CB-DB5F052477DA}" type="datetime1">
              <a:rPr lang="ko-KR" altLang="en-US" sz="1400" smtClean="0">
                <a:ea typeface="굴림" pitchFamily="50" charset="-127"/>
              </a:rPr>
              <a:pPr eaLnBrk="1" hangingPunct="1"/>
              <a:t>2014-04-28</a:t>
            </a:fld>
            <a:endParaRPr lang="en-US" altLang="ko-KR" sz="1400" smtClean="0">
              <a:ea typeface="굴림" pitchFamily="50" charset="-127"/>
            </a:endParaRPr>
          </a:p>
        </p:txBody>
      </p:sp>
      <p:sp>
        <p:nvSpPr>
          <p:cNvPr id="35843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/>
            <a:fld id="{5898FC48-5F31-4BF8-9CA6-73EC36C4083E}" type="slidenum">
              <a:rPr lang="en-US" altLang="ko-KR" sz="1400" smtClean="0">
                <a:ea typeface="굴림" pitchFamily="50" charset="-127"/>
              </a:rPr>
              <a:pPr eaLnBrk="1" hangingPunct="1"/>
              <a:t>4</a:t>
            </a:fld>
            <a:endParaRPr lang="en-US" altLang="ko-KR" sz="1400" smtClean="0">
              <a:ea typeface="굴림" pitchFamily="50" charset="-127"/>
            </a:endParaRPr>
          </a:p>
        </p:txBody>
      </p:sp>
      <p:sp>
        <p:nvSpPr>
          <p:cNvPr id="35844" name="바닥글 개체 틀 5"/>
          <p:cNvSpPr>
            <a:spLocks noGrp="1"/>
          </p:cNvSpPr>
          <p:nvPr>
            <p:ph type="ftr" sz="quarter" idx="4294967295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1400" smtClean="0"/>
              <a:t>패키지 설치통한 응용 시스템 구축</a:t>
            </a: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38944"/>
            <a:ext cx="7922840" cy="6858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11.3 </a:t>
            </a:r>
            <a:r>
              <a:rPr lang="ko-KR" altLang="en-US" dirty="0" smtClean="0">
                <a:ea typeface="굴림" pitchFamily="50" charset="-127"/>
              </a:rPr>
              <a:t>유무선공유기에 웹 서버 설치</a:t>
            </a:r>
            <a:br>
              <a:rPr lang="ko-KR" altLang="en-US" dirty="0" smtClean="0">
                <a:ea typeface="굴림" pitchFamily="50" charset="-127"/>
              </a:rPr>
            </a:br>
            <a:r>
              <a:rPr lang="en-US" altLang="ko-KR" dirty="0" smtClean="0">
                <a:ea typeface="굴림" pitchFamily="50" charset="-127"/>
              </a:rPr>
              <a:t>- (3) </a:t>
            </a:r>
            <a:r>
              <a:rPr lang="ko-KR" altLang="en-US" dirty="0" smtClean="0">
                <a:ea typeface="굴림" pitchFamily="50" charset="-127"/>
              </a:rPr>
              <a:t>시스템 구성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2397125"/>
          </a:xfrm>
        </p:spPr>
        <p:txBody>
          <a:bodyPr/>
          <a:lstStyle/>
          <a:p>
            <a:r>
              <a:rPr lang="ko-KR" altLang="en-US" sz="2000" dirty="0" smtClean="0">
                <a:ea typeface="굴림" pitchFamily="50" charset="-127"/>
              </a:rPr>
              <a:t>시스템 구성</a:t>
            </a:r>
          </a:p>
          <a:p>
            <a:pPr lvl="1"/>
            <a:r>
              <a:rPr lang="ko-KR" altLang="en-US" sz="2000" dirty="0" smtClean="0">
                <a:ea typeface="굴림" pitchFamily="50" charset="-127"/>
              </a:rPr>
              <a:t>시스템은 웹 서버가 설치될 유무선공유기</a:t>
            </a:r>
            <a:r>
              <a:rPr lang="en-US" altLang="ko-KR" sz="2000" dirty="0" smtClean="0">
                <a:ea typeface="굴림" pitchFamily="50" charset="-127"/>
              </a:rPr>
              <a:t>(</a:t>
            </a:r>
            <a:r>
              <a:rPr lang="en-US" altLang="ko-KR" sz="2000" dirty="0" err="1" smtClean="0">
                <a:ea typeface="굴림" pitchFamily="50" charset="-127"/>
              </a:rPr>
              <a:t>WRouter</a:t>
            </a:r>
            <a:r>
              <a:rPr lang="en-US" altLang="ko-KR" sz="2000" dirty="0" smtClean="0">
                <a:ea typeface="굴림" pitchFamily="50" charset="-127"/>
              </a:rPr>
              <a:t>)</a:t>
            </a:r>
            <a:r>
              <a:rPr lang="ko-KR" altLang="en-US" sz="2000" dirty="0" smtClean="0">
                <a:ea typeface="굴림" pitchFamily="50" charset="-127"/>
              </a:rPr>
              <a:t>와 웹 브라우저를 통해 웹 서버에 접속할 호스트 </a:t>
            </a:r>
            <a:r>
              <a:rPr lang="en-US" altLang="ko-KR" sz="2000" dirty="0" smtClean="0">
                <a:ea typeface="굴림" pitchFamily="50" charset="-127"/>
              </a:rPr>
              <a:t>PC</a:t>
            </a:r>
            <a:r>
              <a:rPr lang="ko-KR" altLang="en-US" sz="2000" dirty="0" smtClean="0">
                <a:ea typeface="굴림" pitchFamily="50" charset="-127"/>
              </a:rPr>
              <a:t>로 구성 </a:t>
            </a:r>
          </a:p>
          <a:p>
            <a:pPr lvl="1"/>
            <a:r>
              <a:rPr lang="ko-KR" altLang="en-US" sz="2000" dirty="0" smtClean="0">
                <a:ea typeface="굴림" pitchFamily="50" charset="-127"/>
              </a:rPr>
              <a:t>본 실험에서는 웹 브라우저를 통해 웹 서버에 접속하는 실험을 수행 </a:t>
            </a:r>
          </a:p>
          <a:p>
            <a:pPr lvl="1"/>
            <a:r>
              <a:rPr lang="ko-KR" altLang="en-US" sz="2000" dirty="0" smtClean="0">
                <a:ea typeface="굴림" pitchFamily="50" charset="-127"/>
              </a:rPr>
              <a:t>유무선공유기에서는 웹 서버 프로그램</a:t>
            </a:r>
            <a:r>
              <a:rPr lang="en-US" altLang="ko-KR" sz="2000" dirty="0" smtClean="0">
                <a:ea typeface="굴림" pitchFamily="50" charset="-127"/>
              </a:rPr>
              <a:t>(</a:t>
            </a:r>
            <a:r>
              <a:rPr lang="en-US" altLang="ko-KR" sz="2000" dirty="0" err="1" smtClean="0">
                <a:ea typeface="굴림" pitchFamily="50" charset="-127"/>
              </a:rPr>
              <a:t>lighttpd</a:t>
            </a:r>
            <a:r>
              <a:rPr lang="en-US" altLang="ko-KR" sz="2000" dirty="0" smtClean="0">
                <a:ea typeface="굴림" pitchFamily="50" charset="-127"/>
              </a:rPr>
              <a:t>)</a:t>
            </a:r>
            <a:r>
              <a:rPr lang="ko-KR" altLang="en-US" sz="2000" dirty="0" smtClean="0">
                <a:ea typeface="굴림" pitchFamily="50" charset="-127"/>
              </a:rPr>
              <a:t>이 필요하며</a:t>
            </a:r>
            <a:r>
              <a:rPr lang="en-US" altLang="ko-KR" sz="2000" dirty="0" smtClean="0">
                <a:ea typeface="굴림" pitchFamily="50" charset="-127"/>
              </a:rPr>
              <a:t>, </a:t>
            </a:r>
            <a:r>
              <a:rPr lang="ko-KR" altLang="en-US" sz="2000" dirty="0" smtClean="0">
                <a:ea typeface="굴림" pitchFamily="50" charset="-127"/>
              </a:rPr>
              <a:t>호스트 </a:t>
            </a:r>
            <a:r>
              <a:rPr lang="en-US" altLang="ko-KR" sz="2000" dirty="0" smtClean="0">
                <a:ea typeface="굴림" pitchFamily="50" charset="-127"/>
              </a:rPr>
              <a:t>PC</a:t>
            </a:r>
            <a:r>
              <a:rPr lang="ko-KR" altLang="en-US" sz="2000" dirty="0" smtClean="0">
                <a:ea typeface="굴림" pitchFamily="50" charset="-127"/>
              </a:rPr>
              <a:t>는 웹 브라우저가 필요 </a:t>
            </a:r>
          </a:p>
          <a:p>
            <a:pPr lvl="1"/>
            <a:r>
              <a:rPr lang="ko-KR" altLang="en-US" sz="2000" dirty="0" smtClean="0">
                <a:ea typeface="굴림" pitchFamily="50" charset="-127"/>
              </a:rPr>
              <a:t>호스트 </a:t>
            </a:r>
            <a:r>
              <a:rPr lang="en-US" altLang="ko-KR" sz="2000" dirty="0" smtClean="0">
                <a:ea typeface="굴림" pitchFamily="50" charset="-127"/>
              </a:rPr>
              <a:t>PC</a:t>
            </a:r>
            <a:r>
              <a:rPr lang="ko-KR" altLang="en-US" sz="2000" dirty="0" smtClean="0">
                <a:ea typeface="굴림" pitchFamily="50" charset="-127"/>
              </a:rPr>
              <a:t>에서 웹 브라우저를 통해 유무선공유기의 웹 서버에 접속하여 웹 서버가 제공하는 특정 </a:t>
            </a:r>
            <a:r>
              <a:rPr lang="en-US" altLang="ko-KR" sz="2000" dirty="0" smtClean="0">
                <a:ea typeface="굴림" pitchFamily="50" charset="-127"/>
              </a:rPr>
              <a:t>HTML </a:t>
            </a:r>
            <a:r>
              <a:rPr lang="ko-KR" altLang="en-US" sz="2000" dirty="0" smtClean="0">
                <a:ea typeface="굴림" pitchFamily="50" charset="-127"/>
              </a:rPr>
              <a:t>파일을 본다</a:t>
            </a:r>
            <a:r>
              <a:rPr lang="en-US" altLang="ko-KR" sz="2000" dirty="0" smtClean="0">
                <a:ea typeface="굴림" pitchFamily="50" charset="-127"/>
              </a:rPr>
              <a:t>. </a:t>
            </a:r>
          </a:p>
        </p:txBody>
      </p:sp>
      <p:sp>
        <p:nvSpPr>
          <p:cNvPr id="35847" name="Rectangle 5"/>
          <p:cNvSpPr>
            <a:spLocks noChangeArrowheads="1"/>
          </p:cNvSpPr>
          <p:nvPr/>
        </p:nvSpPr>
        <p:spPr bwMode="auto">
          <a:xfrm>
            <a:off x="0" y="27606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5848" name="_x117775688" descr="EMB00000644188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08017" y="4293096"/>
            <a:ext cx="3527966" cy="1818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8070115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/>
            <a:fld id="{4550638F-D129-4F9A-95A0-97F3FDE56C01}" type="datetime1">
              <a:rPr lang="ko-KR" altLang="en-US" sz="1400" smtClean="0">
                <a:ea typeface="굴림" pitchFamily="50" charset="-127"/>
              </a:rPr>
              <a:pPr eaLnBrk="1" hangingPunct="1"/>
              <a:t>2014-04-28</a:t>
            </a:fld>
            <a:endParaRPr lang="en-US" altLang="ko-KR" sz="1400" smtClean="0">
              <a:ea typeface="굴림" pitchFamily="50" charset="-127"/>
            </a:endParaRPr>
          </a:p>
        </p:txBody>
      </p:sp>
      <p:sp>
        <p:nvSpPr>
          <p:cNvPr id="36867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/>
            <a:fld id="{17F9CCDF-CF65-42B8-AE35-790C4CB6E256}" type="slidenum">
              <a:rPr lang="en-US" altLang="ko-KR" sz="1400" smtClean="0">
                <a:ea typeface="굴림" pitchFamily="50" charset="-127"/>
              </a:rPr>
              <a:pPr eaLnBrk="1" hangingPunct="1"/>
              <a:t>5</a:t>
            </a:fld>
            <a:endParaRPr lang="en-US" altLang="ko-KR" sz="1400" smtClean="0">
              <a:ea typeface="굴림" pitchFamily="50" charset="-127"/>
            </a:endParaRPr>
          </a:p>
        </p:txBody>
      </p:sp>
      <p:sp>
        <p:nvSpPr>
          <p:cNvPr id="36868" name="바닥글 개체 틀 5"/>
          <p:cNvSpPr>
            <a:spLocks noGrp="1"/>
          </p:cNvSpPr>
          <p:nvPr>
            <p:ph type="ftr" sz="quarter" idx="4294967295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1400" smtClean="0"/>
              <a:t>패키지 설치통한 응용 시스템 구축</a:t>
            </a: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38944"/>
            <a:ext cx="7130752" cy="6858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11.3 </a:t>
            </a:r>
            <a:r>
              <a:rPr lang="ko-KR" altLang="en-US" dirty="0" smtClean="0">
                <a:ea typeface="굴림" pitchFamily="50" charset="-127"/>
              </a:rPr>
              <a:t>유무선공유기에 웹 서버 설치</a:t>
            </a:r>
            <a:br>
              <a:rPr lang="ko-KR" altLang="en-US" dirty="0" smtClean="0">
                <a:ea typeface="굴림" pitchFamily="50" charset="-127"/>
              </a:rPr>
            </a:br>
            <a:r>
              <a:rPr lang="en-US" altLang="ko-KR" dirty="0" smtClean="0">
                <a:ea typeface="굴림" pitchFamily="50" charset="-127"/>
              </a:rPr>
              <a:t>- (4) </a:t>
            </a:r>
            <a:r>
              <a:rPr lang="ko-KR" altLang="en-US" dirty="0" smtClean="0">
                <a:ea typeface="굴림" pitchFamily="50" charset="-127"/>
              </a:rPr>
              <a:t>설치 및 실행과정</a:t>
            </a:r>
            <a:r>
              <a:rPr lang="en-US" altLang="ko-KR" dirty="0" smtClean="0">
                <a:ea typeface="굴림" pitchFamily="50" charset="-127"/>
              </a:rPr>
              <a:t>(1/7)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2382838"/>
          </a:xfrm>
        </p:spPr>
        <p:txBody>
          <a:bodyPr/>
          <a:lstStyle/>
          <a:p>
            <a:r>
              <a:rPr lang="ko-KR" altLang="en-US" dirty="0" smtClean="0">
                <a:ea typeface="굴림" pitchFamily="50" charset="-127"/>
              </a:rPr>
              <a:t>설치 및 실행과정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Step 1. </a:t>
            </a:r>
            <a:r>
              <a:rPr lang="ko-KR" altLang="en-US" dirty="0" smtClean="0">
                <a:ea typeface="굴림" pitchFamily="50" charset="-127"/>
              </a:rPr>
              <a:t>라이브러리 설치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Step 2. </a:t>
            </a:r>
            <a:r>
              <a:rPr lang="en-US" altLang="ko-KR" dirty="0" err="1" smtClean="0">
                <a:ea typeface="굴림" pitchFamily="50" charset="-127"/>
              </a:rPr>
              <a:t>lighttpd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설치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Step 3. </a:t>
            </a:r>
            <a:r>
              <a:rPr lang="en-US" altLang="ko-KR" dirty="0" err="1" smtClean="0">
                <a:ea typeface="굴림" pitchFamily="50" charset="-127"/>
              </a:rPr>
              <a:t>lighttpd.conf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파일 수정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Step 4. </a:t>
            </a:r>
            <a:r>
              <a:rPr lang="ko-KR" altLang="en-US" dirty="0" smtClean="0">
                <a:ea typeface="굴림" pitchFamily="50" charset="-127"/>
              </a:rPr>
              <a:t>테스트 파일 생성 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Step 5. </a:t>
            </a:r>
            <a:r>
              <a:rPr lang="en-US" altLang="ko-KR" dirty="0" err="1" smtClean="0">
                <a:ea typeface="굴림" pitchFamily="50" charset="-127"/>
              </a:rPr>
              <a:t>lighttpd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실행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Step 6. </a:t>
            </a:r>
            <a:r>
              <a:rPr lang="ko-KR" altLang="en-US" dirty="0" smtClean="0">
                <a:ea typeface="굴림" pitchFamily="50" charset="-127"/>
              </a:rPr>
              <a:t>유무선공유기의 웹 접속</a:t>
            </a:r>
          </a:p>
        </p:txBody>
      </p:sp>
    </p:spTree>
    <p:extLst>
      <p:ext uri="{BB962C8B-B14F-4D97-AF65-F5344CB8AC3E}">
        <p14:creationId xmlns:p14="http://schemas.microsoft.com/office/powerpoint/2010/main" xmlns="" val="42778683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/>
            <a:fld id="{3F95392D-6541-4CE1-9D1F-EB4F066A9F33}" type="datetime1">
              <a:rPr lang="ko-KR" altLang="en-US" sz="1400" smtClean="0">
                <a:ea typeface="굴림" pitchFamily="50" charset="-127"/>
              </a:rPr>
              <a:pPr eaLnBrk="1" hangingPunct="1"/>
              <a:t>2014-04-28</a:t>
            </a:fld>
            <a:endParaRPr lang="en-US" altLang="ko-KR" sz="1400" smtClean="0">
              <a:ea typeface="굴림" pitchFamily="50" charset="-127"/>
            </a:endParaRPr>
          </a:p>
        </p:txBody>
      </p:sp>
      <p:sp>
        <p:nvSpPr>
          <p:cNvPr id="37891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/>
            <a:fld id="{23407B3E-A8D4-43CA-A65C-21C06416FC57}" type="slidenum">
              <a:rPr lang="en-US" altLang="ko-KR" sz="1400" smtClean="0">
                <a:ea typeface="굴림" pitchFamily="50" charset="-127"/>
              </a:rPr>
              <a:pPr eaLnBrk="1" hangingPunct="1"/>
              <a:t>6</a:t>
            </a:fld>
            <a:endParaRPr lang="en-US" altLang="ko-KR" sz="1400" smtClean="0">
              <a:ea typeface="굴림" pitchFamily="50" charset="-127"/>
            </a:endParaRPr>
          </a:p>
        </p:txBody>
      </p:sp>
      <p:sp>
        <p:nvSpPr>
          <p:cNvPr id="37892" name="바닥글 개체 틀 5"/>
          <p:cNvSpPr>
            <a:spLocks noGrp="1"/>
          </p:cNvSpPr>
          <p:nvPr>
            <p:ph type="ftr" sz="quarter" idx="4294967295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1400" smtClean="0"/>
              <a:t>패키지 설치통한 응용 시스템 구축</a:t>
            </a: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10952"/>
            <a:ext cx="8066856" cy="6858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11.3 </a:t>
            </a:r>
            <a:r>
              <a:rPr lang="ko-KR" altLang="en-US" dirty="0" smtClean="0">
                <a:ea typeface="굴림" pitchFamily="50" charset="-127"/>
              </a:rPr>
              <a:t>유무선공유기에 웹 서버 설치</a:t>
            </a:r>
            <a:br>
              <a:rPr lang="ko-KR" altLang="en-US" dirty="0" smtClean="0">
                <a:ea typeface="굴림" pitchFamily="50" charset="-127"/>
              </a:rPr>
            </a:br>
            <a:r>
              <a:rPr lang="en-US" altLang="ko-KR" dirty="0" smtClean="0">
                <a:ea typeface="굴림" pitchFamily="50" charset="-127"/>
              </a:rPr>
              <a:t>- (4) </a:t>
            </a:r>
            <a:r>
              <a:rPr lang="ko-KR" altLang="en-US" dirty="0" smtClean="0">
                <a:ea typeface="굴림" pitchFamily="50" charset="-127"/>
              </a:rPr>
              <a:t>설치 및 실행과정</a:t>
            </a:r>
            <a:r>
              <a:rPr lang="en-US" altLang="ko-KR" dirty="0" smtClean="0">
                <a:ea typeface="굴림" pitchFamily="50" charset="-127"/>
              </a:rPr>
              <a:t>(2/7)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55700"/>
            <a:ext cx="7848600" cy="1587500"/>
          </a:xfrm>
        </p:spPr>
        <p:txBody>
          <a:bodyPr/>
          <a:lstStyle/>
          <a:p>
            <a:r>
              <a:rPr lang="en-US" altLang="ko-KR" sz="2000" dirty="0" smtClean="0">
                <a:ea typeface="굴림" pitchFamily="50" charset="-127"/>
              </a:rPr>
              <a:t>Step 1. </a:t>
            </a:r>
            <a:r>
              <a:rPr lang="ko-KR" altLang="en-US" sz="2000" dirty="0" smtClean="0">
                <a:ea typeface="굴림" pitchFamily="50" charset="-127"/>
              </a:rPr>
              <a:t>라이브러리 설치</a:t>
            </a:r>
          </a:p>
          <a:p>
            <a:pPr lvl="1"/>
            <a:r>
              <a:rPr lang="en-US" altLang="ko-KR" sz="2000" dirty="0" err="1" smtClean="0">
                <a:ea typeface="굴림" pitchFamily="50" charset="-127"/>
              </a:rPr>
              <a:t>zlib</a:t>
            </a:r>
            <a:r>
              <a:rPr lang="en-US" altLang="ko-KR" sz="2000" dirty="0" smtClean="0">
                <a:ea typeface="굴림" pitchFamily="50" charset="-127"/>
              </a:rPr>
              <a:t>, </a:t>
            </a:r>
            <a:r>
              <a:rPr lang="en-US" altLang="ko-KR" sz="2000" dirty="0" err="1" smtClean="0">
                <a:ea typeface="굴림" pitchFamily="50" charset="-127"/>
              </a:rPr>
              <a:t>libpthread</a:t>
            </a:r>
            <a:r>
              <a:rPr lang="en-US" altLang="ko-KR" sz="2000" dirty="0" smtClean="0">
                <a:ea typeface="굴림" pitchFamily="50" charset="-127"/>
              </a:rPr>
              <a:t>, </a:t>
            </a:r>
            <a:r>
              <a:rPr lang="en-US" altLang="ko-KR" sz="2000" dirty="0" err="1" smtClean="0">
                <a:ea typeface="굴림" pitchFamily="50" charset="-127"/>
              </a:rPr>
              <a:t>libopenssl</a:t>
            </a:r>
            <a:r>
              <a:rPr lang="en-US" altLang="ko-KR" sz="2000" dirty="0" smtClean="0">
                <a:ea typeface="굴림" pitchFamily="50" charset="-127"/>
              </a:rPr>
              <a:t> </a:t>
            </a:r>
            <a:r>
              <a:rPr lang="ko-KR" altLang="en-US" sz="2000" dirty="0" smtClean="0">
                <a:ea typeface="굴림" pitchFamily="50" charset="-127"/>
              </a:rPr>
              <a:t>등 </a:t>
            </a:r>
            <a:r>
              <a:rPr lang="en-US" altLang="ko-KR" sz="2000" dirty="0" err="1" smtClean="0">
                <a:ea typeface="굴림" pitchFamily="50" charset="-127"/>
              </a:rPr>
              <a:t>lighttpd</a:t>
            </a:r>
            <a:r>
              <a:rPr lang="ko-KR" altLang="en-US" sz="2000" dirty="0" smtClean="0">
                <a:ea typeface="굴림" pitchFamily="50" charset="-127"/>
              </a:rPr>
              <a:t>가 동작 시 필요한 </a:t>
            </a:r>
            <a:r>
              <a:rPr lang="en-US" altLang="ko-KR" sz="2000" dirty="0" smtClean="0">
                <a:ea typeface="굴림" pitchFamily="50" charset="-127"/>
              </a:rPr>
              <a:t>3</a:t>
            </a:r>
            <a:r>
              <a:rPr lang="ko-KR" altLang="en-US" sz="2000" dirty="0" smtClean="0">
                <a:ea typeface="굴림" pitchFamily="50" charset="-127"/>
              </a:rPr>
              <a:t>가지 라이브러리를 설치 </a:t>
            </a:r>
          </a:p>
          <a:p>
            <a:pPr lvl="1"/>
            <a:r>
              <a:rPr lang="en-US" altLang="ko-KR" sz="2000" dirty="0" err="1" smtClean="0">
                <a:ea typeface="굴림" pitchFamily="50" charset="-127"/>
              </a:rPr>
              <a:t>WRouter</a:t>
            </a:r>
            <a:r>
              <a:rPr lang="en-US" altLang="ko-KR" sz="2000" dirty="0" smtClean="0">
                <a:ea typeface="굴림" pitchFamily="50" charset="-127"/>
              </a:rPr>
              <a:t>&gt; </a:t>
            </a:r>
            <a:r>
              <a:rPr lang="en-US" altLang="ko-KR" sz="2000" dirty="0" err="1" smtClean="0">
                <a:ea typeface="굴림" pitchFamily="50" charset="-127"/>
              </a:rPr>
              <a:t>opkg</a:t>
            </a:r>
            <a:r>
              <a:rPr lang="en-US" altLang="ko-KR" sz="2000" dirty="0" smtClean="0">
                <a:ea typeface="굴림" pitchFamily="50" charset="-127"/>
              </a:rPr>
              <a:t> update</a:t>
            </a:r>
          </a:p>
          <a:p>
            <a:pPr lvl="1"/>
            <a:r>
              <a:rPr lang="en-US" altLang="ko-KR" sz="2000" dirty="0" err="1" smtClean="0">
                <a:ea typeface="굴림" pitchFamily="50" charset="-127"/>
              </a:rPr>
              <a:t>WRouter</a:t>
            </a:r>
            <a:r>
              <a:rPr lang="en-US" altLang="ko-KR" sz="2000" dirty="0" smtClean="0">
                <a:ea typeface="굴림" pitchFamily="50" charset="-127"/>
              </a:rPr>
              <a:t>&gt; </a:t>
            </a:r>
            <a:r>
              <a:rPr lang="en-US" altLang="ko-KR" sz="2000" dirty="0" err="1" smtClean="0">
                <a:ea typeface="굴림" pitchFamily="50" charset="-127"/>
              </a:rPr>
              <a:t>opkg</a:t>
            </a:r>
            <a:r>
              <a:rPr lang="en-US" altLang="ko-KR" sz="2000" dirty="0" smtClean="0">
                <a:ea typeface="굴림" pitchFamily="50" charset="-127"/>
              </a:rPr>
              <a:t> install </a:t>
            </a:r>
            <a:r>
              <a:rPr lang="en-US" altLang="ko-KR" sz="2000" dirty="0" err="1" smtClean="0">
                <a:ea typeface="굴림" pitchFamily="50" charset="-127"/>
              </a:rPr>
              <a:t>libopenssl</a:t>
            </a:r>
            <a:r>
              <a:rPr lang="en-US" altLang="ko-KR" sz="2000" dirty="0" smtClean="0">
                <a:ea typeface="굴림" pitchFamily="50" charset="-127"/>
              </a:rPr>
              <a:t> </a:t>
            </a:r>
            <a:r>
              <a:rPr lang="en-US" altLang="ko-KR" sz="2000" dirty="0" err="1" smtClean="0">
                <a:ea typeface="굴림" pitchFamily="50" charset="-127"/>
              </a:rPr>
              <a:t>libpthread</a:t>
            </a:r>
            <a:r>
              <a:rPr lang="en-US" altLang="ko-KR" sz="2000" dirty="0" smtClean="0">
                <a:ea typeface="굴림" pitchFamily="50" charset="-127"/>
              </a:rPr>
              <a:t> </a:t>
            </a:r>
            <a:r>
              <a:rPr lang="en-US" altLang="ko-KR" sz="2000" dirty="0" err="1" smtClean="0">
                <a:ea typeface="굴림" pitchFamily="50" charset="-127"/>
              </a:rPr>
              <a:t>zlib</a:t>
            </a:r>
            <a:r>
              <a:rPr lang="en-US" altLang="ko-KR" sz="2000" dirty="0" smtClean="0">
                <a:ea typeface="굴림" pitchFamily="50" charset="-127"/>
              </a:rPr>
              <a:t> </a:t>
            </a:r>
          </a:p>
        </p:txBody>
      </p:sp>
      <p:sp>
        <p:nvSpPr>
          <p:cNvPr id="37895" name="Rectangle 5"/>
          <p:cNvSpPr>
            <a:spLocks noChangeArrowheads="1"/>
          </p:cNvSpPr>
          <p:nvPr/>
        </p:nvSpPr>
        <p:spPr bwMode="auto">
          <a:xfrm>
            <a:off x="0" y="1681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7896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166301"/>
            <a:ext cx="51816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7036331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날짜 개체 틀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/>
            <a:fld id="{02F808BA-EA3A-485C-B5A9-65BE2E3B7633}" type="datetime1">
              <a:rPr lang="ko-KR" altLang="en-US" sz="1400" smtClean="0">
                <a:ea typeface="굴림" pitchFamily="50" charset="-127"/>
              </a:rPr>
              <a:pPr eaLnBrk="1" hangingPunct="1"/>
              <a:t>2014-04-28</a:t>
            </a:fld>
            <a:endParaRPr lang="en-US" altLang="ko-KR" sz="1400" smtClean="0">
              <a:ea typeface="굴림" pitchFamily="50" charset="-127"/>
            </a:endParaRPr>
          </a:p>
        </p:txBody>
      </p:sp>
      <p:sp>
        <p:nvSpPr>
          <p:cNvPr id="38915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/>
            <a:fld id="{68963517-2658-4A53-B178-BEBC716D112E}" type="slidenum">
              <a:rPr lang="en-US" altLang="ko-KR" sz="1400" smtClean="0">
                <a:ea typeface="굴림" pitchFamily="50" charset="-127"/>
              </a:rPr>
              <a:pPr eaLnBrk="1" hangingPunct="1"/>
              <a:t>7</a:t>
            </a:fld>
            <a:endParaRPr lang="en-US" altLang="ko-KR" sz="1400" smtClean="0">
              <a:ea typeface="굴림" pitchFamily="50" charset="-127"/>
            </a:endParaRPr>
          </a:p>
        </p:txBody>
      </p:sp>
      <p:sp>
        <p:nvSpPr>
          <p:cNvPr id="38916" name="바닥글 개체 틀 6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1400" smtClean="0"/>
              <a:t>패키지 설치통한 응용 시스템 구축</a:t>
            </a:r>
          </a:p>
        </p:txBody>
      </p:sp>
      <p:sp>
        <p:nvSpPr>
          <p:cNvPr id="38917" name="Rectangle 4"/>
          <p:cNvSpPr>
            <a:spLocks noGrp="1" noChangeArrowheads="1"/>
          </p:cNvSpPr>
          <p:nvPr>
            <p:ph type="title"/>
          </p:nvPr>
        </p:nvSpPr>
        <p:spPr>
          <a:xfrm>
            <a:off x="681608" y="438944"/>
            <a:ext cx="7130752" cy="6858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11.3 </a:t>
            </a:r>
            <a:r>
              <a:rPr lang="ko-KR" altLang="en-US" dirty="0" smtClean="0">
                <a:ea typeface="굴림" pitchFamily="50" charset="-127"/>
              </a:rPr>
              <a:t>유무선공유기에 웹 서버 설치</a:t>
            </a:r>
            <a:br>
              <a:rPr lang="ko-KR" altLang="en-US" dirty="0" smtClean="0">
                <a:ea typeface="굴림" pitchFamily="50" charset="-127"/>
              </a:rPr>
            </a:br>
            <a:r>
              <a:rPr lang="en-US" altLang="ko-KR" dirty="0" smtClean="0">
                <a:ea typeface="굴림" pitchFamily="50" charset="-127"/>
              </a:rPr>
              <a:t>- (4) </a:t>
            </a:r>
            <a:r>
              <a:rPr lang="ko-KR" altLang="en-US" dirty="0" smtClean="0">
                <a:ea typeface="굴림" pitchFamily="50" charset="-127"/>
              </a:rPr>
              <a:t>설치 및 실행과정</a:t>
            </a:r>
            <a:r>
              <a:rPr lang="en-US" altLang="ko-KR" dirty="0" smtClean="0">
                <a:ea typeface="굴림" pitchFamily="50" charset="-127"/>
              </a:rPr>
              <a:t>(3/7)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3848100" cy="2336800"/>
          </a:xfrm>
        </p:spPr>
        <p:txBody>
          <a:bodyPr/>
          <a:lstStyle/>
          <a:p>
            <a:r>
              <a:rPr lang="en-US" altLang="ko-KR" sz="2000" smtClean="0">
                <a:ea typeface="굴림" pitchFamily="50" charset="-127"/>
              </a:rPr>
              <a:t>Step 2. lighttpd </a:t>
            </a:r>
            <a:r>
              <a:rPr lang="ko-KR" altLang="en-US" sz="2000" smtClean="0">
                <a:ea typeface="굴림" pitchFamily="50" charset="-127"/>
              </a:rPr>
              <a:t>설치</a:t>
            </a:r>
          </a:p>
          <a:p>
            <a:pPr lvl="1"/>
            <a:r>
              <a:rPr lang="en-US" altLang="ko-KR" sz="1600" smtClean="0">
                <a:ea typeface="굴림" pitchFamily="50" charset="-127"/>
              </a:rPr>
              <a:t>lighttpd</a:t>
            </a:r>
            <a:r>
              <a:rPr lang="ko-KR" altLang="en-US" sz="1600" smtClean="0">
                <a:ea typeface="굴림" pitchFamily="50" charset="-127"/>
              </a:rPr>
              <a:t>와 </a:t>
            </a:r>
            <a:r>
              <a:rPr lang="en-US" altLang="ko-KR" sz="1600" smtClean="0">
                <a:ea typeface="굴림" pitchFamily="50" charset="-127"/>
              </a:rPr>
              <a:t>lighttpd-mod-cgi</a:t>
            </a:r>
            <a:r>
              <a:rPr lang="ko-KR" altLang="en-US" sz="1600" smtClean="0">
                <a:ea typeface="굴림" pitchFamily="50" charset="-127"/>
              </a:rPr>
              <a:t>를 설치</a:t>
            </a:r>
          </a:p>
          <a:p>
            <a:pPr lvl="1"/>
            <a:r>
              <a:rPr lang="en-US" altLang="ko-KR" sz="1600" smtClean="0">
                <a:ea typeface="굴림" pitchFamily="50" charset="-127"/>
              </a:rPr>
              <a:t>WRouter&gt; opkg list | grep lighttpd (lighttpd </a:t>
            </a:r>
            <a:r>
              <a:rPr lang="ko-KR" altLang="en-US" sz="1600" smtClean="0">
                <a:ea typeface="굴림" pitchFamily="50" charset="-127"/>
              </a:rPr>
              <a:t>관련 모듈이 업데이트되었는지 확인</a:t>
            </a:r>
            <a:r>
              <a:rPr lang="en-US" altLang="ko-KR" sz="1600" smtClean="0">
                <a:ea typeface="굴림" pitchFamily="50" charset="-127"/>
              </a:rPr>
              <a:t>)</a:t>
            </a:r>
          </a:p>
          <a:p>
            <a:pPr lvl="1"/>
            <a:r>
              <a:rPr lang="en-US" altLang="ko-KR" sz="1600" smtClean="0">
                <a:ea typeface="굴림" pitchFamily="50" charset="-127"/>
              </a:rPr>
              <a:t>WRouter&gt; opkg install lighttpd</a:t>
            </a:r>
          </a:p>
          <a:p>
            <a:pPr lvl="1"/>
            <a:r>
              <a:rPr lang="en-US" altLang="ko-KR" sz="1600" smtClean="0">
                <a:ea typeface="굴림" pitchFamily="50" charset="-127"/>
              </a:rPr>
              <a:t>WRouter&gt; opkg install lighttpd-mod-cgi</a:t>
            </a:r>
          </a:p>
        </p:txBody>
      </p:sp>
      <p:sp>
        <p:nvSpPr>
          <p:cNvPr id="38919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ko-KR" sz="2000" smtClean="0">
              <a:ea typeface="굴림" pitchFamily="50" charset="-127"/>
            </a:endParaRPr>
          </a:p>
        </p:txBody>
      </p:sp>
      <p:sp>
        <p:nvSpPr>
          <p:cNvPr id="38920" name="Rectangle 7"/>
          <p:cNvSpPr>
            <a:spLocks noChangeArrowheads="1"/>
          </p:cNvSpPr>
          <p:nvPr/>
        </p:nvSpPr>
        <p:spPr bwMode="auto">
          <a:xfrm>
            <a:off x="0" y="301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8921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143000"/>
            <a:ext cx="5105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1570328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날짜 개체 틀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/>
            <a:fld id="{78FCE635-BFFB-4DC3-A0D2-D26B4504D216}" type="datetime1">
              <a:rPr lang="ko-KR" altLang="en-US" sz="1400" smtClean="0">
                <a:ea typeface="굴림" pitchFamily="50" charset="-127"/>
              </a:rPr>
              <a:pPr eaLnBrk="1" hangingPunct="1"/>
              <a:t>2014-04-28</a:t>
            </a:fld>
            <a:endParaRPr lang="en-US" altLang="ko-KR" sz="1400" smtClean="0">
              <a:ea typeface="굴림" pitchFamily="50" charset="-127"/>
            </a:endParaRPr>
          </a:p>
        </p:txBody>
      </p:sp>
      <p:sp>
        <p:nvSpPr>
          <p:cNvPr id="39939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/>
            <a:fld id="{84E865A3-B4AE-47A0-B38A-66D6938CCF6F}" type="slidenum">
              <a:rPr lang="en-US" altLang="ko-KR" sz="1400" smtClean="0">
                <a:ea typeface="굴림" pitchFamily="50" charset="-127"/>
              </a:rPr>
              <a:pPr eaLnBrk="1" hangingPunct="1"/>
              <a:t>8</a:t>
            </a:fld>
            <a:endParaRPr lang="en-US" altLang="ko-KR" sz="1400" smtClean="0">
              <a:ea typeface="굴림" pitchFamily="50" charset="-127"/>
            </a:endParaRPr>
          </a:p>
        </p:txBody>
      </p:sp>
      <p:sp>
        <p:nvSpPr>
          <p:cNvPr id="39940" name="바닥글 개체 틀 6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1400" smtClean="0"/>
              <a:t>패키지 설치통한 응용 시스템 구축</a:t>
            </a:r>
          </a:p>
        </p:txBody>
      </p:sp>
      <p:sp>
        <p:nvSpPr>
          <p:cNvPr id="39941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404664"/>
            <a:ext cx="7994848" cy="6858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11.3 </a:t>
            </a:r>
            <a:r>
              <a:rPr lang="ko-KR" altLang="en-US" dirty="0" smtClean="0">
                <a:ea typeface="굴림" pitchFamily="50" charset="-127"/>
              </a:rPr>
              <a:t>유무선공유기에 웹 서버 설치</a:t>
            </a:r>
            <a:br>
              <a:rPr lang="ko-KR" altLang="en-US" dirty="0" smtClean="0">
                <a:ea typeface="굴림" pitchFamily="50" charset="-127"/>
              </a:rPr>
            </a:br>
            <a:r>
              <a:rPr lang="en-US" altLang="ko-KR" dirty="0" smtClean="0">
                <a:ea typeface="굴림" pitchFamily="50" charset="-127"/>
              </a:rPr>
              <a:t>- (4) </a:t>
            </a:r>
            <a:r>
              <a:rPr lang="ko-KR" altLang="en-US" dirty="0" smtClean="0">
                <a:ea typeface="굴림" pitchFamily="50" charset="-127"/>
              </a:rPr>
              <a:t>설치 및 실행과정</a:t>
            </a:r>
            <a:r>
              <a:rPr lang="en-US" altLang="ko-KR" dirty="0" smtClean="0">
                <a:ea typeface="굴림" pitchFamily="50" charset="-127"/>
              </a:rPr>
              <a:t>(4/7)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377081"/>
            <a:ext cx="3810000" cy="5148263"/>
          </a:xfrm>
        </p:spPr>
        <p:txBody>
          <a:bodyPr/>
          <a:lstStyle/>
          <a:p>
            <a:r>
              <a:rPr lang="en-US" altLang="ko-KR" sz="1800" dirty="0" smtClean="0">
                <a:ea typeface="굴림" pitchFamily="50" charset="-127"/>
              </a:rPr>
              <a:t>Step 3. </a:t>
            </a:r>
            <a:r>
              <a:rPr lang="en-US" altLang="ko-KR" sz="1800" dirty="0" err="1" smtClean="0">
                <a:ea typeface="굴림" pitchFamily="50" charset="-127"/>
              </a:rPr>
              <a:t>lighttpd.conf</a:t>
            </a:r>
            <a:r>
              <a:rPr lang="en-US" altLang="ko-KR" sz="1800" dirty="0" smtClean="0">
                <a:ea typeface="굴림" pitchFamily="50" charset="-127"/>
              </a:rPr>
              <a:t> </a:t>
            </a:r>
            <a:r>
              <a:rPr lang="ko-KR" altLang="en-US" sz="1800" dirty="0" smtClean="0">
                <a:ea typeface="굴림" pitchFamily="50" charset="-127"/>
              </a:rPr>
              <a:t>파일 수정</a:t>
            </a:r>
          </a:p>
          <a:p>
            <a:pPr lvl="1"/>
            <a:r>
              <a:rPr lang="en-US" altLang="ko-KR" sz="1400" dirty="0" err="1" smtClean="0">
                <a:ea typeface="굴림" pitchFamily="50" charset="-127"/>
              </a:rPr>
              <a:t>lighttpd</a:t>
            </a:r>
            <a:r>
              <a:rPr lang="ko-KR" altLang="en-US" sz="1400" dirty="0" smtClean="0">
                <a:ea typeface="굴림" pitchFamily="50" charset="-127"/>
              </a:rPr>
              <a:t>를 위한 환경을 설정</a:t>
            </a:r>
          </a:p>
          <a:p>
            <a:pPr lvl="1"/>
            <a:r>
              <a:rPr lang="ko-KR" altLang="en-US" sz="1400" dirty="0" smtClean="0">
                <a:ea typeface="굴림" pitchFamily="50" charset="-127"/>
              </a:rPr>
              <a:t>환경설정파일 </a:t>
            </a:r>
            <a:r>
              <a:rPr lang="en-US" altLang="ko-KR" sz="1400" dirty="0" smtClean="0">
                <a:ea typeface="굴림" pitchFamily="50" charset="-127"/>
              </a:rPr>
              <a:t>/</a:t>
            </a:r>
            <a:r>
              <a:rPr lang="en-US" altLang="ko-KR" sz="1400" dirty="0" err="1" smtClean="0">
                <a:ea typeface="굴림" pitchFamily="50" charset="-127"/>
              </a:rPr>
              <a:t>etc</a:t>
            </a:r>
            <a:r>
              <a:rPr lang="en-US" altLang="ko-KR" sz="1400" dirty="0" smtClean="0">
                <a:ea typeface="굴림" pitchFamily="50" charset="-127"/>
              </a:rPr>
              <a:t>/</a:t>
            </a:r>
            <a:r>
              <a:rPr lang="en-US" altLang="ko-KR" sz="1400" dirty="0" err="1" smtClean="0">
                <a:solidFill>
                  <a:srgbClr val="00B050"/>
                </a:solidFill>
                <a:ea typeface="굴림" pitchFamily="50" charset="-127"/>
              </a:rPr>
              <a:t>lighttpd</a:t>
            </a:r>
            <a:r>
              <a:rPr lang="en-US" altLang="ko-KR" sz="1400" dirty="0" smtClean="0">
                <a:ea typeface="굴림" pitchFamily="50" charset="-127"/>
              </a:rPr>
              <a:t>/</a:t>
            </a:r>
            <a:r>
              <a:rPr lang="en-US" altLang="ko-KR" sz="1400" dirty="0" err="1" smtClean="0">
                <a:ea typeface="굴림" pitchFamily="50" charset="-127"/>
              </a:rPr>
              <a:t>lighttpd.conf</a:t>
            </a:r>
            <a:r>
              <a:rPr lang="ko-KR" altLang="en-US" sz="1400" dirty="0" smtClean="0">
                <a:ea typeface="굴림" pitchFamily="50" charset="-127"/>
              </a:rPr>
              <a:t>를 수정 </a:t>
            </a:r>
          </a:p>
          <a:p>
            <a:pPr lvl="1"/>
            <a:r>
              <a:rPr lang="en-US" altLang="ko-KR" sz="1400" dirty="0" err="1" smtClean="0">
                <a:ea typeface="굴림" pitchFamily="50" charset="-127"/>
              </a:rPr>
              <a:t>cgi</a:t>
            </a:r>
            <a:r>
              <a:rPr lang="en-US" altLang="ko-KR" sz="1400" dirty="0" smtClean="0">
                <a:ea typeface="굴림" pitchFamily="50" charset="-127"/>
              </a:rPr>
              <a:t> </a:t>
            </a:r>
            <a:r>
              <a:rPr lang="ko-KR" altLang="en-US" sz="1400" dirty="0" smtClean="0">
                <a:ea typeface="굴림" pitchFamily="50" charset="-127"/>
              </a:rPr>
              <a:t>모듈을 설치하였기에 </a:t>
            </a:r>
            <a:r>
              <a:rPr lang="en-US" altLang="ko-KR" sz="1400" dirty="0" err="1" smtClean="0">
                <a:ea typeface="굴림" pitchFamily="50" charset="-127"/>
              </a:rPr>
              <a:t>Server.module</a:t>
            </a:r>
            <a:r>
              <a:rPr lang="ko-KR" altLang="en-US" sz="1400" dirty="0" smtClean="0">
                <a:ea typeface="굴림" pitchFamily="50" charset="-127"/>
              </a:rPr>
              <a:t>의 주석을 해제하고 </a:t>
            </a:r>
            <a:r>
              <a:rPr lang="en-US" altLang="ko-KR" sz="1400" dirty="0" err="1" smtClean="0">
                <a:ea typeface="굴림" pitchFamily="50" charset="-127"/>
              </a:rPr>
              <a:t>cgi</a:t>
            </a:r>
            <a:r>
              <a:rPr lang="en-US" altLang="ko-KR" sz="1400" dirty="0" smtClean="0">
                <a:ea typeface="굴림" pitchFamily="50" charset="-127"/>
              </a:rPr>
              <a:t> </a:t>
            </a:r>
            <a:r>
              <a:rPr lang="ko-KR" altLang="en-US" sz="1400" dirty="0" smtClean="0">
                <a:ea typeface="굴림" pitchFamily="50" charset="-127"/>
              </a:rPr>
              <a:t>모듈 구문 역시 주석을 해제 </a:t>
            </a:r>
          </a:p>
          <a:p>
            <a:pPr lvl="1"/>
            <a:r>
              <a:rPr lang="en-US" altLang="ko-KR" sz="1400" dirty="0" err="1" smtClean="0">
                <a:ea typeface="굴림" pitchFamily="50" charset="-127"/>
              </a:rPr>
              <a:t>webif</a:t>
            </a:r>
            <a:r>
              <a:rPr lang="ko-KR" altLang="en-US" sz="1400" dirty="0" smtClean="0">
                <a:ea typeface="굴림" pitchFamily="50" charset="-127"/>
              </a:rPr>
              <a:t>는 </a:t>
            </a:r>
            <a:r>
              <a:rPr lang="en-US" altLang="ko-KR" sz="1400" dirty="0" smtClean="0">
                <a:ea typeface="굴림" pitchFamily="50" charset="-127"/>
              </a:rPr>
              <a:t>/www </a:t>
            </a:r>
            <a:r>
              <a:rPr lang="ko-KR" altLang="en-US" sz="1400" dirty="0" smtClean="0">
                <a:ea typeface="굴림" pitchFamily="50" charset="-127"/>
              </a:rPr>
              <a:t>하위의 </a:t>
            </a:r>
            <a:r>
              <a:rPr lang="ko-KR" altLang="en-US" sz="1400" dirty="0" err="1" smtClean="0">
                <a:ea typeface="굴림" pitchFamily="50" charset="-127"/>
              </a:rPr>
              <a:t>디렉토리를</a:t>
            </a:r>
            <a:r>
              <a:rPr lang="ko-KR" altLang="en-US" sz="1400" dirty="0" smtClean="0">
                <a:ea typeface="굴림" pitchFamily="50" charset="-127"/>
              </a:rPr>
              <a:t> 웹 서버를 위해 사용</a:t>
            </a:r>
            <a:r>
              <a:rPr lang="en-US" altLang="ko-KR" sz="1400" dirty="0" smtClean="0">
                <a:ea typeface="굴림" pitchFamily="50" charset="-127"/>
              </a:rPr>
              <a:t>. </a:t>
            </a:r>
            <a:r>
              <a:rPr lang="ko-KR" altLang="en-US" sz="1400" dirty="0" smtClean="0">
                <a:ea typeface="굴림" pitchFamily="50" charset="-127"/>
              </a:rPr>
              <a:t>본 실험에서는 </a:t>
            </a:r>
            <a:r>
              <a:rPr lang="en-US" altLang="ko-KR" sz="1400" dirty="0" smtClean="0">
                <a:ea typeface="굴림" pitchFamily="50" charset="-127"/>
              </a:rPr>
              <a:t>/www2 </a:t>
            </a:r>
            <a:r>
              <a:rPr lang="ko-KR" altLang="en-US" sz="1400" dirty="0" smtClean="0">
                <a:ea typeface="굴림" pitchFamily="50" charset="-127"/>
              </a:rPr>
              <a:t>폴더에 간단한 </a:t>
            </a:r>
            <a:r>
              <a:rPr lang="en-US" altLang="ko-KR" sz="1400" dirty="0" smtClean="0">
                <a:ea typeface="굴림" pitchFamily="50" charset="-127"/>
              </a:rPr>
              <a:t>html </a:t>
            </a:r>
            <a:r>
              <a:rPr lang="ko-KR" altLang="en-US" sz="1400" dirty="0" smtClean="0">
                <a:ea typeface="굴림" pitchFamily="50" charset="-127"/>
              </a:rPr>
              <a:t>문서를 만들어 확인</a:t>
            </a:r>
            <a:r>
              <a:rPr lang="en-US" altLang="ko-KR" sz="1400" dirty="0" smtClean="0">
                <a:ea typeface="굴림" pitchFamily="50" charset="-127"/>
              </a:rPr>
              <a:t>. </a:t>
            </a:r>
            <a:r>
              <a:rPr lang="en-US" altLang="ko-KR" sz="1400" dirty="0" err="1" smtClean="0">
                <a:ea typeface="굴림" pitchFamily="50" charset="-127"/>
              </a:rPr>
              <a:t>Server.document</a:t>
            </a:r>
            <a:r>
              <a:rPr lang="en-US" altLang="ko-KR" sz="1400" dirty="0" smtClean="0">
                <a:ea typeface="굴림" pitchFamily="50" charset="-127"/>
              </a:rPr>
              <a:t>-root </a:t>
            </a:r>
            <a:r>
              <a:rPr lang="ko-KR" altLang="en-US" sz="1400" dirty="0" smtClean="0">
                <a:ea typeface="굴림" pitchFamily="50" charset="-127"/>
              </a:rPr>
              <a:t>구문을 </a:t>
            </a:r>
            <a:r>
              <a:rPr lang="en-US" altLang="ko-KR" sz="1400" dirty="0" smtClean="0">
                <a:ea typeface="굴림" pitchFamily="50" charset="-127"/>
              </a:rPr>
              <a:t>/www2</a:t>
            </a:r>
            <a:r>
              <a:rPr lang="ko-KR" altLang="en-US" sz="1400" dirty="0" smtClean="0">
                <a:ea typeface="굴림" pitchFamily="50" charset="-127"/>
              </a:rPr>
              <a:t>로 변경</a:t>
            </a:r>
          </a:p>
          <a:p>
            <a:pPr lvl="1"/>
            <a:r>
              <a:rPr lang="ko-KR" altLang="en-US" sz="1400" dirty="0" err="1" smtClean="0">
                <a:ea typeface="굴림" pitchFamily="50" charset="-127"/>
              </a:rPr>
              <a:t>웹서버의</a:t>
            </a:r>
            <a:r>
              <a:rPr lang="ko-KR" altLang="en-US" sz="1400" dirty="0" smtClean="0">
                <a:ea typeface="굴림" pitchFamily="50" charset="-127"/>
              </a:rPr>
              <a:t> </a:t>
            </a:r>
            <a:r>
              <a:rPr lang="en-US" altLang="ko-KR" sz="1400" dirty="0" smtClean="0">
                <a:ea typeface="굴림" pitchFamily="50" charset="-127"/>
              </a:rPr>
              <a:t>Port 80</a:t>
            </a:r>
            <a:r>
              <a:rPr lang="ko-KR" altLang="en-US" sz="1400" dirty="0" smtClean="0">
                <a:ea typeface="굴림" pitchFamily="50" charset="-127"/>
              </a:rPr>
              <a:t>번은 </a:t>
            </a:r>
            <a:r>
              <a:rPr lang="en-US" altLang="ko-KR" sz="1400" dirty="0" err="1" smtClean="0">
                <a:ea typeface="굴림" pitchFamily="50" charset="-127"/>
              </a:rPr>
              <a:t>webif</a:t>
            </a:r>
            <a:r>
              <a:rPr lang="ko-KR" altLang="en-US" sz="1400" dirty="0" smtClean="0">
                <a:ea typeface="굴림" pitchFamily="50" charset="-127"/>
              </a:rPr>
              <a:t>가 사용</a:t>
            </a:r>
            <a:r>
              <a:rPr lang="en-US" altLang="ko-KR" sz="1400" dirty="0" smtClean="0">
                <a:ea typeface="굴림" pitchFamily="50" charset="-127"/>
              </a:rPr>
              <a:t>. </a:t>
            </a:r>
            <a:r>
              <a:rPr lang="en-US" altLang="ko-KR" sz="1400" dirty="0" err="1" smtClean="0">
                <a:ea typeface="굴림" pitchFamily="50" charset="-127"/>
              </a:rPr>
              <a:t>Lighttpd</a:t>
            </a:r>
            <a:r>
              <a:rPr lang="en-US" altLang="ko-KR" sz="1400" dirty="0" smtClean="0">
                <a:ea typeface="굴림" pitchFamily="50" charset="-127"/>
              </a:rPr>
              <a:t> </a:t>
            </a:r>
            <a:r>
              <a:rPr lang="ko-KR" altLang="en-US" sz="1400" dirty="0" smtClean="0">
                <a:ea typeface="굴림" pitchFamily="50" charset="-127"/>
              </a:rPr>
              <a:t>역시 </a:t>
            </a:r>
            <a:r>
              <a:rPr lang="en-US" altLang="ko-KR" sz="1400" dirty="0" smtClean="0">
                <a:ea typeface="굴림" pitchFamily="50" charset="-127"/>
              </a:rPr>
              <a:t>80</a:t>
            </a:r>
            <a:r>
              <a:rPr lang="ko-KR" altLang="en-US" sz="1400" dirty="0" smtClean="0">
                <a:ea typeface="굴림" pitchFamily="50" charset="-127"/>
              </a:rPr>
              <a:t>번 </a:t>
            </a:r>
            <a:r>
              <a:rPr lang="en-US" altLang="ko-KR" sz="1400" dirty="0" smtClean="0">
                <a:ea typeface="굴림" pitchFamily="50" charset="-127"/>
              </a:rPr>
              <a:t>Port</a:t>
            </a:r>
            <a:r>
              <a:rPr lang="ko-KR" altLang="en-US" sz="1400" dirty="0" smtClean="0">
                <a:ea typeface="굴림" pitchFamily="50" charset="-127"/>
              </a:rPr>
              <a:t>를 사용하면 충돌이 발생하기에 </a:t>
            </a:r>
            <a:r>
              <a:rPr lang="en-US" altLang="ko-KR" sz="1400" dirty="0" err="1" smtClean="0">
                <a:ea typeface="굴림" pitchFamily="50" charset="-127"/>
              </a:rPr>
              <a:t>Server.port</a:t>
            </a:r>
            <a:r>
              <a:rPr lang="ko-KR" altLang="en-US" sz="1400" dirty="0" smtClean="0">
                <a:ea typeface="굴림" pitchFamily="50" charset="-127"/>
              </a:rPr>
              <a:t>는 </a:t>
            </a:r>
            <a:r>
              <a:rPr lang="en-US" altLang="ko-KR" sz="1400" dirty="0" smtClean="0">
                <a:ea typeface="굴림" pitchFamily="50" charset="-127"/>
              </a:rPr>
              <a:t>81</a:t>
            </a:r>
            <a:r>
              <a:rPr lang="ko-KR" altLang="en-US" sz="1400" dirty="0" smtClean="0">
                <a:ea typeface="굴림" pitchFamily="50" charset="-127"/>
              </a:rPr>
              <a:t>번으로 변경</a:t>
            </a:r>
          </a:p>
          <a:p>
            <a:pPr lvl="1"/>
            <a:r>
              <a:rPr lang="en-US" altLang="ko-KR" sz="1400" dirty="0" err="1" smtClean="0">
                <a:ea typeface="굴림" pitchFamily="50" charset="-127"/>
              </a:rPr>
              <a:t>WRouter</a:t>
            </a:r>
            <a:r>
              <a:rPr lang="en-US" altLang="ko-KR" sz="1400" dirty="0" smtClean="0">
                <a:ea typeface="굴림" pitchFamily="50" charset="-127"/>
              </a:rPr>
              <a:t>&gt; vi /</a:t>
            </a:r>
            <a:r>
              <a:rPr lang="en-US" altLang="ko-KR" sz="1400" dirty="0" err="1" smtClean="0">
                <a:ea typeface="굴림" pitchFamily="50" charset="-127"/>
              </a:rPr>
              <a:t>etc</a:t>
            </a:r>
            <a:r>
              <a:rPr lang="en-US" altLang="ko-KR" sz="1400" dirty="0" smtClean="0">
                <a:ea typeface="굴림" pitchFamily="50" charset="-127"/>
              </a:rPr>
              <a:t>/</a:t>
            </a:r>
            <a:r>
              <a:rPr lang="en-US" altLang="ko-KR" sz="1400" dirty="0" err="1" smtClean="0">
                <a:ea typeface="굴림" pitchFamily="50" charset="-127"/>
              </a:rPr>
              <a:t>lighttpd.conf</a:t>
            </a:r>
            <a:endParaRPr lang="en-US" altLang="ko-KR" sz="1400" dirty="0" smtClean="0">
              <a:ea typeface="굴림" pitchFamily="50" charset="-127"/>
            </a:endParaRPr>
          </a:p>
          <a:p>
            <a:pPr lvl="1"/>
            <a:r>
              <a:rPr lang="en-US" altLang="ko-KR" sz="1400" dirty="0" err="1" smtClean="0">
                <a:ea typeface="굴림" pitchFamily="50" charset="-127"/>
              </a:rPr>
              <a:t>WRouter</a:t>
            </a:r>
            <a:r>
              <a:rPr lang="en-US" altLang="ko-KR" sz="1400" dirty="0" smtClean="0">
                <a:ea typeface="굴림" pitchFamily="50" charset="-127"/>
              </a:rPr>
              <a:t>&gt; </a:t>
            </a:r>
            <a:r>
              <a:rPr lang="en-US" altLang="ko-KR" sz="1400" dirty="0" err="1" smtClean="0">
                <a:ea typeface="굴림" pitchFamily="50" charset="-127"/>
              </a:rPr>
              <a:t>mkdir</a:t>
            </a:r>
            <a:r>
              <a:rPr lang="en-US" altLang="ko-KR" sz="1400" dirty="0" smtClean="0">
                <a:ea typeface="굴림" pitchFamily="50" charset="-127"/>
              </a:rPr>
              <a:t> /www2</a:t>
            </a:r>
          </a:p>
        </p:txBody>
      </p:sp>
      <p:sp>
        <p:nvSpPr>
          <p:cNvPr id="39943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86300" y="1143000"/>
            <a:ext cx="3848100" cy="279400"/>
          </a:xfrm>
        </p:spPr>
        <p:txBody>
          <a:bodyPr/>
          <a:lstStyle/>
          <a:p>
            <a:endParaRPr lang="ko-KR" altLang="ko-KR" sz="2000" smtClean="0">
              <a:ea typeface="굴림" pitchFamily="50" charset="-127"/>
            </a:endParaRPr>
          </a:p>
        </p:txBody>
      </p:sp>
      <p:sp>
        <p:nvSpPr>
          <p:cNvPr id="39944" name="Rectangle 7"/>
          <p:cNvSpPr>
            <a:spLocks noChangeArrowheads="1"/>
          </p:cNvSpPr>
          <p:nvPr/>
        </p:nvSpPr>
        <p:spPr bwMode="auto">
          <a:xfrm>
            <a:off x="0" y="1123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9945" name="_x117716328" descr="DRW0000064418b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3800" y="990600"/>
            <a:ext cx="5334000" cy="518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6938287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/>
            <a:fld id="{49F512B8-BC4D-4940-9BB7-015E63DDD056}" type="datetime1">
              <a:rPr lang="ko-KR" altLang="en-US" sz="1400" smtClean="0">
                <a:ea typeface="굴림" pitchFamily="50" charset="-127"/>
              </a:rPr>
              <a:pPr eaLnBrk="1" hangingPunct="1"/>
              <a:t>2014-04-28</a:t>
            </a:fld>
            <a:endParaRPr lang="en-US" altLang="ko-KR" sz="1400" smtClean="0">
              <a:ea typeface="굴림" pitchFamily="50" charset="-127"/>
            </a:endParaRPr>
          </a:p>
        </p:txBody>
      </p:sp>
      <p:sp>
        <p:nvSpPr>
          <p:cNvPr id="40963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/>
            <a:fld id="{2DB73B67-8EA4-40C5-83FB-BAAC0B84ECE9}" type="slidenum">
              <a:rPr lang="en-US" altLang="ko-KR" sz="1400" smtClean="0">
                <a:ea typeface="굴림" pitchFamily="50" charset="-127"/>
              </a:rPr>
              <a:pPr eaLnBrk="1" hangingPunct="1"/>
              <a:t>9</a:t>
            </a:fld>
            <a:endParaRPr lang="en-US" altLang="ko-KR" sz="1400" smtClean="0">
              <a:ea typeface="굴림" pitchFamily="50" charset="-127"/>
            </a:endParaRPr>
          </a:p>
        </p:txBody>
      </p:sp>
      <p:sp>
        <p:nvSpPr>
          <p:cNvPr id="40964" name="바닥글 개체 틀 5"/>
          <p:cNvSpPr>
            <a:spLocks noGrp="1"/>
          </p:cNvSpPr>
          <p:nvPr>
            <p:ph type="ftr" sz="quarter" idx="4294967295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1400" smtClean="0"/>
              <a:t>패키지 설치통한 응용 시스템 구축</a:t>
            </a: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38944"/>
            <a:ext cx="8534400" cy="6858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11.3 </a:t>
            </a:r>
            <a:r>
              <a:rPr lang="ko-KR" altLang="en-US" dirty="0" smtClean="0">
                <a:ea typeface="굴림" pitchFamily="50" charset="-127"/>
              </a:rPr>
              <a:t>유무선공유기에 웹 서버 설치</a:t>
            </a:r>
            <a:br>
              <a:rPr lang="ko-KR" altLang="en-US" dirty="0" smtClean="0">
                <a:ea typeface="굴림" pitchFamily="50" charset="-127"/>
              </a:rPr>
            </a:br>
            <a:r>
              <a:rPr lang="en-US" altLang="ko-KR" dirty="0" smtClean="0">
                <a:ea typeface="굴림" pitchFamily="50" charset="-127"/>
              </a:rPr>
              <a:t>- (4) </a:t>
            </a:r>
            <a:r>
              <a:rPr lang="ko-KR" altLang="en-US" dirty="0" smtClean="0">
                <a:ea typeface="굴림" pitchFamily="50" charset="-127"/>
              </a:rPr>
              <a:t>설치 및 실행과정</a:t>
            </a:r>
            <a:r>
              <a:rPr lang="en-US" altLang="ko-KR" dirty="0" smtClean="0">
                <a:ea typeface="굴림" pitchFamily="50" charset="-127"/>
              </a:rPr>
              <a:t>(5/7)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1587500"/>
          </a:xfrm>
        </p:spPr>
        <p:txBody>
          <a:bodyPr/>
          <a:lstStyle/>
          <a:p>
            <a:r>
              <a:rPr lang="en-US" altLang="ko-KR" sz="2000" dirty="0" smtClean="0">
                <a:ea typeface="굴림" pitchFamily="50" charset="-127"/>
              </a:rPr>
              <a:t>Step 4. </a:t>
            </a:r>
            <a:r>
              <a:rPr lang="ko-KR" altLang="en-US" sz="2000" dirty="0" smtClean="0">
                <a:ea typeface="굴림" pitchFamily="50" charset="-127"/>
              </a:rPr>
              <a:t>테스트 파일 생성</a:t>
            </a:r>
          </a:p>
          <a:p>
            <a:pPr lvl="1"/>
            <a:r>
              <a:rPr lang="en-US" altLang="ko-KR" sz="2000" dirty="0" smtClean="0">
                <a:ea typeface="굴림" pitchFamily="50" charset="-127"/>
              </a:rPr>
              <a:t>/www2 </a:t>
            </a:r>
            <a:r>
              <a:rPr lang="ko-KR" altLang="en-US" sz="2000" dirty="0" smtClean="0">
                <a:ea typeface="굴림" pitchFamily="50" charset="-127"/>
              </a:rPr>
              <a:t>폴더로 이동하여 </a:t>
            </a:r>
            <a:r>
              <a:rPr lang="en-US" altLang="ko-KR" sz="2000" dirty="0" smtClean="0">
                <a:ea typeface="굴림" pitchFamily="50" charset="-127"/>
              </a:rPr>
              <a:t>test.html</a:t>
            </a:r>
            <a:r>
              <a:rPr lang="ko-KR" altLang="en-US" sz="2000" dirty="0" smtClean="0">
                <a:ea typeface="굴림" pitchFamily="50" charset="-127"/>
              </a:rPr>
              <a:t>이란 이름의 문서를 만들어서 아래 그림과 같이 저장</a:t>
            </a:r>
          </a:p>
          <a:p>
            <a:pPr lvl="1"/>
            <a:r>
              <a:rPr lang="en-US" altLang="ko-KR" sz="2000" dirty="0" err="1" smtClean="0">
                <a:ea typeface="굴림" pitchFamily="50" charset="-127"/>
              </a:rPr>
              <a:t>WRouter</a:t>
            </a:r>
            <a:r>
              <a:rPr lang="en-US" altLang="ko-KR" sz="2000" dirty="0" smtClean="0">
                <a:ea typeface="굴림" pitchFamily="50" charset="-127"/>
              </a:rPr>
              <a:t>&gt; cd /www2</a:t>
            </a:r>
          </a:p>
          <a:p>
            <a:pPr lvl="1"/>
            <a:r>
              <a:rPr lang="en-US" altLang="ko-KR" sz="2000" dirty="0" err="1" smtClean="0">
                <a:ea typeface="굴림" pitchFamily="50" charset="-127"/>
              </a:rPr>
              <a:t>WRouter</a:t>
            </a:r>
            <a:r>
              <a:rPr lang="en-US" altLang="ko-KR" sz="2000" dirty="0" smtClean="0">
                <a:ea typeface="굴림" pitchFamily="50" charset="-127"/>
              </a:rPr>
              <a:t>&gt; vi test.html</a:t>
            </a:r>
          </a:p>
        </p:txBody>
      </p:sp>
      <p:sp>
        <p:nvSpPr>
          <p:cNvPr id="40967" name="Rectangle 5"/>
          <p:cNvSpPr>
            <a:spLocks noChangeArrowheads="1"/>
          </p:cNvSpPr>
          <p:nvPr/>
        </p:nvSpPr>
        <p:spPr bwMode="auto">
          <a:xfrm>
            <a:off x="0" y="2525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096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262606"/>
            <a:ext cx="4278059" cy="401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0173332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Berlin Sans FB Demi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03Preprocessing</Template>
  <TotalTime>1631</TotalTime>
  <Words>708</Words>
  <Application>Microsoft Office PowerPoint</Application>
  <PresentationFormat>화면 슬라이드 쇼(4:3)</PresentationFormat>
  <Paragraphs>128</Paragraphs>
  <Slides>11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Blends</vt:lpstr>
      <vt:lpstr>2. OpenWrt 웹서버 설치</vt:lpstr>
      <vt:lpstr>11.3 유무선공유기에 웹 서버 설치 - (1) 목적</vt:lpstr>
      <vt:lpstr>11.3 유무선공유기에 웹 서버 설치 - (2) 시스템 사양</vt:lpstr>
      <vt:lpstr>11.3 유무선공유기에 웹 서버 설치 - (3) 시스템 구성</vt:lpstr>
      <vt:lpstr>11.3 유무선공유기에 웹 서버 설치 - (4) 설치 및 실행과정(1/7)</vt:lpstr>
      <vt:lpstr>11.3 유무선공유기에 웹 서버 설치 - (4) 설치 및 실행과정(2/7)</vt:lpstr>
      <vt:lpstr>11.3 유무선공유기에 웹 서버 설치 - (4) 설치 및 실행과정(3/7)</vt:lpstr>
      <vt:lpstr>11.3 유무선공유기에 웹 서버 설치 - (4) 설치 및 실행과정(4/7)</vt:lpstr>
      <vt:lpstr>11.3 유무선공유기에 웹 서버 설치 - (4) 설치 및 실행과정(5/7)</vt:lpstr>
      <vt:lpstr>11.3 유무선공유기에 웹 서버 설치 - (4) 설치 및 실행과정(6/7)</vt:lpstr>
      <vt:lpstr>11.3 유무선공유기에 웹 서버 설치 - (4) 설치 및 실행과정(7/7)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OpenWrt 실습</dc:title>
  <dc:creator>MIR</dc:creator>
  <cp:lastModifiedBy>ower</cp:lastModifiedBy>
  <cp:revision>110</cp:revision>
  <dcterms:created xsi:type="dcterms:W3CDTF">2014-01-08T08:35:21Z</dcterms:created>
  <dcterms:modified xsi:type="dcterms:W3CDTF">2014-04-28T08:05:11Z</dcterms:modified>
</cp:coreProperties>
</file>