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334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7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59" autoAdjust="0"/>
    <p:restoredTop sz="89212" autoAdjust="0"/>
  </p:normalViewPr>
  <p:slideViewPr>
    <p:cSldViewPr>
      <p:cViewPr varScale="1">
        <p:scale>
          <a:sx n="85" d="100"/>
          <a:sy n="85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43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12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13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14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15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16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17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18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1DC042-85C7-41BA-B797-59EBEBC37FD5}" type="slidenum">
              <a:rPr lang="en-US"/>
              <a:pPr/>
              <a:t>4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788548-3CF7-4D28-B14D-7DC419B98885}" type="slidenum">
              <a:rPr lang="en-US"/>
              <a:pPr/>
              <a:t>5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CA63AA-5338-4157-B97F-2A73577041E1}" type="slidenum">
              <a:rPr lang="en-US"/>
              <a:pPr/>
              <a:t>6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CA63AA-5338-4157-B97F-2A73577041E1}" type="slidenum">
              <a:rPr lang="en-US"/>
              <a:pPr/>
              <a:t>7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Fetchmail</a:t>
            </a:r>
            <a:r>
              <a:rPr lang="en-US" altLang="ko-KR" dirty="0" smtClean="0"/>
              <a:t> package : </a:t>
            </a:r>
            <a:r>
              <a:rPr lang="ko-KR" altLang="en-US" dirty="0" smtClean="0"/>
              <a:t>외부 메일 서버로부터 메일을 받아 오는 프로그램이다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CA63AA-5338-4157-B97F-2A73577041E1}" type="slidenum">
              <a:rPr lang="en-US"/>
              <a:pPr/>
              <a:t>8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CA63AA-5338-4157-B97F-2A73577041E1}" type="slidenum">
              <a:rPr lang="en-US"/>
              <a:pPr/>
              <a:t>9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10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602083-B9B8-4CCA-967C-B791468903AB}" type="slidenum">
              <a:rPr lang="en-US"/>
              <a:pPr/>
              <a:t>11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640" y="4343839"/>
            <a:ext cx="5485118" cy="411275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2014-02-26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92.168.1.1:/etc/ssl/cer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92.168.1.1: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080" y="2217058"/>
            <a:ext cx="8316416" cy="707886"/>
          </a:xfr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ea typeface="굴림" pitchFamily="50" charset="-127"/>
              </a:rPr>
              <a:t>2. </a:t>
            </a:r>
            <a:r>
              <a:rPr lang="ko-KR" altLang="en-US" sz="4000" dirty="0" smtClean="0">
                <a:ea typeface="굴림" pitchFamily="50" charset="-127"/>
              </a:rPr>
              <a:t>전자메일음성서비스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0278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10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581400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1800" dirty="0"/>
              <a:t>Step </a:t>
            </a:r>
            <a:r>
              <a:rPr lang="en-US" sz="1800" dirty="0" smtClean="0"/>
              <a:t>2. </a:t>
            </a:r>
            <a:r>
              <a:rPr lang="ko-KR" altLang="en-US" sz="1800" dirty="0" smtClean="0"/>
              <a:t>관련 인증서 생성 및 인증서 파일 복사</a:t>
            </a:r>
            <a:r>
              <a:rPr lang="en-US" altLang="ko-KR" sz="1800" dirty="0" smtClean="0"/>
              <a:t>(1/3)</a:t>
            </a:r>
            <a:endParaRPr lang="en-US" sz="18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본 실습에서 사용하는 메일 </a:t>
            </a:r>
            <a:r>
              <a:rPr lang="ko-KR" altLang="en-US" sz="1400" dirty="0" smtClean="0"/>
              <a:t>서버는 </a:t>
            </a:r>
            <a:r>
              <a:rPr lang="en-US" altLang="ko-KR" sz="1400" dirty="0" err="1" smtClean="0"/>
              <a:t>gmail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서버를 대상으로 하였다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만일 </a:t>
            </a:r>
            <a:r>
              <a:rPr lang="en-US" altLang="ko-KR" sz="1400" dirty="0" err="1"/>
              <a:t>gmail</a:t>
            </a:r>
            <a:r>
              <a:rPr lang="ko-KR" altLang="en-US" sz="1400" dirty="0"/>
              <a:t>이 아닌 다른 </a:t>
            </a:r>
            <a:r>
              <a:rPr lang="ko-KR" altLang="en-US" sz="1400" dirty="0" smtClean="0"/>
              <a:t>메일 서버를 </a:t>
            </a:r>
            <a:r>
              <a:rPr lang="ko-KR" altLang="en-US" sz="1400" dirty="0"/>
              <a:t>사용하게 </a:t>
            </a:r>
            <a:r>
              <a:rPr lang="ko-KR" altLang="en-US" sz="1400" dirty="0" smtClean="0"/>
              <a:t>되면 인증서가 필요 </a:t>
            </a:r>
            <a:r>
              <a:rPr lang="ko-KR" altLang="en-US" sz="1400" dirty="0"/>
              <a:t>없거나 얻어오는 과정 </a:t>
            </a:r>
            <a:r>
              <a:rPr lang="ko-KR" altLang="en-US" sz="1400" dirty="0" smtClean="0"/>
              <a:t>등이 달라질 </a:t>
            </a:r>
            <a:r>
              <a:rPr lang="ko-KR" altLang="en-US" sz="1400" dirty="0"/>
              <a:t>수 있다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 smtClean="0"/>
              <a:t>또한 </a:t>
            </a:r>
            <a:r>
              <a:rPr lang="en-US" altLang="ko-KR" sz="1400" dirty="0" err="1" smtClean="0"/>
              <a:t>gmail</a:t>
            </a:r>
            <a:r>
              <a:rPr lang="ko-KR" altLang="en-US" sz="1400" dirty="0" smtClean="0"/>
              <a:t>로부터 메일을 얻어오기 위해서는 </a:t>
            </a:r>
            <a:r>
              <a:rPr lang="en-US" altLang="ko-KR" sz="1400" dirty="0" err="1" smtClean="0"/>
              <a:t>gmail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POP3</a:t>
            </a:r>
            <a:r>
              <a:rPr lang="ko-KR" altLang="en-US" sz="1400" dirty="0" smtClean="0"/>
              <a:t>관련 설정을 해주어야 한다</a:t>
            </a:r>
            <a:endParaRPr lang="en-US" altLang="ko-KR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 smtClean="0"/>
              <a:t>관련 설정은 </a:t>
            </a:r>
            <a:r>
              <a:rPr lang="en-US" altLang="ko-KR" sz="1400" dirty="0" err="1" smtClean="0"/>
              <a:t>gmail</a:t>
            </a:r>
            <a:r>
              <a:rPr lang="ko-KR" altLang="en-US" sz="1400" dirty="0" smtClean="0"/>
              <a:t>의 환경 설정 부분에서 쉽게 설정 할 수 있다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1400" dirty="0" smtClean="0"/>
              <a:t>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ssl</a:t>
            </a:r>
            <a:r>
              <a:rPr lang="en-US" sz="1400" dirty="0" smtClean="0"/>
              <a:t>/certs </a:t>
            </a:r>
            <a:r>
              <a:rPr lang="ko-KR" altLang="en-US" sz="1400" dirty="0" smtClean="0"/>
              <a:t>폴더로 이동하여 </a:t>
            </a:r>
            <a:r>
              <a:rPr lang="en-US" altLang="ko-KR" sz="1400" dirty="0" err="1" smtClean="0"/>
              <a:t>gmail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인증서를 만든다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WRouter</a:t>
            </a:r>
            <a:r>
              <a:rPr lang="en-US" altLang="ko-KR" sz="1400" dirty="0"/>
              <a:t>&gt;cd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ssl</a:t>
            </a:r>
            <a:r>
              <a:rPr lang="en-US" altLang="ko-KR" sz="1400" dirty="0"/>
              <a:t>/certs</a:t>
            </a:r>
            <a:endParaRPr lang="en-US" altLang="ko-KR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1600" dirty="0" err="1"/>
              <a:t>WRouter</a:t>
            </a:r>
            <a:r>
              <a:rPr lang="en-US" sz="1600" dirty="0"/>
              <a:t>&gt;</a:t>
            </a:r>
            <a:r>
              <a:rPr lang="en-US" sz="1600" dirty="0" err="1"/>
              <a:t>openssl</a:t>
            </a:r>
            <a:r>
              <a:rPr lang="en-US" sz="1600" dirty="0"/>
              <a:t> </a:t>
            </a:r>
            <a:r>
              <a:rPr lang="en-US" sz="1600" dirty="0" err="1"/>
              <a:t>s_client</a:t>
            </a:r>
            <a:r>
              <a:rPr lang="en-US" sz="1600" dirty="0"/>
              <a:t> </a:t>
            </a:r>
            <a:r>
              <a:rPr lang="en-US" sz="1600" dirty="0" smtClean="0"/>
              <a:t>-connect </a:t>
            </a:r>
            <a:r>
              <a:rPr lang="en-US" sz="1600" dirty="0"/>
              <a:t>pop.gmail.com:995 </a:t>
            </a:r>
            <a:r>
              <a:rPr lang="en-US" sz="1600" dirty="0" smtClean="0"/>
              <a:t>-</a:t>
            </a:r>
            <a:r>
              <a:rPr lang="en-US" sz="1600" dirty="0" err="1" smtClean="0"/>
              <a:t>showcerts</a:t>
            </a:r>
            <a:endParaRPr lang="en-US" sz="16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4098" name="Picture 2" descr="C:\Users\Sys\Desktop\꼬리치레\K-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76" y="908720"/>
            <a:ext cx="4463265" cy="532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341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11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581400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1800" dirty="0"/>
              <a:t>Step </a:t>
            </a:r>
            <a:r>
              <a:rPr lang="en-US" sz="1800" dirty="0" smtClean="0"/>
              <a:t>2. </a:t>
            </a:r>
            <a:r>
              <a:rPr lang="ko-KR" altLang="en-US" sz="1800" dirty="0" smtClean="0"/>
              <a:t>관련 인증서 생성 및 인증서 파일 복사</a:t>
            </a:r>
            <a:r>
              <a:rPr lang="en-US" altLang="ko-KR" sz="1800" dirty="0" smtClean="0"/>
              <a:t>(2/3)</a:t>
            </a:r>
            <a:endParaRPr lang="en-US" sz="18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인증서 생성 후에는 </a:t>
            </a:r>
            <a:r>
              <a:rPr lang="en-US" altLang="ko-KR" sz="1400" dirty="0"/>
              <a:t>vi </a:t>
            </a:r>
            <a:r>
              <a:rPr lang="ko-KR" altLang="en-US" sz="1400" dirty="0" smtClean="0"/>
              <a:t>에디터를 이용하여 </a:t>
            </a:r>
            <a:r>
              <a:rPr lang="en-US" altLang="ko-KR" sz="1400" dirty="0" err="1"/>
              <a:t>gmail.pem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이라는 파일을 </a:t>
            </a:r>
            <a:r>
              <a:rPr lang="ko-KR" altLang="en-US" sz="1400" dirty="0"/>
              <a:t>생성하고 그 안에 </a:t>
            </a:r>
            <a:r>
              <a:rPr lang="en-US" altLang="ko-KR" sz="1400" dirty="0" smtClean="0"/>
              <a:t>-----BEGIN </a:t>
            </a:r>
            <a:r>
              <a:rPr lang="en-US" altLang="ko-KR" sz="1400" dirty="0"/>
              <a:t>CERTIFICATE-----</a:t>
            </a:r>
            <a:r>
              <a:rPr lang="ko-KR" altLang="en-US" sz="1400" dirty="0"/>
              <a:t>부터 </a:t>
            </a:r>
            <a:r>
              <a:rPr lang="en-US" altLang="ko-KR" sz="1400" dirty="0" smtClean="0"/>
              <a:t>-----</a:t>
            </a:r>
            <a:r>
              <a:rPr lang="en-US" altLang="ko-KR" sz="1400" dirty="0"/>
              <a:t>END CERTIFICATE-</a:t>
            </a:r>
            <a:r>
              <a:rPr lang="en-US" altLang="ko-KR" sz="1400" dirty="0" smtClean="0"/>
              <a:t>----</a:t>
            </a:r>
            <a:r>
              <a:rPr lang="ko-KR" altLang="en-US" sz="1400" dirty="0" smtClean="0"/>
              <a:t>까지의 내용을 복사해 넣는 것이다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복사는 마우스로 드래그 후에 </a:t>
            </a:r>
            <a:r>
              <a:rPr lang="ko-KR" altLang="en-US" sz="1400" dirty="0" smtClean="0"/>
              <a:t>우 클릭 </a:t>
            </a:r>
            <a:r>
              <a:rPr lang="ko-KR" altLang="en-US" sz="1400" dirty="0"/>
              <a:t>하여 </a:t>
            </a:r>
            <a:r>
              <a:rPr lang="en-US" altLang="ko-KR" sz="1400" dirty="0"/>
              <a:t>Paste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복사가 가능하다</a:t>
            </a:r>
            <a:r>
              <a:rPr lang="en-US" altLang="ko-KR" sz="1400" dirty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제공된 </a:t>
            </a:r>
            <a:r>
              <a:rPr lang="en-US" altLang="ko-KR" sz="1400" dirty="0" err="1"/>
              <a:t>equifax.pem</a:t>
            </a:r>
            <a:r>
              <a:rPr lang="en-US" altLang="ko-KR" sz="1400" dirty="0"/>
              <a:t> </a:t>
            </a:r>
            <a:r>
              <a:rPr lang="ko-KR" altLang="en-US" sz="1400" dirty="0"/>
              <a:t>파일과 </a:t>
            </a:r>
            <a:r>
              <a:rPr lang="en-US" altLang="ko-KR" sz="1400" dirty="0" smtClean="0"/>
              <a:t>certlink.sh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유무선공유기의 </a:t>
            </a:r>
            <a:r>
              <a:rPr lang="en-US" altLang="ko-KR" sz="1400" dirty="0" smtClean="0"/>
              <a:t>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ssl</a:t>
            </a:r>
            <a:r>
              <a:rPr lang="en-US" altLang="ko-KR" sz="1400" dirty="0"/>
              <a:t>/certs </a:t>
            </a:r>
            <a:r>
              <a:rPr lang="ko-KR" altLang="en-US" sz="1400" dirty="0"/>
              <a:t>폴더에 복사한다</a:t>
            </a:r>
            <a:r>
              <a:rPr lang="en-US" altLang="ko-KR" sz="1400" dirty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제공된 파일의 위치는 </a:t>
            </a:r>
            <a:r>
              <a:rPr lang="en-US" altLang="ko-KR" sz="1400" dirty="0" smtClean="0"/>
              <a:t>Part-3/Chapter14/14.4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 smtClean="0"/>
              <a:t>HostPC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scp</a:t>
            </a:r>
            <a:r>
              <a:rPr lang="en-US" altLang="ko-KR" sz="1400" dirty="0" smtClean="0"/>
              <a:t> /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tts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equifax.pem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hlinkClick r:id="rId3"/>
              </a:rPr>
              <a:t>root@192.168.1.1</a:t>
            </a:r>
            <a:r>
              <a:rPr lang="en-US" altLang="ko-KR" sz="1400" dirty="0">
                <a:hlinkClick r:id="rId3"/>
              </a:rPr>
              <a:t>:/</a:t>
            </a:r>
            <a:r>
              <a:rPr lang="en-US" altLang="ko-KR" sz="1400" dirty="0" err="1" smtClean="0">
                <a:hlinkClick r:id="rId3"/>
              </a:rPr>
              <a:t>etc</a:t>
            </a:r>
            <a:r>
              <a:rPr lang="en-US" altLang="ko-KR" sz="1400" dirty="0" smtClean="0">
                <a:hlinkClick r:id="rId3"/>
              </a:rPr>
              <a:t>/</a:t>
            </a:r>
            <a:r>
              <a:rPr lang="en-US" altLang="ko-KR" sz="1400" dirty="0" err="1" smtClean="0">
                <a:hlinkClick r:id="rId3"/>
              </a:rPr>
              <a:t>ssl</a:t>
            </a:r>
            <a:r>
              <a:rPr lang="en-US" altLang="ko-KR" sz="1400" dirty="0" smtClean="0">
                <a:hlinkClick r:id="rId3"/>
              </a:rPr>
              <a:t>/certs</a:t>
            </a:r>
            <a:endParaRPr lang="en-US" altLang="ko-KR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HostPC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scp</a:t>
            </a:r>
            <a:r>
              <a:rPr lang="en-US" altLang="ko-KR" sz="1400" dirty="0"/>
              <a:t> /</a:t>
            </a:r>
            <a:r>
              <a:rPr lang="en-US" altLang="ko-KR" sz="1400" dirty="0" smtClean="0"/>
              <a:t>tmp/tts/certlink.sh root@192.168.1.1</a:t>
            </a:r>
            <a:r>
              <a:rPr lang="en-US" altLang="ko-KR" sz="1400" dirty="0"/>
              <a:t>:/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ssl</a:t>
            </a:r>
            <a:r>
              <a:rPr lang="en-US" altLang="ko-KR" sz="1400" dirty="0"/>
              <a:t>/certs/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46736"/>
            <a:ext cx="5273430" cy="158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ys\Desktop\꼬리치레\K-39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48" y="3729336"/>
            <a:ext cx="5258985" cy="14278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1619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12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0444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1800" dirty="0"/>
              <a:t>Step </a:t>
            </a:r>
            <a:r>
              <a:rPr lang="en-US" sz="1800" dirty="0" smtClean="0"/>
              <a:t>2. </a:t>
            </a:r>
            <a:r>
              <a:rPr lang="ko-KR" altLang="en-US" sz="1800" dirty="0" smtClean="0"/>
              <a:t>관련 인증서 생성 및 인증서 파일 복사</a:t>
            </a:r>
            <a:r>
              <a:rPr lang="en-US" altLang="ko-KR" sz="1800" dirty="0" smtClean="0"/>
              <a:t>(2/3)</a:t>
            </a:r>
            <a:endParaRPr lang="en-US" sz="18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Ssh</a:t>
            </a:r>
            <a:r>
              <a:rPr lang="ko-KR" altLang="en-US" sz="1400" dirty="0"/>
              <a:t>로 유무선공유기에 접속하여 복사한 </a:t>
            </a:r>
            <a:r>
              <a:rPr lang="en-US" altLang="ko-KR" sz="1400" dirty="0"/>
              <a:t>cert-link.sh </a:t>
            </a:r>
            <a:r>
              <a:rPr lang="ko-KR" altLang="en-US" sz="1400" dirty="0"/>
              <a:t>파일에 </a:t>
            </a:r>
            <a:r>
              <a:rPr lang="ko-KR" altLang="en-US" sz="1400" dirty="0" smtClean="0"/>
              <a:t>실행 권한을 </a:t>
            </a:r>
            <a:r>
              <a:rPr lang="ko-KR" altLang="en-US" sz="1400" dirty="0"/>
              <a:t>준다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/>
              <a:t>cert-link.sh</a:t>
            </a:r>
            <a:r>
              <a:rPr lang="ko-KR" altLang="en-US" sz="1400" dirty="0"/>
              <a:t>를 이용하여 이전에 생성했던 파일인 </a:t>
            </a:r>
            <a:r>
              <a:rPr lang="en-US" altLang="ko-KR" sz="1400" dirty="0" err="1"/>
              <a:t>gmail.pem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파일과 </a:t>
            </a:r>
            <a:r>
              <a:rPr lang="en-US" altLang="ko-KR" sz="1400" dirty="0" smtClean="0"/>
              <a:t>cert-link.sh </a:t>
            </a:r>
            <a:r>
              <a:rPr lang="ko-KR" altLang="en-US" sz="1400" dirty="0"/>
              <a:t>파일과 같이 복사한 </a:t>
            </a:r>
            <a:r>
              <a:rPr lang="en-US" altLang="ko-KR" sz="1400" dirty="0" err="1"/>
              <a:t>equifax.pem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해시 </a:t>
            </a:r>
            <a:r>
              <a:rPr lang="ko-KR" altLang="en-US" sz="1400" dirty="0" smtClean="0"/>
              <a:t>파일을 생성 </a:t>
            </a:r>
            <a:r>
              <a:rPr lang="ko-KR" altLang="en-US" sz="1400" dirty="0"/>
              <a:t>해주도록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400" dirty="0"/>
              <a:t>WRouter&gt;cd /</a:t>
            </a:r>
            <a:r>
              <a:rPr lang="arn-CL" altLang="ko-KR" sz="1400" dirty="0" smtClean="0"/>
              <a:t>etc/ssl/certs</a:t>
            </a:r>
            <a:endParaRPr lang="en-US" altLang="ko-KR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WRouter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 +x </a:t>
            </a:r>
            <a:r>
              <a:rPr lang="en-US" altLang="ko-KR" sz="1400" dirty="0" smtClean="0"/>
              <a:t>cert-link.sh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WRouter</a:t>
            </a:r>
            <a:r>
              <a:rPr lang="en-US" altLang="ko-KR" sz="1400" dirty="0"/>
              <a:t>&gt;./cert-link.sh </a:t>
            </a:r>
            <a:r>
              <a:rPr lang="en-US" altLang="ko-KR" sz="1400" dirty="0" err="1"/>
              <a:t>gmail.pem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equifax.pem</a:t>
            </a:r>
            <a:endParaRPr lang="en-US" altLang="ko-KR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WRouter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ls</a:t>
            </a:r>
            <a:r>
              <a:rPr lang="en-US" altLang="ko-KR" sz="1400" dirty="0"/>
              <a:t> -al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6146" name="Picture 2" descr="C:\Users\Sys\Desktop\꼬리치레\K-3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643314"/>
            <a:ext cx="6465342" cy="28156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67956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13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0444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1800" dirty="0"/>
              <a:t>Step </a:t>
            </a:r>
            <a:r>
              <a:rPr lang="en-US" sz="1800" dirty="0" smtClean="0"/>
              <a:t>2. </a:t>
            </a:r>
            <a:r>
              <a:rPr lang="ko-KR" altLang="en-US" sz="1800" dirty="0" smtClean="0"/>
              <a:t>관련 인증서 생성 및 인증서 파일 복사</a:t>
            </a:r>
            <a:r>
              <a:rPr lang="en-US" altLang="ko-KR" sz="1800" dirty="0" smtClean="0"/>
              <a:t>(2/3)</a:t>
            </a:r>
            <a:endParaRPr lang="en-US" sz="18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procmail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fetchmail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필터링</a:t>
            </a:r>
            <a:r>
              <a:rPr lang="ko-KR" altLang="en-US" sz="1400" dirty="0"/>
              <a:t> 등을 도와주는 도구이다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400" dirty="0" err="1"/>
              <a:t>procmail</a:t>
            </a:r>
            <a:r>
              <a:rPr lang="ko-KR" altLang="en-US" sz="1400" dirty="0"/>
              <a:t>을 설치한다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400" dirty="0"/>
              <a:t>WRouter&gt;opkg install </a:t>
            </a:r>
            <a:r>
              <a:rPr lang="arn-CL" altLang="ko-KR" sz="1400" dirty="0" smtClean="0"/>
              <a:t>procmail</a:t>
            </a:r>
            <a:endParaRPr lang="en-US" altLang="ko-KR" sz="1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7170" name="Picture 2" descr="C:\Users\Sys\Desktop\꼬리치레\K-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2564904"/>
            <a:ext cx="7458075" cy="122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53582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14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067944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2000" dirty="0" smtClean="0"/>
              <a:t>Step 3. </a:t>
            </a:r>
            <a:r>
              <a:rPr lang="arn-CL" altLang="ko-KR" sz="2000" dirty="0"/>
              <a:t>fetchmail </a:t>
            </a:r>
            <a:r>
              <a:rPr lang="ko-KR" altLang="en-US" sz="2000" dirty="0"/>
              <a:t>및 </a:t>
            </a:r>
            <a:r>
              <a:rPr lang="arn-CL" altLang="ko-KR" sz="2000" dirty="0" smtClean="0"/>
              <a:t>procmail </a:t>
            </a:r>
            <a:r>
              <a:rPr lang="ko-KR" altLang="en-US" sz="2000" dirty="0" smtClean="0"/>
              <a:t>설정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1/2)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smtClean="0"/>
              <a:t>~/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fetchmailrc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.</a:t>
            </a:r>
            <a:r>
              <a:rPr lang="en-US" altLang="ko-KR" sz="1600" dirty="0" err="1"/>
              <a:t>procmailrc</a:t>
            </a:r>
            <a:r>
              <a:rPr lang="ko-KR" altLang="en-US" sz="1600" dirty="0"/>
              <a:t>를 생성한다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fetchmailrc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파일에는 </a:t>
            </a:r>
            <a:r>
              <a:rPr lang="ko-KR" altLang="en-US" sz="1600" dirty="0" smtClean="0"/>
              <a:t>왼쪽그림과 같은 </a:t>
            </a:r>
            <a:r>
              <a:rPr lang="ko-KR" altLang="en-US" sz="1600" dirty="0"/>
              <a:t>내용을 넣어준다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1063625" lvl="2" indent="-1714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 smtClean="0"/>
              <a:t>WRouter&gt;vi ~/.fetchmailrc</a:t>
            </a:r>
          </a:p>
          <a:p>
            <a:pPr marL="1063625" lvl="2" indent="-1714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 </a:t>
            </a:r>
            <a:r>
              <a:rPr lang="arn-CL" altLang="ko-KR" sz="1600" dirty="0" smtClean="0"/>
              <a:t>&lt;username&gt;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yourpassword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에는 자신의 메일계정 아이디와 비밀번호를 적어 넣어야 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procmailrc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파일에는 </a:t>
            </a:r>
            <a:r>
              <a:rPr lang="ko-KR" altLang="en-US" sz="1600" dirty="0" smtClean="0"/>
              <a:t>왼쪽그림과 같은 </a:t>
            </a:r>
            <a:r>
              <a:rPr lang="ko-KR" altLang="en-US" sz="1600" dirty="0"/>
              <a:t>내용을 넣어준다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&gt;vi ~/.</a:t>
            </a:r>
            <a:r>
              <a:rPr lang="en-US" altLang="ko-KR" sz="1600" dirty="0" err="1"/>
              <a:t>procmailrc</a:t>
            </a:r>
            <a:endParaRPr lang="en-US" altLang="ko-KR" sz="1600" dirty="0" smtClean="0"/>
          </a:p>
          <a:p>
            <a:pPr marL="1063625" lvl="2" indent="-1714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en-US" altLang="ko-KR" sz="10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35788"/>
            <a:ext cx="4752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31" y="3933056"/>
            <a:ext cx="4705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28418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15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0444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2000" dirty="0" smtClean="0"/>
              <a:t>Step 3. </a:t>
            </a:r>
            <a:r>
              <a:rPr lang="arn-CL" altLang="ko-KR" sz="2000" dirty="0"/>
              <a:t>fetchmail </a:t>
            </a:r>
            <a:r>
              <a:rPr lang="ko-KR" altLang="en-US" sz="2000" dirty="0"/>
              <a:t>및 </a:t>
            </a:r>
            <a:r>
              <a:rPr lang="arn-CL" altLang="ko-KR" sz="2000" dirty="0" smtClean="0"/>
              <a:t>procmail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/2)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생성 후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fetchmailrc</a:t>
            </a:r>
            <a:r>
              <a:rPr lang="ko-KR" altLang="en-US" sz="1600" dirty="0"/>
              <a:t>와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procmailrc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권한을 변경한다</a:t>
            </a:r>
            <a:r>
              <a:rPr lang="en-US" altLang="ko-KR" sz="1600" dirty="0"/>
              <a:t>..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파일 권한이 변경된 것을 </a:t>
            </a:r>
            <a:r>
              <a:rPr lang="en-US" altLang="ko-KR" sz="1600" dirty="0" err="1"/>
              <a:t>ls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명령어로 확인할 수 있다</a:t>
            </a:r>
            <a:r>
              <a:rPr lang="en-US" altLang="ko-KR" sz="1600" dirty="0"/>
              <a:t>(</a:t>
            </a:r>
            <a:r>
              <a:rPr lang="ko-KR" altLang="en-US" sz="1600" dirty="0"/>
              <a:t>그림 </a:t>
            </a:r>
            <a:r>
              <a:rPr lang="en-US" altLang="ko-KR" sz="1600" dirty="0"/>
              <a:t>14.54</a:t>
            </a:r>
            <a:r>
              <a:rPr lang="en-US" altLang="ko-KR" sz="1600" dirty="0" smtClean="0"/>
              <a:t>).</a:t>
            </a:r>
            <a:endParaRPr lang="en-US" altLang="ko-KR" sz="16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WRouter&gt;cd </a:t>
            </a:r>
            <a:r>
              <a:rPr lang="arn-CL" altLang="ko-KR" sz="1600" dirty="0" smtClean="0"/>
              <a:t>~/           </a:t>
            </a:r>
            <a:endParaRPr lang="en-US" altLang="ko-KR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ls</a:t>
            </a:r>
            <a:r>
              <a:rPr lang="en-US" altLang="ko-KR" sz="1600" dirty="0"/>
              <a:t> -</a:t>
            </a:r>
            <a:r>
              <a:rPr lang="en-US" altLang="ko-KR" sz="1600" dirty="0" smtClean="0"/>
              <a:t>al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600 ~/.</a:t>
            </a:r>
            <a:r>
              <a:rPr lang="en-US" altLang="ko-KR" sz="1600" dirty="0" err="1"/>
              <a:t>fetchmailrc</a:t>
            </a:r>
            <a:r>
              <a:rPr lang="en-US" altLang="ko-KR" sz="1600" dirty="0"/>
              <a:t> ~/.</a:t>
            </a:r>
            <a:r>
              <a:rPr lang="en-US" altLang="ko-KR" sz="1600" dirty="0" err="1" smtClean="0"/>
              <a:t>procmailrc</a:t>
            </a:r>
            <a:endParaRPr lang="en-US" altLang="ko-KR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ls</a:t>
            </a:r>
            <a:r>
              <a:rPr lang="en-US" altLang="ko-KR" sz="1600" dirty="0"/>
              <a:t> -al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1026" name="Picture 2" descr="C:\Users\Sys\Desktop\꼬리치레\K-4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9" y="3373922"/>
            <a:ext cx="4724109" cy="2751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75472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16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0444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2000" dirty="0" smtClean="0"/>
              <a:t>Step 3. </a:t>
            </a:r>
            <a:r>
              <a:rPr lang="arn-CL" altLang="ko-KR" sz="2000" dirty="0"/>
              <a:t>fetchmail </a:t>
            </a:r>
            <a:r>
              <a:rPr lang="ko-KR" altLang="en-US" sz="2000" dirty="0"/>
              <a:t>및 </a:t>
            </a:r>
            <a:r>
              <a:rPr lang="arn-CL" altLang="ko-KR" sz="2000" dirty="0" smtClean="0"/>
              <a:t>procmail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/2)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생성 후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fetchmailrc</a:t>
            </a:r>
            <a:r>
              <a:rPr lang="ko-KR" altLang="en-US" sz="1600" dirty="0"/>
              <a:t>와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procmailrc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권한을 변경한다</a:t>
            </a:r>
            <a:r>
              <a:rPr lang="en-US" altLang="ko-KR" sz="1600" dirty="0"/>
              <a:t>..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파일 권한이 변경된 것을 </a:t>
            </a:r>
            <a:r>
              <a:rPr lang="en-US" altLang="ko-KR" sz="1600" dirty="0" err="1"/>
              <a:t>ls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명령어로 확인할 수 있다</a:t>
            </a:r>
            <a:r>
              <a:rPr lang="en-US" altLang="ko-KR" sz="1600" dirty="0"/>
              <a:t>(</a:t>
            </a:r>
            <a:r>
              <a:rPr lang="ko-KR" altLang="en-US" sz="1600" dirty="0"/>
              <a:t>그림 </a:t>
            </a:r>
            <a:r>
              <a:rPr lang="en-US" altLang="ko-KR" sz="1600" dirty="0"/>
              <a:t>14.54</a:t>
            </a:r>
            <a:r>
              <a:rPr lang="en-US" altLang="ko-KR" sz="1600" dirty="0" smtClean="0"/>
              <a:t>).</a:t>
            </a:r>
            <a:endParaRPr lang="en-US" altLang="ko-KR" sz="16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WRouter&gt;cd </a:t>
            </a:r>
            <a:r>
              <a:rPr lang="arn-CL" altLang="ko-KR" sz="1600" dirty="0" smtClean="0"/>
              <a:t>~/           </a:t>
            </a:r>
            <a:endParaRPr lang="en-US" altLang="ko-KR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ls</a:t>
            </a:r>
            <a:r>
              <a:rPr lang="en-US" altLang="ko-KR" sz="1600" dirty="0"/>
              <a:t> -</a:t>
            </a:r>
            <a:r>
              <a:rPr lang="en-US" altLang="ko-KR" sz="1600" dirty="0" smtClean="0"/>
              <a:t>al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600 ~/.</a:t>
            </a:r>
            <a:r>
              <a:rPr lang="en-US" altLang="ko-KR" sz="1600" dirty="0" err="1"/>
              <a:t>fetchmailrc</a:t>
            </a:r>
            <a:r>
              <a:rPr lang="en-US" altLang="ko-KR" sz="1600" dirty="0"/>
              <a:t> ~/.</a:t>
            </a:r>
            <a:r>
              <a:rPr lang="en-US" altLang="ko-KR" sz="1600" dirty="0" err="1" smtClean="0"/>
              <a:t>procmailrc</a:t>
            </a:r>
            <a:endParaRPr lang="en-US" altLang="ko-KR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ls</a:t>
            </a:r>
            <a:r>
              <a:rPr lang="en-US" altLang="ko-KR" sz="1600" dirty="0"/>
              <a:t> -al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0378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17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0444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Step 1. Swap </a:t>
            </a:r>
            <a:r>
              <a:rPr lang="ko-KR" altLang="en-US" sz="2000" dirty="0"/>
              <a:t>영역 설정하기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Festival Lite</a:t>
            </a:r>
            <a:r>
              <a:rPr lang="ko-KR" altLang="en-US" sz="1600" dirty="0"/>
              <a:t>가 실행되기 위해서 메모리의 영역 확장이 필요하다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&lt;</a:t>
            </a:r>
            <a:r>
              <a:rPr lang="ko-KR" altLang="en-US" sz="1600" dirty="0"/>
              <a:t>부록 </a:t>
            </a:r>
            <a:r>
              <a:rPr lang="en-US" altLang="ko-KR" sz="1600" dirty="0"/>
              <a:t>11. swap </a:t>
            </a:r>
            <a:r>
              <a:rPr lang="ko-KR" altLang="en-US" sz="1600" dirty="0"/>
              <a:t>설정 방법</a:t>
            </a:r>
            <a:r>
              <a:rPr lang="en-US" altLang="ko-KR" sz="1600" dirty="0"/>
              <a:t>&gt;</a:t>
            </a:r>
            <a:r>
              <a:rPr lang="ko-KR" altLang="en-US" sz="1600" dirty="0"/>
              <a:t>을 보고 </a:t>
            </a:r>
            <a:r>
              <a:rPr lang="en-US" altLang="ko-KR" sz="1600" dirty="0"/>
              <a:t>Swap </a:t>
            </a:r>
            <a:r>
              <a:rPr lang="ko-KR" altLang="en-US" sz="1600" dirty="0"/>
              <a:t>영역을 설정해 보도록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92125" lvl="1" indent="0">
              <a:spcBef>
                <a:spcPts val="800"/>
              </a:spcBef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en-US" altLang="ko-KR" sz="16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620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18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799288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Step 2. USB </a:t>
            </a:r>
            <a:r>
              <a:rPr lang="ko-KR" altLang="en-US" sz="2000" dirty="0"/>
              <a:t>메모리에 </a:t>
            </a:r>
            <a:r>
              <a:rPr lang="en-US" altLang="ko-KR" sz="2000" dirty="0" err="1"/>
              <a:t>opkg</a:t>
            </a:r>
            <a:r>
              <a:rPr lang="en-US" altLang="ko-KR" sz="2000" dirty="0"/>
              <a:t> package</a:t>
            </a:r>
            <a:r>
              <a:rPr lang="ko-KR" altLang="en-US" sz="2000" dirty="0"/>
              <a:t>를 설치하기 </a:t>
            </a:r>
            <a:r>
              <a:rPr lang="ko-KR" altLang="en-US" sz="2000" dirty="0" smtClean="0"/>
              <a:t>위한 설정하기</a:t>
            </a:r>
            <a:r>
              <a:rPr lang="en-US" altLang="ko-KR" sz="2000" dirty="0" smtClean="0"/>
              <a:t>(1/3)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smtClean="0"/>
              <a:t>Festival </a:t>
            </a:r>
            <a:r>
              <a:rPr lang="en-US" altLang="ko-KR" sz="1600" dirty="0"/>
              <a:t>Lite </a:t>
            </a:r>
            <a:r>
              <a:rPr lang="ko-KR" altLang="en-US" sz="1600" dirty="0"/>
              <a:t>파일 설치는 큰 용량이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그러므로 </a:t>
            </a:r>
            <a:r>
              <a:rPr lang="ko-KR" altLang="en-US" sz="1600" dirty="0" smtClean="0"/>
              <a:t>설치하는 라이브러리 </a:t>
            </a:r>
            <a:r>
              <a:rPr lang="ko-KR" altLang="en-US" sz="1600" dirty="0"/>
              <a:t>및 실행 파일 등은 </a:t>
            </a:r>
            <a:r>
              <a:rPr lang="en-US" altLang="ko-KR" sz="1600" dirty="0"/>
              <a:t>USB </a:t>
            </a:r>
            <a:r>
              <a:rPr lang="ko-KR" altLang="en-US" sz="1600" dirty="0"/>
              <a:t>메모리에 저장한다</a:t>
            </a:r>
            <a:r>
              <a:rPr lang="en-US" altLang="ko-KR" sz="1600" dirty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opkg</a:t>
            </a:r>
            <a:r>
              <a:rPr lang="en-US" altLang="ko-KR" sz="1600" dirty="0"/>
              <a:t> </a:t>
            </a:r>
            <a:r>
              <a:rPr lang="ko-KR" altLang="en-US" sz="1600" dirty="0"/>
              <a:t>관련 설정을 바꿔 주어서 </a:t>
            </a:r>
            <a:r>
              <a:rPr lang="en-US" altLang="ko-KR" sz="1600" dirty="0"/>
              <a:t>USB </a:t>
            </a:r>
            <a:r>
              <a:rPr lang="ko-KR" altLang="en-US" sz="1600" dirty="0"/>
              <a:t>메모리에 저장되게 한다</a:t>
            </a:r>
            <a:r>
              <a:rPr lang="en-US" altLang="ko-KR" sz="1600" dirty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smtClean="0"/>
              <a:t>vi </a:t>
            </a:r>
            <a:r>
              <a:rPr lang="ko-KR" altLang="en-US" sz="1600" dirty="0"/>
              <a:t>에디터를 이용하여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opkg.conf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수정한다</a:t>
            </a:r>
            <a:r>
              <a:rPr lang="en-US" altLang="ko-KR" sz="1600" dirty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smtClean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opkg.conf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아래의 내용을 추가 해주도록 </a:t>
            </a:r>
            <a:r>
              <a:rPr lang="ko-KR" altLang="en-US" sz="1600" dirty="0" smtClean="0"/>
              <a:t>한다</a:t>
            </a:r>
            <a:endParaRPr lang="en-US" altLang="ko-KR" sz="1600" dirty="0" smtClean="0"/>
          </a:p>
          <a:p>
            <a:pPr marL="1177925" lvl="2" indent="-2857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 smtClean="0"/>
              <a:t>WRouter</a:t>
            </a:r>
            <a:r>
              <a:rPr lang="en-US" altLang="ko-KR" sz="1600" dirty="0" smtClean="0"/>
              <a:t>&gt;vi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opkg.conf</a:t>
            </a:r>
            <a:endParaRPr lang="en-US" altLang="ko-KR" sz="1600" dirty="0"/>
          </a:p>
          <a:p>
            <a:pPr marL="1177925" lvl="2" indent="-2857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dest usb /</a:t>
            </a:r>
            <a:r>
              <a:rPr lang="arn-CL" altLang="ko-KR" sz="1600" dirty="0" smtClean="0"/>
              <a:t>mnt/usbdrive</a:t>
            </a:r>
          </a:p>
          <a:p>
            <a:pPr marL="1635125" lvl="3" indent="-2857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이는 </a:t>
            </a:r>
            <a:r>
              <a:rPr lang="en-US" altLang="ko-KR" sz="1400" dirty="0"/>
              <a:t>destination</a:t>
            </a:r>
            <a:r>
              <a:rPr lang="ko-KR" altLang="en-US" sz="1400" dirty="0"/>
              <a:t>의 이름을 </a:t>
            </a:r>
            <a:r>
              <a:rPr lang="en-US" altLang="ko-KR" sz="1400" dirty="0" err="1"/>
              <a:t>usb</a:t>
            </a:r>
            <a:r>
              <a:rPr lang="ko-KR" altLang="en-US" sz="1400" dirty="0"/>
              <a:t>로 정하고 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mnt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usbdrive</a:t>
            </a:r>
            <a:r>
              <a:rPr lang="ko-KR" altLang="en-US" sz="1400" dirty="0"/>
              <a:t>에 </a:t>
            </a:r>
            <a:r>
              <a:rPr lang="en-US" altLang="ko-KR" sz="1400" dirty="0"/>
              <a:t>mount</a:t>
            </a:r>
            <a:r>
              <a:rPr lang="ko-KR" altLang="en-US" sz="1400" dirty="0"/>
              <a:t>된 </a:t>
            </a:r>
            <a:r>
              <a:rPr lang="en-US" altLang="ko-KR" sz="1400" dirty="0" err="1"/>
              <a:t>usb</a:t>
            </a:r>
            <a:r>
              <a:rPr lang="en-US" altLang="ko-KR" sz="1400" dirty="0"/>
              <a:t> drive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destination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한다를</a:t>
            </a:r>
            <a:r>
              <a:rPr lang="ko-KR" altLang="en-US" sz="1400" dirty="0"/>
              <a:t> 의미 한다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opkg.conf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</a:t>
            </a:r>
            <a:r>
              <a:rPr lang="ko-KR" altLang="en-US" sz="1600" dirty="0" err="1"/>
              <a:t>추가시</a:t>
            </a:r>
            <a:r>
              <a:rPr lang="ko-KR" altLang="en-US" sz="1600" dirty="0"/>
              <a:t> 주의점은 가장 아래 줄에 추가를 </a:t>
            </a:r>
            <a:r>
              <a:rPr lang="ko-KR" altLang="en-US" sz="1600" dirty="0" err="1" smtClean="0"/>
              <a:t>해야한다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위에 추가를 하게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앞으로 설치될 </a:t>
            </a:r>
            <a:r>
              <a:rPr lang="en-US" altLang="ko-KR" sz="1600" dirty="0" err="1"/>
              <a:t>opkg</a:t>
            </a:r>
            <a:r>
              <a:rPr lang="en-US" altLang="ko-KR" sz="1600" dirty="0"/>
              <a:t> </a:t>
            </a:r>
            <a:r>
              <a:rPr lang="ko-KR" altLang="en-US" sz="1600" dirty="0"/>
              <a:t>파일은 </a:t>
            </a:r>
            <a:r>
              <a:rPr lang="ko-KR" altLang="en-US" sz="1600" dirty="0" smtClean="0"/>
              <a:t>모두 </a:t>
            </a:r>
            <a:r>
              <a:rPr lang="en-US" altLang="ko-KR" sz="1600" dirty="0" smtClean="0"/>
              <a:t>USB</a:t>
            </a:r>
            <a:r>
              <a:rPr lang="ko-KR" altLang="en-US" sz="1600" dirty="0"/>
              <a:t>로 저장이 되게 된다</a:t>
            </a:r>
            <a:r>
              <a:rPr lang="en-US" altLang="ko-KR" sz="1600" dirty="0"/>
              <a:t>.</a:t>
            </a:r>
          </a:p>
          <a:p>
            <a:pPr marL="1635125" lvl="3" indent="-2857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ko-KR" altLang="en-US" sz="1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7299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19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799288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Step 2. USB </a:t>
            </a:r>
            <a:r>
              <a:rPr lang="ko-KR" altLang="en-US" sz="2000" dirty="0"/>
              <a:t>메모리에 </a:t>
            </a:r>
            <a:r>
              <a:rPr lang="en-US" altLang="ko-KR" sz="2000" dirty="0" err="1"/>
              <a:t>opkg</a:t>
            </a:r>
            <a:r>
              <a:rPr lang="en-US" altLang="ko-KR" sz="2000" dirty="0"/>
              <a:t> package</a:t>
            </a:r>
            <a:r>
              <a:rPr lang="ko-KR" altLang="en-US" sz="2000" dirty="0"/>
              <a:t>를 설치하기 </a:t>
            </a:r>
            <a:r>
              <a:rPr lang="ko-KR" altLang="en-US" sz="2000" dirty="0" smtClean="0"/>
              <a:t>위한 설정하기</a:t>
            </a:r>
            <a:r>
              <a:rPr lang="en-US" altLang="ko-KR" sz="2000" dirty="0" smtClean="0"/>
              <a:t>(2/3)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저 용량의 파일들도 </a:t>
            </a:r>
            <a:r>
              <a:rPr lang="en-US" altLang="ko-KR" sz="1600" dirty="0"/>
              <a:t>USB</a:t>
            </a:r>
            <a:r>
              <a:rPr lang="ko-KR" altLang="en-US" sz="1600" dirty="0"/>
              <a:t>로 저장이 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</a:t>
            </a:r>
            <a:r>
              <a:rPr lang="ko-KR" altLang="en-US" sz="1600" dirty="0" err="1" smtClean="0"/>
              <a:t>심볼릭</a:t>
            </a:r>
            <a:r>
              <a:rPr lang="ko-KR" altLang="en-US" sz="1600" dirty="0" smtClean="0"/>
              <a:t> 링크를 </a:t>
            </a:r>
            <a:r>
              <a:rPr lang="ko-KR" altLang="en-US" sz="1600" dirty="0"/>
              <a:t>만들어 주는 등의 불필요한 작업을 필요로 하기 때문이다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동시에 </a:t>
            </a:r>
            <a:r>
              <a:rPr lang="en-US" altLang="ko-KR" sz="1600" dirty="0"/>
              <a:t>option </a:t>
            </a:r>
            <a:r>
              <a:rPr lang="ko-KR" altLang="en-US" sz="1600" dirty="0"/>
              <a:t>부분에 </a:t>
            </a:r>
            <a:r>
              <a:rPr lang="en-US" altLang="ko-KR" sz="1600" dirty="0" err="1"/>
              <a:t>usbdrive</a:t>
            </a:r>
            <a:r>
              <a:rPr lang="ko-KR" altLang="en-US" sz="1600" dirty="0"/>
              <a:t>의 </a:t>
            </a:r>
            <a:r>
              <a:rPr lang="en-US" altLang="ko-KR" sz="1600" dirty="0"/>
              <a:t>swap </a:t>
            </a:r>
            <a:r>
              <a:rPr lang="ko-KR" altLang="en-US" sz="1600" dirty="0"/>
              <a:t>부분도 </a:t>
            </a:r>
            <a:r>
              <a:rPr lang="ko-KR" altLang="en-US" sz="1600" dirty="0" smtClean="0"/>
              <a:t>수정한다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이는 용량이 큰 프로그램 설치에 있어 필요한 메인 메모리의 </a:t>
            </a:r>
            <a:r>
              <a:rPr lang="ko-KR" altLang="en-US" sz="1600" dirty="0" smtClean="0"/>
              <a:t>영역을 확장해주는 </a:t>
            </a:r>
            <a:r>
              <a:rPr lang="ko-KR" altLang="en-US" sz="1600" dirty="0"/>
              <a:t>역할을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 </a:t>
            </a:r>
            <a:r>
              <a:rPr lang="en-US" altLang="ko-KR" sz="1600" dirty="0"/>
              <a:t>swap </a:t>
            </a:r>
            <a:r>
              <a:rPr lang="ko-KR" altLang="en-US" sz="1600" dirty="0"/>
              <a:t>영역의 메모리를 메인 </a:t>
            </a:r>
            <a:r>
              <a:rPr lang="ko-KR" altLang="en-US" sz="1600" dirty="0" smtClean="0"/>
              <a:t>메모리의 영역처럼 </a:t>
            </a:r>
            <a:r>
              <a:rPr lang="ko-KR" altLang="en-US" sz="1600" dirty="0"/>
              <a:t>접근하여 사용할 수 있게 하는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 smtClean="0"/>
              <a:t>dest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mnt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usbdrive</a:t>
            </a:r>
            <a:r>
              <a:rPr lang="ko-KR" altLang="en-US" sz="1600" dirty="0"/>
              <a:t>가 플래시 메모리의 설치 영역을 </a:t>
            </a:r>
            <a:r>
              <a:rPr lang="ko-KR" altLang="en-US" sz="1600" dirty="0" smtClean="0"/>
              <a:t>확장해주는 것이라면 </a:t>
            </a:r>
            <a:r>
              <a:rPr lang="en-US" altLang="ko-KR" sz="1600" dirty="0" smtClean="0"/>
              <a:t>swap</a:t>
            </a:r>
            <a:r>
              <a:rPr lang="ko-KR" altLang="en-US" sz="1600" dirty="0" smtClean="0"/>
              <a:t>은 설치 시 부족한 메인 메모리를 확장해주는 것이다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1635125" lvl="3" indent="-2857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ko-KR" altLang="en-US" sz="1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74" y="3861048"/>
            <a:ext cx="596365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2264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20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367240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Step 2. USB </a:t>
            </a:r>
            <a:r>
              <a:rPr lang="ko-KR" altLang="en-US" sz="2000" dirty="0"/>
              <a:t>메모리에 </a:t>
            </a:r>
            <a:r>
              <a:rPr lang="en-US" altLang="ko-KR" sz="2000" dirty="0" err="1"/>
              <a:t>opkg</a:t>
            </a:r>
            <a:r>
              <a:rPr lang="en-US" altLang="ko-KR" sz="2000" dirty="0"/>
              <a:t> package</a:t>
            </a:r>
            <a:r>
              <a:rPr lang="ko-KR" altLang="en-US" sz="2000" dirty="0"/>
              <a:t>를 설치하기 </a:t>
            </a:r>
            <a:r>
              <a:rPr lang="ko-KR" altLang="en-US" sz="2000" dirty="0" smtClean="0"/>
              <a:t>위한 설정하기</a:t>
            </a:r>
            <a:r>
              <a:rPr lang="en-US" altLang="ko-KR" sz="2000" dirty="0" smtClean="0"/>
              <a:t>(3/3)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USB</a:t>
            </a:r>
            <a:r>
              <a:rPr lang="ko-KR" altLang="en-US" sz="1600" dirty="0"/>
              <a:t>에 설치한 라이브러리 </a:t>
            </a:r>
            <a:r>
              <a:rPr lang="ko-KR" altLang="en-US" sz="1600" dirty="0" smtClean="0"/>
              <a:t>및 실행 </a:t>
            </a:r>
            <a:r>
              <a:rPr lang="ko-KR" altLang="en-US" sz="1600" dirty="0"/>
              <a:t>파일들을 </a:t>
            </a:r>
            <a:r>
              <a:rPr lang="ko-KR" altLang="en-US" sz="1600" dirty="0" smtClean="0"/>
              <a:t>정상적으로 사용하기 </a:t>
            </a:r>
            <a:r>
              <a:rPr lang="ko-KR" altLang="en-US" sz="1600" dirty="0"/>
              <a:t>위해서는 </a:t>
            </a:r>
            <a:r>
              <a:rPr lang="ko-KR" altLang="en-US" sz="1600" dirty="0" smtClean="0"/>
              <a:t>기존의 라이브러리 </a:t>
            </a:r>
            <a:r>
              <a:rPr lang="ko-KR" altLang="en-US" sz="1600" dirty="0"/>
              <a:t>폴더에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링크를 만들어 </a:t>
            </a:r>
            <a:r>
              <a:rPr lang="ko-KR" altLang="en-US" sz="1600" dirty="0"/>
              <a:t>주어야 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이를 도와줄 수 있는 </a:t>
            </a:r>
            <a:r>
              <a:rPr lang="ko-KR" altLang="en-US" sz="1600" dirty="0" smtClean="0"/>
              <a:t>파일을 유무선공유기에 </a:t>
            </a:r>
            <a:r>
              <a:rPr lang="ko-KR" altLang="en-US" sz="1600" dirty="0"/>
              <a:t>복사한다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교재 사이트에서 제공되는 </a:t>
            </a:r>
            <a:r>
              <a:rPr lang="ko-KR" altLang="en-US" sz="1600" dirty="0" smtClean="0"/>
              <a:t>파일 이름은 </a:t>
            </a:r>
            <a:r>
              <a:rPr lang="en-US" altLang="ko-KR" sz="1600" dirty="0" smtClean="0"/>
              <a:t>opkg-line.sh </a:t>
            </a:r>
            <a:r>
              <a:rPr lang="ko-KR" altLang="en-US" sz="1600" dirty="0" smtClean="0"/>
              <a:t>파일이다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제공된 </a:t>
            </a:r>
            <a:r>
              <a:rPr lang="ko-KR" altLang="en-US" sz="1600" dirty="0"/>
              <a:t>파일의 위치는 </a:t>
            </a:r>
            <a:r>
              <a:rPr lang="en-US" altLang="ko-KR" sz="1600" dirty="0" smtClean="0"/>
              <a:t>Part- 3/Chapter14/14.4</a:t>
            </a:r>
            <a:r>
              <a:rPr lang="ko-KR" altLang="en-US" sz="1600" dirty="0"/>
              <a:t>이고 </a:t>
            </a:r>
            <a:r>
              <a:rPr lang="ko-KR" altLang="en-US" sz="1600" dirty="0" smtClean="0"/>
              <a:t>호스트 </a:t>
            </a:r>
            <a:r>
              <a:rPr lang="en-US" altLang="ko-KR" sz="1600" dirty="0" smtClean="0"/>
              <a:t>PC</a:t>
            </a:r>
            <a:r>
              <a:rPr lang="ko-KR" altLang="en-US" sz="1600" dirty="0"/>
              <a:t>의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tts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디렉토리에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미리 </a:t>
            </a:r>
            <a:r>
              <a:rPr lang="ko-KR" altLang="en-US" sz="1600" dirty="0" err="1" smtClean="0"/>
              <a:t>다운로드받았다고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가정한다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HostPC</a:t>
            </a:r>
            <a:r>
              <a:rPr lang="en-US" altLang="ko-KR" sz="1600" dirty="0"/>
              <a:t>&gt;cd /</a:t>
            </a:r>
            <a:r>
              <a:rPr lang="en-US" altLang="ko-KR" sz="1600" dirty="0" err="1" smtClean="0"/>
              <a:t>tmp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tts</a:t>
            </a:r>
            <a:endParaRPr lang="en-US" altLang="ko-KR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HostPC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./</a:t>
            </a:r>
            <a:r>
              <a:rPr lang="en-US" altLang="ko-KR" sz="1600" dirty="0" smtClean="0"/>
              <a:t>opkg-link.sh root@192.168.1.1</a:t>
            </a:r>
            <a:r>
              <a:rPr lang="en-US" altLang="ko-KR" sz="1600" dirty="0"/>
              <a:t>:/</a:t>
            </a:r>
          </a:p>
          <a:p>
            <a:pPr marL="1635125" lvl="3" indent="-2857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ko-KR" altLang="en-US" sz="1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27984" y="2708920"/>
            <a:ext cx="4104456" cy="307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>
              <a:lnSpc>
                <a:spcPct val="75000"/>
              </a:lnSpc>
              <a:spcBef>
                <a:spcPts val="19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lnSpc>
                <a:spcPct val="85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fontAlgn="base">
              <a:lnSpc>
                <a:spcPct val="85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복사한 </a:t>
            </a:r>
            <a:r>
              <a:rPr lang="en-US" altLang="ko-KR" sz="1600" dirty="0"/>
              <a:t>opkg-link.sh </a:t>
            </a:r>
            <a:r>
              <a:rPr lang="ko-KR" altLang="en-US" sz="1600" dirty="0"/>
              <a:t>파일의 </a:t>
            </a:r>
            <a:r>
              <a:rPr lang="ko-KR" altLang="en-US" sz="1600" dirty="0" smtClean="0"/>
              <a:t>사용법은 다음과 </a:t>
            </a:r>
            <a:r>
              <a:rPr lang="ko-KR" altLang="en-US" sz="1600" dirty="0"/>
              <a:t>같다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 smtClean="0"/>
              <a:t>opkg-link.sh add package_name </a:t>
            </a:r>
            <a:r>
              <a:rPr lang="en-US" altLang="ko-KR" sz="1600" dirty="0" err="1"/>
              <a:t>usb</a:t>
            </a:r>
            <a:r>
              <a:rPr lang="ko-KR" altLang="en-US" sz="1600" dirty="0"/>
              <a:t>에 설치한 </a:t>
            </a:r>
            <a:r>
              <a:rPr lang="en-US" altLang="ko-KR" sz="1600" dirty="0"/>
              <a:t>package</a:t>
            </a:r>
            <a:r>
              <a:rPr lang="ko-KR" altLang="en-US" sz="1600" dirty="0"/>
              <a:t>의 라이브러리 </a:t>
            </a:r>
            <a:r>
              <a:rPr lang="ko-KR" altLang="en-US" sz="1600" dirty="0" smtClean="0"/>
              <a:t>및 실행 </a:t>
            </a:r>
            <a:r>
              <a:rPr lang="ko-KR" altLang="en-US" sz="1600" dirty="0"/>
              <a:t>파일들의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링크를 </a:t>
            </a:r>
            <a:r>
              <a:rPr lang="en-US" altLang="ko-KR" sz="1600" dirty="0"/>
              <a:t>/ (</a:t>
            </a:r>
            <a:r>
              <a:rPr lang="ko-KR" altLang="en-US" sz="1600" dirty="0"/>
              <a:t>루트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디렉토리의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lib </a:t>
            </a:r>
            <a:r>
              <a:rPr lang="ko-KR" altLang="en-US" sz="1600" dirty="0"/>
              <a:t>및 </a:t>
            </a:r>
            <a:r>
              <a:rPr lang="en-US" altLang="ko-KR" sz="1600" dirty="0"/>
              <a:t>bin </a:t>
            </a:r>
            <a:r>
              <a:rPr lang="ko-KR" altLang="en-US" sz="1600" dirty="0"/>
              <a:t>파일에 </a:t>
            </a:r>
            <a:r>
              <a:rPr lang="ko-KR" altLang="en-US" sz="1600" dirty="0" smtClean="0"/>
              <a:t>만들어 주도록 한다</a:t>
            </a:r>
            <a:r>
              <a:rPr lang="en-US" altLang="ko-KR" sz="1600" dirty="0" smtClean="0"/>
              <a:t>. 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opkg-link.sh remove </a:t>
            </a:r>
            <a:r>
              <a:rPr lang="en-US" altLang="ko-KR" sz="1600" dirty="0" err="1" smtClean="0"/>
              <a:t>package_name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위에서 </a:t>
            </a:r>
            <a:r>
              <a:rPr lang="ko-KR" altLang="en-US" sz="1600" dirty="0"/>
              <a:t>만들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링크들을 지워 </a:t>
            </a:r>
            <a:r>
              <a:rPr lang="ko-KR" altLang="en-US" sz="1600" dirty="0" smtClean="0"/>
              <a:t>주도록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074" name="Picture 2" descr="C:\Users\Sys\Desktop\꼬리치레\K-4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8978"/>
            <a:ext cx="4234694" cy="723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38084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21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367240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Step 3. USB </a:t>
            </a:r>
            <a:r>
              <a:rPr lang="ko-KR" altLang="en-US" sz="2000" dirty="0" smtClean="0"/>
              <a:t>메모리에 </a:t>
            </a:r>
            <a:r>
              <a:rPr lang="en-US" altLang="ko-KR" sz="2000" dirty="0" smtClean="0"/>
              <a:t>Festival </a:t>
            </a:r>
            <a:r>
              <a:rPr lang="en-US" altLang="ko-KR" sz="2000" dirty="0"/>
              <a:t>lite </a:t>
            </a:r>
            <a:r>
              <a:rPr lang="ko-KR" altLang="en-US" sz="2000" dirty="0" smtClean="0"/>
              <a:t>패키지 설치하기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유무선공유기의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mnt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usbdrive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디렉토리</a:t>
            </a:r>
            <a:r>
              <a:rPr lang="en-US" altLang="ko-KR" sz="1600" dirty="0"/>
              <a:t>(</a:t>
            </a:r>
            <a:r>
              <a:rPr lang="ko-KR" altLang="en-US" sz="1600" dirty="0"/>
              <a:t>이전에 </a:t>
            </a:r>
            <a:r>
              <a:rPr lang="en-US" altLang="ko-KR" sz="1600" dirty="0"/>
              <a:t>USB </a:t>
            </a:r>
            <a:r>
              <a:rPr lang="ko-KR" altLang="en-US" sz="1600" dirty="0" smtClean="0"/>
              <a:t>메모리를 </a:t>
            </a:r>
            <a:r>
              <a:rPr lang="ko-KR" altLang="en-US" sz="1600" dirty="0" err="1" smtClean="0"/>
              <a:t>마운트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디렉토리</a:t>
            </a:r>
            <a:r>
              <a:rPr lang="en-US" altLang="ko-KR" sz="1600" dirty="0"/>
              <a:t>) </a:t>
            </a:r>
            <a:r>
              <a:rPr lang="ko-KR" altLang="en-US" sz="1600" dirty="0"/>
              <a:t>에서 </a:t>
            </a:r>
            <a:r>
              <a:rPr lang="en-US" altLang="ko-KR" sz="1600" dirty="0" err="1" smtClean="0"/>
              <a:t>opkg</a:t>
            </a:r>
            <a:r>
              <a:rPr lang="en-US" altLang="ko-KR" sz="1600" dirty="0" smtClean="0"/>
              <a:t> install </a:t>
            </a:r>
            <a:r>
              <a:rPr lang="ko-KR" altLang="en-US" sz="1600" dirty="0" smtClean="0"/>
              <a:t>명령어로 설치를 하도록 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 smtClean="0"/>
              <a:t>이전 버전에서는 관련 패키지가 없었던 것으로 보이나 현재 </a:t>
            </a:r>
            <a:r>
              <a:rPr lang="en-US" altLang="ko-KR" sz="1600" dirty="0" smtClean="0"/>
              <a:t>backfire</a:t>
            </a:r>
            <a:r>
              <a:rPr lang="ko-KR" altLang="en-US" sz="1600" dirty="0" smtClean="0"/>
              <a:t>에서는 관련 패키지가 이미 존재한다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여기서의 설치는 </a:t>
            </a:r>
            <a:r>
              <a:rPr lang="en-US" altLang="ko-KR" sz="1600" dirty="0"/>
              <a:t>USB </a:t>
            </a:r>
            <a:r>
              <a:rPr lang="ko-KR" altLang="en-US" sz="1600" dirty="0"/>
              <a:t>메모리에 해야 </a:t>
            </a:r>
            <a:r>
              <a:rPr lang="ko-KR" altLang="en-US" sz="1600" dirty="0" smtClean="0"/>
              <a:t>하기 때문에 </a:t>
            </a:r>
            <a:r>
              <a:rPr lang="en-US" altLang="ko-KR" sz="1600" dirty="0" err="1"/>
              <a:t>opkg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명령어에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dest</a:t>
            </a:r>
            <a:r>
              <a:rPr lang="en-US" altLang="ko-KR" sz="1600" dirty="0"/>
              <a:t> </a:t>
            </a:r>
            <a:r>
              <a:rPr lang="ko-KR" altLang="en-US" sz="1600" dirty="0"/>
              <a:t>옵션을 </a:t>
            </a:r>
            <a:r>
              <a:rPr lang="ko-KR" altLang="en-US" sz="1600" dirty="0" smtClean="0"/>
              <a:t>붙여 주도록 </a:t>
            </a:r>
            <a:r>
              <a:rPr lang="ko-KR" altLang="en-US" sz="1600" dirty="0"/>
              <a:t>한다</a:t>
            </a:r>
            <a:endParaRPr lang="en-US" altLang="ko-KR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opkg</a:t>
            </a:r>
            <a:r>
              <a:rPr lang="en-US" altLang="ko-KR" sz="1600" dirty="0"/>
              <a:t> -</a:t>
            </a:r>
            <a:r>
              <a:rPr lang="en-US" altLang="ko-KR" sz="1600" dirty="0" err="1"/>
              <a:t>dest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</a:t>
            </a:r>
            <a:r>
              <a:rPr lang="en-US" altLang="ko-KR" sz="1600" dirty="0" err="1" smtClean="0"/>
              <a:t>flite</a:t>
            </a:r>
            <a:endParaRPr lang="ko-KR" altLang="en-US" sz="1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4098" name="Picture 2" descr="C:\Users\Sys\Desktop\꼬리치레\K-4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7970"/>
            <a:ext cx="4140944" cy="8926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ys\Desktop\꼬리치레\K-4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32" y="2708920"/>
            <a:ext cx="4320480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4754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22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799288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Step </a:t>
            </a:r>
            <a:r>
              <a:rPr lang="en-US" altLang="ko-KR" sz="2000" dirty="0" smtClean="0"/>
              <a:t>4</a:t>
            </a:r>
            <a:r>
              <a:rPr lang="en-US" altLang="ko-KR" sz="2000" dirty="0"/>
              <a:t>. Festival Lite </a:t>
            </a:r>
            <a:r>
              <a:rPr lang="ko-KR" altLang="en-US" sz="2000" dirty="0"/>
              <a:t>패키지 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 만들어 </a:t>
            </a:r>
            <a:r>
              <a:rPr lang="ko-KR" altLang="en-US" sz="2000" dirty="0" smtClean="0"/>
              <a:t>주기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이전 </a:t>
            </a:r>
            <a:r>
              <a:rPr lang="en-US" altLang="ko-KR" sz="1600" dirty="0"/>
              <a:t>Step 2</a:t>
            </a:r>
            <a:r>
              <a:rPr lang="ko-KR" altLang="en-US" sz="1600" dirty="0"/>
              <a:t>에서 복사한 </a:t>
            </a:r>
            <a:r>
              <a:rPr lang="en-US" altLang="ko-KR" sz="1600" dirty="0"/>
              <a:t>opkg-link.sh </a:t>
            </a:r>
            <a:r>
              <a:rPr lang="ko-KR" altLang="en-US" sz="1600" dirty="0"/>
              <a:t>파일을 이번 단계에서 </a:t>
            </a:r>
            <a:r>
              <a:rPr lang="ko-KR" altLang="en-US" sz="1600" dirty="0" smtClean="0"/>
              <a:t>사용을 하도록 </a:t>
            </a:r>
            <a:r>
              <a:rPr lang="ko-KR" altLang="en-US" sz="1600" dirty="0"/>
              <a:t>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Festival Lite </a:t>
            </a:r>
            <a:r>
              <a:rPr lang="ko-KR" altLang="en-US" sz="1600" dirty="0"/>
              <a:t>패키지가 </a:t>
            </a:r>
            <a:r>
              <a:rPr lang="en-US" altLang="ko-KR" sz="1600" dirty="0"/>
              <a:t>USB Storage</a:t>
            </a:r>
            <a:r>
              <a:rPr lang="ko-KR" altLang="en-US" sz="1600" dirty="0"/>
              <a:t>에 설치되었기 때문에 </a:t>
            </a:r>
            <a:r>
              <a:rPr lang="ko-KR" altLang="en-US" sz="1600" dirty="0" smtClean="0"/>
              <a:t>해당 파일들의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링크들을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/lib/ </a:t>
            </a:r>
            <a:r>
              <a:rPr lang="ko-KR" altLang="en-US" sz="1600" dirty="0" err="1"/>
              <a:t>디렉토리에</a:t>
            </a:r>
            <a:r>
              <a:rPr lang="ko-KR" altLang="en-US" sz="1600" dirty="0"/>
              <a:t> 만들어 주어야 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그 과정을 </a:t>
            </a:r>
            <a:r>
              <a:rPr lang="en-US" altLang="ko-KR" sz="1600" dirty="0"/>
              <a:t>opkg-link.sh </a:t>
            </a:r>
            <a:r>
              <a:rPr lang="ko-KR" altLang="en-US" sz="1600" dirty="0"/>
              <a:t>파일이 도와준다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이전에 복사해 두었던 </a:t>
            </a:r>
            <a:r>
              <a:rPr lang="en-US" altLang="ko-KR" sz="1600" dirty="0"/>
              <a:t>opkg-link.sh </a:t>
            </a:r>
            <a:r>
              <a:rPr lang="ko-KR" altLang="en-US" sz="1600" dirty="0"/>
              <a:t>파일의 위치로 이동 후에 </a:t>
            </a:r>
            <a:r>
              <a:rPr lang="en-US" altLang="ko-KR" sz="1600" dirty="0" smtClean="0"/>
              <a:t>opkglink.sh</a:t>
            </a:r>
            <a:r>
              <a:rPr lang="ko-KR" altLang="en-US" sz="1600" dirty="0"/>
              <a:t>를 실행하도록 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&gt;./opkg-link.sh add </a:t>
            </a:r>
            <a:r>
              <a:rPr lang="en-US" altLang="ko-KR" sz="1600" dirty="0" err="1"/>
              <a:t>flite</a:t>
            </a:r>
            <a:endParaRPr lang="en-US" altLang="ko-KR" sz="1600" dirty="0"/>
          </a:p>
          <a:p>
            <a:pPr marL="1635125" lvl="3" indent="-285750">
              <a:spcBef>
                <a:spcPts val="800"/>
              </a:spcBef>
              <a:buFontTx/>
              <a:buChar char="-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ko-KR" altLang="en-US" sz="1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17031"/>
            <a:ext cx="65532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59824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23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799288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Step </a:t>
            </a:r>
            <a:r>
              <a:rPr lang="en-US" altLang="ko-KR" sz="2000" dirty="0" smtClean="0"/>
              <a:t>4</a:t>
            </a:r>
            <a:r>
              <a:rPr lang="en-US" altLang="ko-KR" sz="2000" dirty="0"/>
              <a:t>. Festival Lite </a:t>
            </a:r>
            <a:r>
              <a:rPr lang="ko-KR" altLang="en-US" sz="2000" dirty="0"/>
              <a:t>패키지 </a:t>
            </a:r>
            <a:r>
              <a:rPr lang="ko-KR" altLang="en-US" sz="2000" dirty="0" err="1"/>
              <a:t>심볼릭</a:t>
            </a:r>
            <a:r>
              <a:rPr lang="ko-KR" altLang="en-US" sz="2000" dirty="0"/>
              <a:t> 링크 만들어 </a:t>
            </a:r>
            <a:r>
              <a:rPr lang="ko-KR" altLang="en-US" sz="2000" dirty="0" smtClean="0"/>
              <a:t>주기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Festival Lite</a:t>
            </a:r>
            <a:r>
              <a:rPr lang="ko-KR" altLang="en-US" sz="1600" dirty="0"/>
              <a:t>를 정상적으로 사용하기 위하여 해당 </a:t>
            </a:r>
            <a:r>
              <a:rPr lang="ko-KR" altLang="en-US" sz="1600" dirty="0" smtClean="0"/>
              <a:t>라이브러리의 </a:t>
            </a:r>
            <a:r>
              <a:rPr lang="ko-KR" altLang="en-US" sz="1600" dirty="0" err="1" smtClean="0"/>
              <a:t>심볼릭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링크를 다시 생성해 주어야 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프로그램의 라이브러리의 참조 등이 바뀌었기 때문에 이와 같은 </a:t>
            </a:r>
            <a:r>
              <a:rPr lang="ko-KR" altLang="en-US" sz="1600" dirty="0" smtClean="0"/>
              <a:t>과정을 필요로 </a:t>
            </a:r>
            <a:r>
              <a:rPr lang="ko-KR" altLang="en-US" sz="1600" dirty="0"/>
              <a:t>하게 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/lib </a:t>
            </a:r>
            <a:r>
              <a:rPr lang="ko-KR" altLang="en-US" sz="1600" dirty="0" err="1"/>
              <a:t>디렉토리로</a:t>
            </a:r>
            <a:r>
              <a:rPr lang="ko-KR" altLang="en-US" sz="1600" dirty="0"/>
              <a:t> 이동하여 관련 라이브러리의 </a:t>
            </a:r>
            <a:r>
              <a:rPr lang="ko-KR" altLang="en-US" sz="1600" dirty="0" err="1"/>
              <a:t>심볼릭</a:t>
            </a:r>
            <a:r>
              <a:rPr lang="ko-KR" altLang="en-US" sz="1600" dirty="0"/>
              <a:t> 링크를 </a:t>
            </a:r>
            <a:r>
              <a:rPr lang="ko-KR" altLang="en-US" sz="1600" dirty="0" smtClean="0"/>
              <a:t>만들어 주도록 </a:t>
            </a:r>
            <a:r>
              <a:rPr lang="ko-KR" altLang="en-US" sz="1600" dirty="0"/>
              <a:t>한다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WRouter&gt;cd /usr/lib</a:t>
            </a:r>
            <a:r>
              <a:rPr lang="arn-CL" altLang="ko-KR" sz="1600" dirty="0" smtClean="0"/>
              <a:t>/</a:t>
            </a:r>
            <a:endParaRPr lang="en-US" altLang="ko-KR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err="1"/>
              <a:t>WRouter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ln</a:t>
            </a:r>
            <a:r>
              <a:rPr lang="en-US" altLang="ko-KR" sz="1600" dirty="0"/>
              <a:t> -s libflite_cmu_us_kal16.so.1.3 </a:t>
            </a:r>
            <a:r>
              <a:rPr lang="en-US" altLang="ko-KR" sz="1600" dirty="0" smtClean="0"/>
              <a:t>libflite_cmu_us_kal16.so.1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WRouter&gt;ln -s libflite_usenglish.so.1.3 </a:t>
            </a:r>
            <a:r>
              <a:rPr lang="arn-CL" altLang="ko-KR" sz="1600" dirty="0" smtClean="0"/>
              <a:t>libflite_usenglish.so.1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WRouter&gt;ln -s libflite_cmulex.so.1.3 </a:t>
            </a:r>
            <a:r>
              <a:rPr lang="arn-CL" altLang="ko-KR" sz="1600" dirty="0" smtClean="0"/>
              <a:t>libflite_cmulex.so.1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WRouter&gt;ln -s libflite.so.1.3 </a:t>
            </a:r>
            <a:r>
              <a:rPr lang="arn-CL" altLang="ko-KR" sz="1600" dirty="0" smtClean="0"/>
              <a:t>libflite.so.1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ko-KR" altLang="en-US" sz="16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7151762" cy="154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44008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24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367240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2000" dirty="0"/>
              <a:t>USB </a:t>
            </a:r>
            <a:r>
              <a:rPr lang="ko-KR" altLang="en-US" sz="2000" dirty="0"/>
              <a:t>타입 사운드카드 </a:t>
            </a:r>
            <a:r>
              <a:rPr lang="ko-KR" altLang="en-US" sz="2000" dirty="0" smtClean="0"/>
              <a:t>디바이스 드라이버 설치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/>
              <a:t>USB </a:t>
            </a:r>
            <a:r>
              <a:rPr lang="ko-KR" altLang="en-US" sz="1600" dirty="0"/>
              <a:t>타입의 </a:t>
            </a:r>
            <a:r>
              <a:rPr lang="ko-KR" altLang="en-US" sz="1600" dirty="0" smtClean="0"/>
              <a:t>사운드카드를 유무선공유기에서 </a:t>
            </a:r>
            <a:r>
              <a:rPr lang="ko-KR" altLang="en-US" sz="1600" dirty="0"/>
              <a:t>인식할 </a:t>
            </a:r>
            <a:r>
              <a:rPr lang="ko-KR" altLang="en-US" sz="1600" dirty="0" smtClean="0"/>
              <a:t>수 있도록 </a:t>
            </a:r>
            <a:r>
              <a:rPr lang="ko-KR" altLang="en-US" sz="1600" dirty="0"/>
              <a:t>하기 위해 </a:t>
            </a:r>
            <a:r>
              <a:rPr lang="ko-KR" altLang="en-US" sz="1600" dirty="0" smtClean="0"/>
              <a:t>사운드카드 디바이스 드라이버를 설치해주도록 </a:t>
            </a:r>
            <a:r>
              <a:rPr lang="ko-KR" altLang="en-US" sz="1600" dirty="0"/>
              <a:t>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설치해야 할 패키지는 </a:t>
            </a:r>
            <a:r>
              <a:rPr lang="ko-KR" altLang="en-US" sz="1600" dirty="0" smtClean="0"/>
              <a:t>아래와 같다</a:t>
            </a:r>
            <a:r>
              <a:rPr lang="en-US" altLang="ko-KR" sz="16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600" dirty="0"/>
              <a:t>WRouter&gt;opkg install </a:t>
            </a:r>
            <a:r>
              <a:rPr lang="arn-CL" altLang="ko-KR" sz="1600" dirty="0" smtClean="0"/>
              <a:t>kmod-usb-audio kmod-sound-core alsa-utils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arn-CL" altLang="ko-KR" sz="16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 smtClean="0"/>
              <a:t>설치 이후에는 </a:t>
            </a:r>
            <a:r>
              <a:rPr lang="en-US" altLang="ko-KR" sz="1600" dirty="0" smtClean="0"/>
              <a:t>USB </a:t>
            </a:r>
            <a:r>
              <a:rPr lang="ko-KR" altLang="en-US" sz="1600" dirty="0" smtClean="0"/>
              <a:t>사운드 카드를 연결해 주도록 하고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dmesg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명령어를 통하여 인식이 되었는지 확인해 보도록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13" name="Picture 2" descr="C:\Users\Sys\Desktop\꼬리치레\K-3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4262284" cy="2376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409211" y="4005064"/>
            <a:ext cx="4217715" cy="1584176"/>
            <a:chOff x="1115616" y="2564904"/>
            <a:chExt cx="7530083" cy="2781300"/>
          </a:xfrm>
        </p:grpSpPr>
        <p:pic>
          <p:nvPicPr>
            <p:cNvPr id="14" name="Picture 2" descr="C:\Users\Sys\Desktop\꼬리치레\K-38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564904"/>
              <a:ext cx="7458075" cy="27813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 bwMode="auto">
            <a:xfrm>
              <a:off x="1115616" y="4747722"/>
              <a:ext cx="4752528" cy="28803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31067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426E7F-430A-4FB1-9581-B6019F568CA8}" type="slidenum">
              <a:rPr lang="en-US"/>
              <a:pPr/>
              <a:t>25</a:t>
            </a:fld>
            <a:endParaRPr lang="en-US"/>
          </a:p>
        </p:txBody>
      </p:sp>
      <p:sp>
        <p:nvSpPr>
          <p:cNvPr id="12" name="바닥글 개체 틀 6"/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US"/>
              <a:t>USB기기 이용한  응용 시스템 구축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836712"/>
            <a:ext cx="3672408" cy="4662264"/>
          </a:xfrm>
          <a:ln/>
        </p:spPr>
        <p:txBody>
          <a:bodyPr/>
          <a:lstStyle/>
          <a:p>
            <a:pPr marL="198438" indent="-198438">
              <a:spcBef>
                <a:spcPts val="1625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2000" dirty="0"/>
              <a:t>파일 복사 및 </a:t>
            </a:r>
            <a:r>
              <a:rPr lang="ko-KR" altLang="en-US" sz="2000" dirty="0" smtClean="0"/>
              <a:t>실행</a:t>
            </a:r>
            <a:endParaRPr lang="en-US" sz="20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제공된 파일 중 </a:t>
            </a:r>
            <a:r>
              <a:rPr lang="en-US" altLang="ko-KR" sz="1400" dirty="0"/>
              <a:t>email</a:t>
            </a:r>
            <a:r>
              <a:rPr lang="ko-KR" altLang="en-US" sz="1400" dirty="0" smtClean="0"/>
              <a:t>이라는 스크립트 파일을 유무선공유기에 복사한다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제공된 파일의 위치는 </a:t>
            </a:r>
            <a:r>
              <a:rPr lang="en-US" altLang="ko-KR" sz="1400" dirty="0" smtClean="0"/>
              <a:t>Part-3/Chapter14/14.4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이 파일을 호스트 </a:t>
            </a:r>
            <a:r>
              <a:rPr lang="en-US" altLang="ko-KR" sz="1400" dirty="0"/>
              <a:t>PC</a:t>
            </a:r>
            <a:r>
              <a:rPr lang="ko-KR" altLang="en-US" sz="1400" dirty="0"/>
              <a:t>의 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tts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디렉토리로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복사해 </a:t>
            </a:r>
            <a:r>
              <a:rPr lang="ko-KR" altLang="en-US" sz="1400" dirty="0" smtClean="0"/>
              <a:t>두었다고 가정한다</a:t>
            </a:r>
            <a:r>
              <a:rPr lang="en-US" altLang="ko-KR" sz="1400" dirty="0" smtClean="0"/>
              <a:t>.</a:t>
            </a:r>
            <a:endParaRPr lang="arn-CL" altLang="ko-KR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400" dirty="0"/>
              <a:t>HostPC&gt;scp /</a:t>
            </a:r>
            <a:r>
              <a:rPr lang="arn-CL" altLang="ko-KR" sz="1400" dirty="0" smtClean="0"/>
              <a:t>tmp/tts/email </a:t>
            </a:r>
            <a:r>
              <a:rPr lang="arn-CL" altLang="ko-KR" sz="1400" dirty="0" smtClean="0">
                <a:hlinkClick r:id="rId3"/>
              </a:rPr>
              <a:t>root@192.168.1.1:/</a:t>
            </a:r>
            <a:endParaRPr lang="arn-CL" altLang="ko-KR" sz="1400" dirty="0" smtClean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유무선공유기에 </a:t>
            </a:r>
            <a:r>
              <a:rPr lang="ko-KR" altLang="en-US" sz="1400" dirty="0" smtClean="0"/>
              <a:t>접속하여 실행한다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실행 과정은 메일서버로부터 인증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사용자 </a:t>
            </a:r>
            <a:r>
              <a:rPr lang="ko-KR" altLang="en-US" sz="1400" dirty="0"/>
              <a:t>아이디와 비밀번호 </a:t>
            </a:r>
            <a:r>
              <a:rPr lang="ko-KR" altLang="en-US" sz="1400" dirty="0" smtClean="0"/>
              <a:t>등을 확인 </a:t>
            </a:r>
            <a:r>
              <a:rPr lang="ko-KR" altLang="en-US" sz="1400" dirty="0"/>
              <a:t>받은 뒤 메일을 받아온다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400" dirty="0"/>
              <a:t>그리고 받은 메일 중 </a:t>
            </a:r>
            <a:r>
              <a:rPr lang="ko-KR" altLang="en-US" sz="1400" dirty="0" smtClean="0"/>
              <a:t>하나를 선택하면 </a:t>
            </a:r>
            <a:r>
              <a:rPr lang="ko-KR" altLang="en-US" sz="1400" dirty="0"/>
              <a:t>메일의 헤더를 </a:t>
            </a:r>
            <a:r>
              <a:rPr lang="ko-KR" altLang="en-US" sz="1400" dirty="0" smtClean="0"/>
              <a:t>포함한 전체 </a:t>
            </a:r>
            <a:r>
              <a:rPr lang="ko-KR" altLang="en-US" sz="1400" dirty="0"/>
              <a:t>내용을 읽어서 </a:t>
            </a:r>
            <a:r>
              <a:rPr lang="ko-KR" altLang="en-US" sz="1400" dirty="0" smtClean="0"/>
              <a:t>사운드로 출력한다</a:t>
            </a:r>
            <a:r>
              <a:rPr lang="en-US" altLang="ko-KR" sz="1400" dirty="0" smtClean="0"/>
              <a:t>.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400" dirty="0"/>
              <a:t>WRouter&gt;cd </a:t>
            </a:r>
            <a:r>
              <a:rPr lang="arn-CL" altLang="ko-KR" sz="1400" dirty="0" smtClean="0"/>
              <a:t>/</a:t>
            </a:r>
          </a:p>
          <a:p>
            <a:pPr marL="681038" lvl="1" indent="-188913">
              <a:spcBef>
                <a:spcPts val="800"/>
              </a:spcBef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arn-CL" altLang="ko-KR" sz="1400" dirty="0"/>
              <a:t>WRouter&gt;./email</a:t>
            </a:r>
            <a:endParaRPr lang="ko-KR" altLang="en-US" sz="14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9178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646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7170" name="Picture 2" descr="C:\Users\Sys\Desktop\꼬리치레\K-4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75" y="1412776"/>
            <a:ext cx="4392488" cy="858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2"/>
          <p:cNvGrpSpPr/>
          <p:nvPr/>
        </p:nvGrpSpPr>
        <p:grpSpPr>
          <a:xfrm>
            <a:off x="4333975" y="2687166"/>
            <a:ext cx="4467225" cy="2686050"/>
            <a:chOff x="4333975" y="2535621"/>
            <a:chExt cx="4467225" cy="268605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975" y="2535621"/>
              <a:ext cx="4467225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975" y="3373821"/>
              <a:ext cx="446722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434500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전자메일 음성서비스에 관한 보고서를 작성하시오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</a:t>
            </a:r>
            <a:r>
              <a:rPr lang="en-US" altLang="ko-KR" dirty="0"/>
              <a:t>* </a:t>
            </a:r>
            <a:r>
              <a:rPr lang="ko-KR" altLang="en-US" dirty="0" smtClean="0"/>
              <a:t>마지막에 </a:t>
            </a:r>
            <a:r>
              <a:rPr lang="en-US" altLang="ko-KR" dirty="0" smtClean="0"/>
              <a:t>./email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발생하는 </a:t>
            </a:r>
            <a:endParaRPr lang="en-US" altLang="ko-KR" dirty="0"/>
          </a:p>
          <a:p>
            <a:r>
              <a:rPr lang="en-US" altLang="ko-KR" dirty="0"/>
              <a:t>			permission </a:t>
            </a:r>
            <a:r>
              <a:rPr lang="en-US" altLang="ko-KR" dirty="0" smtClean="0"/>
              <a:t>denied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을 해결해 보시오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02/28/11</a:t>
            </a: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idx="4294967295"/>
          </p:nvPr>
        </p:nvSpPr>
        <p:spPr>
          <a:xfrm>
            <a:off x="3048000" y="6248400"/>
            <a:ext cx="3119438" cy="641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USB기기 이용한  응용 시스템 구축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46983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3873" y="1712686"/>
            <a:ext cx="2786050" cy="50219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857552" y="-7146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강의 요약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285860"/>
            <a:ext cx="1402302" cy="794802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INPUT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58" y="3071810"/>
            <a:ext cx="15716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chat_server.c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43272" y="1712686"/>
            <a:ext cx="2786050" cy="5021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43668" y="1623570"/>
            <a:ext cx="2786050" cy="50915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4744" y="1285860"/>
            <a:ext cx="1785950" cy="794802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ACTION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1428736"/>
            <a:ext cx="1402302" cy="4426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RESULT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596" y="4786322"/>
            <a:ext cx="15716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chat_host.c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14678" y="2786058"/>
            <a:ext cx="26432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SDK </a:t>
            </a:r>
            <a:r>
              <a:rPr lang="ko-KR" altLang="en-US" dirty="0" smtClean="0"/>
              <a:t>내 </a:t>
            </a:r>
            <a:r>
              <a:rPr lang="en-US" altLang="ko-KR" dirty="0" err="1" smtClean="0"/>
              <a:t>mips-openwrt-linux-gcc</a:t>
            </a:r>
            <a:r>
              <a:rPr lang="en-US" altLang="ko-KR" dirty="0" smtClean="0"/>
              <a:t> Compiler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714744" y="4643446"/>
            <a:ext cx="17145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커널</a:t>
            </a:r>
            <a:r>
              <a:rPr lang="ko-KR" altLang="en-US" dirty="0" smtClean="0"/>
              <a:t> 내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Compiler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58016" y="2857496"/>
            <a:ext cx="12144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WRouter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15074" y="4286256"/>
            <a:ext cx="12144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터미널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00958" y="5429264"/>
            <a:ext cx="12144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터미널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3" name="직선 화살표 연결선 52"/>
          <p:cNvCxnSpPr>
            <a:stCxn id="33" idx="3"/>
            <a:endCxn id="47" idx="1"/>
          </p:cNvCxnSpPr>
          <p:nvPr/>
        </p:nvCxnSpPr>
        <p:spPr bwMode="auto">
          <a:xfrm flipV="1">
            <a:off x="1928794" y="3109224"/>
            <a:ext cx="1285884" cy="147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>
            <a:stCxn id="46" idx="3"/>
            <a:endCxn id="48" idx="1"/>
          </p:cNvCxnSpPr>
          <p:nvPr/>
        </p:nvCxnSpPr>
        <p:spPr bwMode="auto">
          <a:xfrm flipV="1">
            <a:off x="2000232" y="4966612"/>
            <a:ext cx="1714512" cy="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>
            <a:stCxn id="47" idx="3"/>
            <a:endCxn id="49" idx="1"/>
          </p:cNvCxnSpPr>
          <p:nvPr/>
        </p:nvCxnSpPr>
        <p:spPr bwMode="auto">
          <a:xfrm flipV="1">
            <a:off x="5857884" y="3042162"/>
            <a:ext cx="1000132" cy="67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7" name="직선 화살표 연결선 66"/>
          <p:cNvCxnSpPr>
            <a:stCxn id="50" idx="0"/>
            <a:endCxn id="49" idx="2"/>
          </p:cNvCxnSpPr>
          <p:nvPr/>
        </p:nvCxnSpPr>
        <p:spPr bwMode="auto">
          <a:xfrm rot="5400000" flipH="1" flipV="1">
            <a:off x="6614054" y="3435071"/>
            <a:ext cx="1059428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직선 화살표 연결선 69"/>
          <p:cNvCxnSpPr>
            <a:stCxn id="51" idx="0"/>
            <a:endCxn id="49" idx="2"/>
          </p:cNvCxnSpPr>
          <p:nvPr/>
        </p:nvCxnSpPr>
        <p:spPr bwMode="auto">
          <a:xfrm rot="16200000" flipV="1">
            <a:off x="6685492" y="4006575"/>
            <a:ext cx="2202436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071670" y="264318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경로 설정 후</a:t>
            </a:r>
            <a:endParaRPr lang="en-US" altLang="ko-KR" sz="1200" dirty="0" smtClean="0"/>
          </a:p>
          <a:p>
            <a:r>
              <a:rPr lang="ko-KR" altLang="en-US" sz="1200" dirty="0" smtClean="0"/>
              <a:t> 교차컴파일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285984" y="464344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 컴파일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072198" y="278605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scp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 rot="4471621">
            <a:off x="6722134" y="4222533"/>
            <a:ext cx="2462564" cy="25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./</a:t>
            </a:r>
            <a:r>
              <a:rPr lang="en-US" altLang="ko-KR" sz="1050" dirty="0" err="1" smtClean="0"/>
              <a:t>chat_client</a:t>
            </a:r>
            <a:r>
              <a:rPr lang="en-US" altLang="ko-KR" sz="1050" dirty="0" smtClean="0"/>
              <a:t> 192.168.1.1 8727 user1</a:t>
            </a:r>
            <a:endParaRPr lang="ko-KR" altLang="en-US" sz="1050" dirty="0"/>
          </a:p>
        </p:txBody>
      </p:sp>
      <p:cxnSp>
        <p:nvCxnSpPr>
          <p:cNvPr id="78" name="직선 화살표 연결선 77"/>
          <p:cNvCxnSpPr>
            <a:stCxn id="50" idx="2"/>
            <a:endCxn id="51" idx="1"/>
          </p:cNvCxnSpPr>
          <p:nvPr/>
        </p:nvCxnSpPr>
        <p:spPr bwMode="auto">
          <a:xfrm rot="16200000" flipH="1">
            <a:off x="6682456" y="4795428"/>
            <a:ext cx="958342" cy="6786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500826" y="514351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chatting</a:t>
            </a:r>
            <a:endParaRPr lang="ko-KR" altLang="en-US" sz="1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/>
          <a:p>
            <a:fld id="{A8573199-E8E0-46A0-9D63-83FC51F9D937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idx="4294967295"/>
          </p:nvPr>
        </p:nvSpPr>
        <p:spPr>
          <a:xfrm>
            <a:off x="3048000" y="6248400"/>
            <a:ext cx="3119438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네트워크 응용 시스템 구축</a:t>
            </a:r>
            <a:endParaRPr lang="en-US" altLang="ko-KR" dirty="0" smtClean="0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(1) </a:t>
            </a:r>
            <a:r>
              <a:rPr lang="en-US" dirty="0" err="1"/>
              <a:t>목적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630488"/>
          </a:xfrm>
          <a:ln/>
        </p:spPr>
        <p:txBody>
          <a:bodyPr/>
          <a:lstStyle/>
          <a:p>
            <a:pPr marL="198438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2000" dirty="0" smtClean="0"/>
              <a:t>TTS(Text-to-Speech)?</a:t>
            </a:r>
            <a:endParaRPr lang="en-US" sz="2000" dirty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2000" dirty="0" smtClean="0"/>
              <a:t>도움말 파일이나 웹 페이지와 같은 컴퓨터 문서의 내용을 사람이 읽어주는 소리로 만들어 주는 음성 합성 프로그램의 한 종류</a:t>
            </a:r>
            <a:endParaRPr lang="en-US" altLang="ko-KR" sz="20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2000" dirty="0" smtClean="0"/>
              <a:t>시각 장애가 있는 사람들을 위해 컴퓨터 화면에 나타난 정보를 대신 읽어주는 것도 가능</a:t>
            </a:r>
            <a:endParaRPr lang="en-US" altLang="ko-KR" sz="20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2000" dirty="0"/>
              <a:t>현재 나와 있는 </a:t>
            </a:r>
            <a:r>
              <a:rPr lang="en-US" altLang="ko-KR" sz="2000" dirty="0"/>
              <a:t>TTS </a:t>
            </a:r>
            <a:r>
              <a:rPr lang="ko-KR" altLang="en-US" sz="2000" dirty="0"/>
              <a:t>프로그램들로는 음성으로 내용을 </a:t>
            </a:r>
            <a:r>
              <a:rPr lang="ko-KR" altLang="en-US" sz="2000" dirty="0" smtClean="0"/>
              <a:t>읽어주는 </a:t>
            </a:r>
            <a:r>
              <a:rPr lang="ko-KR" altLang="en-US" sz="2000" dirty="0" err="1" smtClean="0"/>
              <a:t>이메일과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자동 응답 시스템의 음성 안내 기능 등이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2000" dirty="0" smtClean="0"/>
              <a:t>본 실험에서는 </a:t>
            </a:r>
            <a:r>
              <a:rPr lang="en-US" altLang="ko-KR" sz="2000" dirty="0" smtClean="0"/>
              <a:t>TTS</a:t>
            </a:r>
            <a:r>
              <a:rPr lang="ko-KR" altLang="en-US" sz="2000" dirty="0" smtClean="0"/>
              <a:t>를 이용하여 메일이 오게 되면 그것을 확인하고 음성으로 알려주는 기능을 구현</a:t>
            </a:r>
            <a:endParaRPr lang="en-US" altLang="ko-KR" sz="20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2000" dirty="0" smtClean="0"/>
              <a:t>메일 서버로부터 메일을 받아오는 프로그램을 유무선 공유기에 설치하고</a:t>
            </a:r>
            <a:r>
              <a:rPr lang="en-US" altLang="ko-KR" sz="2000" dirty="0" smtClean="0"/>
              <a:t>, TTS</a:t>
            </a:r>
            <a:r>
              <a:rPr lang="ko-KR" altLang="en-US" sz="2000" dirty="0" smtClean="0"/>
              <a:t>를 이용하여 메일의 내용을 음성으로 읽어주는 기능을 구현</a:t>
            </a:r>
            <a:endParaRPr lang="en-US" altLang="ko-KR" sz="20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423714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36" name="슬라이드 번호 개체 틀 4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/>
          <a:p>
            <a:fld id="{A1B7A4E2-A899-4B36-87C7-325FCD828D14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25438"/>
          </a:xfrm>
          <a:ln/>
        </p:spPr>
        <p:txBody>
          <a:bodyPr/>
          <a:lstStyle/>
          <a:p>
            <a:pPr marL="198438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/>
              <a:t>시스템 사양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3955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(2) </a:t>
            </a:r>
            <a:r>
              <a:rPr lang="ko-KR" altLang="en-US" dirty="0" smtClean="0"/>
              <a:t>시스템 사양</a:t>
            </a:r>
            <a:endParaRPr lang="en-US" dirty="0"/>
          </a:p>
        </p:txBody>
      </p:sp>
      <p:sp>
        <p:nvSpPr>
          <p:cNvPr id="27" name="바닥글 개체 틀 5"/>
          <p:cNvSpPr>
            <a:spLocks noGrp="1"/>
          </p:cNvSpPr>
          <p:nvPr>
            <p:ph type="ftr" idx="4294967295"/>
          </p:nvPr>
        </p:nvSpPr>
        <p:spPr>
          <a:xfrm>
            <a:off x="3048000" y="6248400"/>
            <a:ext cx="3119438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네트워크 응용 시스템 구축</a:t>
            </a:r>
            <a:endParaRPr lang="en-US" altLang="ko-KR" dirty="0" smtClean="0"/>
          </a:p>
        </p:txBody>
      </p:sp>
      <p:graphicFrame>
        <p:nvGraphicFramePr>
          <p:cNvPr id="23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8926637"/>
              </p:ext>
            </p:extLst>
          </p:nvPr>
        </p:nvGraphicFramePr>
        <p:xfrm>
          <a:off x="1000100" y="1928802"/>
          <a:ext cx="7620000" cy="2906395"/>
        </p:xfrm>
        <a:graphic>
          <a:graphicData uri="http://schemas.openxmlformats.org/drawingml/2006/table">
            <a:tbl>
              <a:tblPr/>
              <a:tblGrid>
                <a:gridCol w="946150"/>
                <a:gridCol w="1049338"/>
                <a:gridCol w="5624512"/>
              </a:tblGrid>
              <a:tr h="19843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WRouter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Hardware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Buffalo WZR-HP-G300NH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USB Sound Card Dongle, Earphone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Software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1000"/>
                        </a:lnSpc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USB Memory :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kmod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usb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-storage,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kmod-fs-vfat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, kmod-nlsiso8859-1, kmod-nls-cp437</a:t>
                      </a:r>
                    </a:p>
                    <a:p>
                      <a:pPr algn="just">
                        <a:lnSpc>
                          <a:spcPct val="101000"/>
                        </a:lnSpc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Sound :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kmod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-sound-core,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kmod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ubs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-audio,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alsa-utils</a:t>
                      </a:r>
                      <a:endParaRPr lang="en-US" sz="14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>
                        <a:lnSpc>
                          <a:spcPct val="101000"/>
                        </a:lnSpc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TTS :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flite</a:t>
                      </a:r>
                      <a:endParaRPr lang="en-US" sz="14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>
                        <a:lnSpc>
                          <a:spcPct val="101000"/>
                        </a:lnSpc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Mail :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fetchmail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openssl-util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</a:rPr>
                        <a:t>procmail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OS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backfire 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10.03.1 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(</a:t>
                      </a: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linux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 kernel 2.6)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HostPC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Hardware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Intel Pentium 4 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Software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Not Necessary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OS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Ubuntu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 12.04 (</a:t>
                      </a: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linux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한양신명조"/>
                          <a:cs typeface="한양신명조"/>
                        </a:rPr>
                        <a:t> kernel 2.6)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4886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/>
          <a:p>
            <a:fld id="{ECC0776B-616D-4D3F-BECD-E7580CD9CC10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7848600" cy="2863850"/>
          </a:xfrm>
          <a:ln/>
        </p:spPr>
        <p:txBody>
          <a:bodyPr/>
          <a:lstStyle/>
          <a:p>
            <a:pPr marL="198438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2000" dirty="0" err="1"/>
              <a:t>시스템</a:t>
            </a:r>
            <a:r>
              <a:rPr lang="en-US" sz="2000" dirty="0"/>
              <a:t> </a:t>
            </a:r>
            <a:r>
              <a:rPr lang="en-US" sz="2000" dirty="0" err="1"/>
              <a:t>구성</a:t>
            </a:r>
            <a:endParaRPr lang="en-US" sz="2000" dirty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시스템은 유무선공유기를 제어할 호스트 </a:t>
            </a:r>
            <a:r>
              <a:rPr lang="en-US" altLang="ko-KR" sz="1600" dirty="0"/>
              <a:t>PC, </a:t>
            </a:r>
            <a:r>
              <a:rPr lang="ko-KR" altLang="en-US" sz="1600" dirty="0"/>
              <a:t>메일을 가져오는 </a:t>
            </a:r>
            <a:r>
              <a:rPr lang="ko-KR" altLang="en-US" sz="1600" dirty="0" smtClean="0"/>
              <a:t>프로그램이 설치된 </a:t>
            </a:r>
            <a:r>
              <a:rPr lang="ko-KR" altLang="en-US" sz="1600" dirty="0"/>
              <a:t>유무선공유기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WRouter</a:t>
            </a:r>
            <a:r>
              <a:rPr lang="en-US" altLang="ko-KR" sz="1600" dirty="0"/>
              <a:t>), TTS</a:t>
            </a:r>
            <a:r>
              <a:rPr lang="ko-KR" altLang="en-US" sz="1600" dirty="0"/>
              <a:t>가 설치된 </a:t>
            </a:r>
            <a:r>
              <a:rPr lang="en-US" altLang="ko-KR" sz="1600" dirty="0"/>
              <a:t>USB </a:t>
            </a:r>
            <a:r>
              <a:rPr lang="ko-KR" altLang="en-US" sz="1600" dirty="0"/>
              <a:t>메모리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메일을 가지고 </a:t>
            </a:r>
            <a:r>
              <a:rPr lang="ko-KR" altLang="en-US" sz="1600" dirty="0"/>
              <a:t>올 메일 서버 및 메일 내용을 음성으로 출력해줄 스피커로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본 실험에서는 메일 서버로부터 메일을 가지고 와서 메일의 </a:t>
            </a:r>
            <a:r>
              <a:rPr lang="ko-KR" altLang="en-US" sz="1600" dirty="0" smtClean="0"/>
              <a:t>내용을 음성으로 </a:t>
            </a:r>
            <a:r>
              <a:rPr lang="ko-KR" altLang="en-US" sz="1600" dirty="0"/>
              <a:t>변환한 후 이를 스피커를 통해 출력하는 실험을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유무선공유기에는 </a:t>
            </a:r>
            <a:r>
              <a:rPr lang="en-US" altLang="ko-KR" sz="1600" dirty="0"/>
              <a:t>USB </a:t>
            </a:r>
            <a:r>
              <a:rPr lang="ko-KR" altLang="en-US" sz="1600" dirty="0"/>
              <a:t>드라이버</a:t>
            </a:r>
            <a:r>
              <a:rPr lang="en-US" altLang="ko-KR" sz="1600" dirty="0"/>
              <a:t>, USB </a:t>
            </a:r>
            <a:r>
              <a:rPr lang="ko-KR" altLang="en-US" sz="1600" dirty="0"/>
              <a:t>메모리 드라이버</a:t>
            </a:r>
            <a:r>
              <a:rPr lang="en-US" altLang="ko-KR" sz="1600" dirty="0"/>
              <a:t>, </a:t>
            </a:r>
            <a:r>
              <a:rPr lang="ko-KR" altLang="en-US" sz="1600" dirty="0"/>
              <a:t>사운드 </a:t>
            </a:r>
            <a:r>
              <a:rPr lang="ko-KR" altLang="en-US" sz="1600" dirty="0" smtClean="0"/>
              <a:t>드라이버 및 </a:t>
            </a:r>
            <a:r>
              <a:rPr lang="ko-KR" altLang="en-US" sz="1600" dirty="0"/>
              <a:t>메일을 가지고 오는 프로그램이 필요하며</a:t>
            </a:r>
            <a:r>
              <a:rPr lang="en-US" altLang="ko-KR" sz="1600" dirty="0"/>
              <a:t>, USB </a:t>
            </a:r>
            <a:r>
              <a:rPr lang="ko-KR" altLang="en-US" sz="1600" dirty="0"/>
              <a:t>메모리에는 </a:t>
            </a:r>
            <a:r>
              <a:rPr lang="en-US" altLang="ko-KR" sz="1600" dirty="0" smtClean="0"/>
              <a:t>TTS </a:t>
            </a:r>
            <a:r>
              <a:rPr lang="ko-KR" altLang="en-US" sz="1600" dirty="0" smtClean="0"/>
              <a:t>프로그램이 필요</a:t>
            </a:r>
            <a:endParaRPr lang="en-US" altLang="ko-KR" sz="1600" dirty="0" smtClean="0"/>
          </a:p>
          <a:p>
            <a:pPr marL="681038" lvl="1" indent="-188913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/>
              <a:t>유무선공유기가 메일 서버로부터 메일을 가지고 와서 </a:t>
            </a:r>
            <a:r>
              <a:rPr lang="en-US" altLang="ko-KR" sz="1600" dirty="0"/>
              <a:t>TTS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 메일의 </a:t>
            </a:r>
            <a:r>
              <a:rPr lang="ko-KR" altLang="en-US" sz="1600" dirty="0"/>
              <a:t>내용을 음성으로 변환한 후 스피커를 통해 출력</a:t>
            </a:r>
            <a:endParaRPr lang="en-US" sz="1600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13201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4214818"/>
            <a:ext cx="2286016" cy="228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바닥글 개체 틀 5"/>
          <p:cNvSpPr>
            <a:spLocks noGrp="1"/>
          </p:cNvSpPr>
          <p:nvPr>
            <p:ph type="ftr" idx="4294967295"/>
          </p:nvPr>
        </p:nvSpPr>
        <p:spPr>
          <a:xfrm>
            <a:off x="3048000" y="6248400"/>
            <a:ext cx="3119438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네트워크 응용 시스템 구축</a:t>
            </a:r>
            <a:endParaRPr lang="en-US" altLang="ko-KR" dirty="0" smtClean="0"/>
          </a:p>
        </p:txBody>
      </p:sp>
      <p:sp>
        <p:nvSpPr>
          <p:cNvPr id="14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(3) </a:t>
            </a:r>
            <a:r>
              <a:rPr lang="ko-KR" altLang="en-US" dirty="0" smtClean="0"/>
              <a:t>시스템 구성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193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/>
          <a:p>
            <a:fld id="{ECC0776B-616D-4D3F-BECD-E7580CD9CC10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22"/>
            <a:ext cx="7848600" cy="2863850"/>
          </a:xfrm>
          <a:ln/>
        </p:spPr>
        <p:txBody>
          <a:bodyPr/>
          <a:lstStyle/>
          <a:p>
            <a:pPr marL="198438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sz="1600" dirty="0" smtClean="0"/>
              <a:t>Step 1.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Fetchmail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</a:t>
            </a:r>
            <a:r>
              <a:rPr lang="ko-KR" altLang="en-US" sz="1600" dirty="0" smtClean="0"/>
              <a:t>설치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1/4)</a:t>
            </a:r>
          </a:p>
          <a:p>
            <a:pPr marL="598488" lvl="1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 smtClean="0"/>
              <a:t>만들어진 </a:t>
            </a:r>
            <a:r>
              <a:rPr lang="ko-KR" altLang="en-US" sz="1600" dirty="0"/>
              <a:t>패키지를 유무선공유기로 복사하여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유무선공유기에서 설치한다</a:t>
            </a:r>
            <a:r>
              <a:rPr lang="en-US" altLang="ko-KR" sz="1600" dirty="0"/>
              <a:t>.</a:t>
            </a:r>
          </a:p>
          <a:p>
            <a:pPr marL="598488" lvl="1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 smtClean="0"/>
              <a:t>복사할 </a:t>
            </a:r>
            <a:r>
              <a:rPr lang="ko-KR" altLang="en-US" sz="1600" dirty="0"/>
              <a:t>패키지 파일은 </a:t>
            </a:r>
            <a:r>
              <a:rPr lang="en-US" altLang="ko-KR" sz="1600" dirty="0"/>
              <a:t>fetchmail_6.3.8-1_mipsel.ipk </a:t>
            </a:r>
            <a:r>
              <a:rPr lang="ko-KR" altLang="en-US" sz="1600" dirty="0"/>
              <a:t>파일이며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위치는 </a:t>
            </a:r>
            <a:r>
              <a:rPr lang="en-US" altLang="ko-KR" sz="1600" dirty="0"/>
              <a:t>~/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/8.09/bin/packages/</a:t>
            </a:r>
            <a:r>
              <a:rPr lang="en-US" altLang="ko-KR" sz="1600" dirty="0" err="1"/>
              <a:t>mipsel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디렉토리</a:t>
            </a:r>
            <a:r>
              <a:rPr lang="ko-KR" altLang="en-US" sz="1600" dirty="0"/>
              <a:t> 내에 </a:t>
            </a:r>
            <a:r>
              <a:rPr lang="ko-KR" altLang="en-US" sz="1600" dirty="0" smtClean="0"/>
              <a:t>위치하고 있다</a:t>
            </a:r>
            <a:r>
              <a:rPr lang="en-US" altLang="ko-KR" sz="1600" dirty="0"/>
              <a:t>.</a:t>
            </a:r>
          </a:p>
          <a:p>
            <a:pPr marL="598488" lvl="1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 smtClean="0"/>
              <a:t>유무선공유기로의 </a:t>
            </a:r>
            <a:r>
              <a:rPr lang="ko-KR" altLang="en-US" sz="1600" dirty="0"/>
              <a:t>복사는 </a:t>
            </a:r>
            <a:r>
              <a:rPr lang="en-US" altLang="ko-KR" sz="1600" dirty="0" err="1"/>
              <a:t>scp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이용하고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설치는 </a:t>
            </a:r>
            <a:r>
              <a:rPr lang="en-US" altLang="ko-KR" sz="1600" dirty="0" err="1" smtClean="0"/>
              <a:t>opkg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명령어를 </a:t>
            </a:r>
            <a:r>
              <a:rPr lang="ko-KR" altLang="en-US" sz="1600" dirty="0"/>
              <a:t>이용하도록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598488" lvl="1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sz="1600" dirty="0" smtClean="0"/>
              <a:t>이 실습에서 설치하게 될 파일들의 용량이 크기 때문에 유무선공유기에는 </a:t>
            </a:r>
            <a:r>
              <a:rPr lang="en-US" altLang="ko-KR" sz="1600" dirty="0" smtClean="0"/>
              <a:t>USB </a:t>
            </a:r>
            <a:r>
              <a:rPr lang="ko-KR" altLang="en-US" sz="1600" dirty="0" smtClean="0"/>
              <a:t>메모리가 인식이 되어 있어야 한다</a:t>
            </a:r>
            <a:r>
              <a:rPr lang="en-US" altLang="ko-KR" sz="1600" dirty="0" smtClean="0"/>
              <a:t>.</a:t>
            </a:r>
          </a:p>
          <a:p>
            <a:pPr marL="598488" lvl="1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smtClean="0"/>
              <a:t>USB </a:t>
            </a:r>
            <a:r>
              <a:rPr lang="ko-KR" altLang="en-US" sz="1600" dirty="0" smtClean="0"/>
              <a:t>메모리 관련 설치는 </a:t>
            </a:r>
            <a:r>
              <a:rPr lang="en-US" altLang="ko-KR" sz="1600" dirty="0" smtClean="0"/>
              <a:t>&lt;8</a:t>
            </a:r>
            <a:r>
              <a:rPr lang="ko-KR" altLang="en-US" sz="1600" dirty="0" smtClean="0"/>
              <a:t>장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절 </a:t>
            </a:r>
            <a:r>
              <a:rPr lang="en-US" altLang="ko-KR" sz="1600" dirty="0" smtClean="0"/>
              <a:t>OPKG</a:t>
            </a:r>
            <a:r>
              <a:rPr lang="ko-KR" altLang="en-US" sz="1600" dirty="0" smtClean="0"/>
              <a:t>를 이용한 프로그램 설치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&lt;13</a:t>
            </a:r>
            <a:r>
              <a:rPr lang="ko-KR" altLang="en-US" sz="1600" dirty="0" smtClean="0"/>
              <a:t>장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절 유무선공유기에 웹 </a:t>
            </a:r>
            <a:r>
              <a:rPr lang="ko-KR" altLang="en-US" sz="1600" dirty="0" err="1" smtClean="0"/>
              <a:t>블로그</a:t>
            </a:r>
            <a:r>
              <a:rPr lang="ko-KR" altLang="en-US" sz="1600" dirty="0" smtClean="0"/>
              <a:t> 구축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참고한다</a:t>
            </a:r>
            <a:r>
              <a:rPr lang="en-US" altLang="ko-KR" sz="1600" dirty="0" smtClean="0"/>
              <a:t>.</a:t>
            </a:r>
          </a:p>
          <a:p>
            <a:pPr marL="598488" lvl="1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smtClean="0"/>
              <a:t>USB </a:t>
            </a:r>
            <a:r>
              <a:rPr lang="ko-KR" altLang="en-US" sz="1600" dirty="0" smtClean="0"/>
              <a:t>관련 디바이스 드라이버가 모두 설치된 이후에는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mnt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안에 </a:t>
            </a:r>
            <a:r>
              <a:rPr lang="en-US" altLang="ko-KR" sz="1600" dirty="0" err="1" smtClean="0"/>
              <a:t>usbdriver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디렉토리가</a:t>
            </a:r>
            <a:r>
              <a:rPr lang="ko-KR" altLang="en-US" sz="1600" dirty="0" smtClean="0"/>
              <a:t> 생겼는지 </a:t>
            </a:r>
            <a:r>
              <a:rPr lang="en-US" altLang="ko-KR" sz="1600" dirty="0" smtClean="0"/>
              <a:t>USB</a:t>
            </a:r>
            <a:r>
              <a:rPr lang="ko-KR" altLang="en-US" sz="1600" dirty="0" smtClean="0"/>
              <a:t>의 인식을 확인하고 인식이 안되었다면 </a:t>
            </a:r>
            <a:r>
              <a:rPr lang="en-US" altLang="ko-KR" sz="1600" dirty="0" smtClean="0"/>
              <a:t>USB </a:t>
            </a:r>
            <a:r>
              <a:rPr lang="ko-KR" altLang="en-US" sz="1600" dirty="0" smtClean="0"/>
              <a:t>메모리를 뽑았다가 다시 꼽아본다</a:t>
            </a:r>
            <a:r>
              <a:rPr lang="en-US" altLang="ko-KR" sz="1600" dirty="0" smtClean="0"/>
              <a:t>.</a:t>
            </a:r>
          </a:p>
          <a:p>
            <a:pPr marL="598488" lvl="1" indent="-198438">
              <a:buFont typeface="Wingdings" pitchFamily="2" charset="2"/>
              <a:buChar char="§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600" dirty="0" smtClean="0"/>
              <a:t>USB </a:t>
            </a:r>
            <a:r>
              <a:rPr lang="ko-KR" altLang="en-US" sz="1600" dirty="0" smtClean="0"/>
              <a:t>메모리의 설정을 모두 마쳤으면 이전에 만든 파일을 유무선공유기의 </a:t>
            </a:r>
            <a:r>
              <a:rPr lang="en-US" altLang="ko-KR" sz="1600" dirty="0" smtClean="0"/>
              <a:t>USB </a:t>
            </a:r>
            <a:r>
              <a:rPr lang="ko-KR" altLang="en-US" sz="1600" dirty="0" smtClean="0"/>
              <a:t>메모리에 복사해 주도록 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13201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idx="4294967295"/>
          </p:nvPr>
        </p:nvSpPr>
        <p:spPr>
          <a:xfrm>
            <a:off x="3048000" y="6248400"/>
            <a:ext cx="3119438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네트워크 응용 시스템 구축</a:t>
            </a:r>
            <a:endParaRPr lang="en-US" altLang="ko-KR" dirty="0" smtClean="0"/>
          </a:p>
        </p:txBody>
      </p:sp>
      <p:sp>
        <p:nvSpPr>
          <p:cNvPr id="14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5076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/>
          <a:p>
            <a:fld id="{ECC0776B-616D-4D3F-BECD-E7580CD9CC10}" type="slidenum">
              <a:rPr lang="en-US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22"/>
            <a:ext cx="7778824" cy="3328836"/>
          </a:xfrm>
          <a:ln/>
        </p:spPr>
        <p:txBody>
          <a:bodyPr/>
          <a:lstStyle/>
          <a:p>
            <a:pPr marL="198438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800" dirty="0"/>
              <a:t>Step 1.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Fetchmail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 설치 </a:t>
            </a:r>
            <a:r>
              <a:rPr lang="en-US" altLang="ko-KR" sz="1800" dirty="0" smtClean="0"/>
              <a:t>(2/4</a:t>
            </a:r>
            <a:r>
              <a:rPr lang="en-US" altLang="ko-KR" sz="1800" dirty="0"/>
              <a:t>)</a:t>
            </a:r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800" dirty="0" err="1"/>
              <a:t>fetchmail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</a:t>
            </a:r>
            <a:r>
              <a:rPr lang="en-US" altLang="ko-KR" sz="1800" dirty="0" err="1"/>
              <a:t>opkg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명령어를 이용하여 </a:t>
            </a:r>
            <a:r>
              <a:rPr lang="ko-KR" altLang="en-US" sz="1800" dirty="0"/>
              <a:t>설치한다</a:t>
            </a:r>
            <a:r>
              <a:rPr lang="en-US" altLang="ko-KR" sz="1800" dirty="0"/>
              <a:t>.</a:t>
            </a:r>
            <a:r>
              <a:rPr lang="ko-KR" altLang="en-US" sz="1800" dirty="0" smtClean="0"/>
              <a:t>복사할 파일은 </a:t>
            </a:r>
            <a:r>
              <a:rPr lang="en-US" altLang="ko-KR" sz="1800" dirty="0" err="1" smtClean="0"/>
              <a:t>Makefile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파일과 </a:t>
            </a:r>
            <a:r>
              <a:rPr lang="en-US" altLang="ko-KR" sz="1800" dirty="0" err="1" smtClean="0"/>
              <a:t>dn_skipname.diff</a:t>
            </a:r>
            <a:r>
              <a:rPr lang="ko-KR" altLang="en-US" sz="1800" dirty="0" smtClean="0"/>
              <a:t>파일이다</a:t>
            </a:r>
            <a:r>
              <a:rPr lang="en-US" altLang="ko-KR" sz="1800" dirty="0" smtClean="0"/>
              <a:t>.</a:t>
            </a:r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800" dirty="0" err="1"/>
              <a:t>opkg</a:t>
            </a:r>
            <a:r>
              <a:rPr lang="en-US" altLang="ko-KR" sz="1800" dirty="0"/>
              <a:t> update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opkg</a:t>
            </a:r>
            <a:r>
              <a:rPr lang="en-US" altLang="ko-KR" sz="1800" dirty="0"/>
              <a:t> install</a:t>
            </a:r>
            <a:r>
              <a:rPr lang="ko-KR" altLang="en-US" sz="1800" dirty="0" smtClean="0"/>
              <a:t>을 차례로 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  <a:r>
              <a:rPr lang="en-US" altLang="ko-KR" sz="1800" dirty="0" err="1"/>
              <a:t>Makefile</a:t>
            </a:r>
            <a:r>
              <a:rPr lang="ko-KR" altLang="en-US" sz="1800" dirty="0" smtClean="0"/>
              <a:t>을 이용하여 </a:t>
            </a:r>
            <a:r>
              <a:rPr lang="en-US" altLang="ko-KR" sz="1800" dirty="0" smtClean="0"/>
              <a:t>Make </a:t>
            </a:r>
            <a:r>
              <a:rPr lang="ko-KR" altLang="en-US" sz="1800" dirty="0" smtClean="0"/>
              <a:t>명령어를 수행한다</a:t>
            </a:r>
            <a:r>
              <a:rPr lang="en-US" altLang="ko-KR" sz="1800" dirty="0" smtClean="0"/>
              <a:t>.</a:t>
            </a:r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800" dirty="0" err="1"/>
              <a:t>opkg</a:t>
            </a:r>
            <a:r>
              <a:rPr lang="en-US" altLang="ko-KR" sz="1800" dirty="0"/>
              <a:t> update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해주는 이유는 </a:t>
            </a:r>
            <a:r>
              <a:rPr lang="en-US" altLang="ko-KR" sz="1800" dirty="0" err="1"/>
              <a:t>fetchmail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</a:t>
            </a:r>
            <a:r>
              <a:rPr lang="ko-KR" altLang="en-US" sz="1800" dirty="0" smtClean="0"/>
              <a:t>설치한 후에 </a:t>
            </a:r>
            <a:r>
              <a:rPr lang="ko-KR" altLang="en-US" sz="1800" dirty="0"/>
              <a:t>추가로 설치에 필요한 </a:t>
            </a:r>
            <a:r>
              <a:rPr lang="ko-KR" altLang="en-US" sz="1800" dirty="0" smtClean="0"/>
              <a:t>파일이 있기 </a:t>
            </a:r>
            <a:r>
              <a:rPr lang="ko-KR" altLang="en-US" sz="1800" dirty="0"/>
              <a:t>때문이다</a:t>
            </a:r>
            <a:r>
              <a:rPr lang="en-US" altLang="ko-KR" sz="1800" dirty="0"/>
              <a:t>.</a:t>
            </a:r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800" dirty="0" err="1" smtClean="0"/>
              <a:t>dn_skipname.diff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파일은 다운로드 받은 소스코드에 고쳐져야 할 </a:t>
            </a:r>
            <a:r>
              <a:rPr lang="ko-KR" altLang="en-US" sz="1800" dirty="0" smtClean="0"/>
              <a:t>내용 등이 </a:t>
            </a:r>
            <a:r>
              <a:rPr lang="ko-KR" altLang="en-US" sz="1800" dirty="0"/>
              <a:t>있을 경우 참고 해야 하는 파일이다</a:t>
            </a:r>
            <a:r>
              <a:rPr lang="en-US" altLang="ko-KR" sz="1800" dirty="0" smtClean="0"/>
              <a:t>.</a:t>
            </a:r>
            <a:endParaRPr lang="en-US" altLang="ko-KR" sz="1050" dirty="0"/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800" dirty="0" err="1"/>
              <a:t>WRouter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opkg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update</a:t>
            </a:r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sz="1800" dirty="0" err="1"/>
              <a:t>WRouter</a:t>
            </a:r>
            <a:r>
              <a:rPr lang="en-US" altLang="ko-KR" sz="1800" dirty="0"/>
              <a:t>&gt;</a:t>
            </a:r>
            <a:r>
              <a:rPr lang="en-US" altLang="ko-KR" sz="1800" dirty="0" err="1"/>
              <a:t>opkg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install </a:t>
            </a:r>
            <a:r>
              <a:rPr lang="en-US" altLang="ko-KR" sz="1800" dirty="0" err="1" smtClean="0"/>
              <a:t>fetchmail</a:t>
            </a:r>
            <a:endParaRPr lang="en-US" altLang="ko-KR" sz="1800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13201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idx="4294967295"/>
          </p:nvPr>
        </p:nvSpPr>
        <p:spPr>
          <a:xfrm>
            <a:off x="3048000" y="6248400"/>
            <a:ext cx="3119438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네트워크 응용 시스템 구축</a:t>
            </a:r>
            <a:endParaRPr lang="en-US" altLang="ko-KR" dirty="0" smtClean="0"/>
          </a:p>
        </p:txBody>
      </p:sp>
      <p:sp>
        <p:nvSpPr>
          <p:cNvPr id="14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2050" name="Picture 2" descr="C:\Users\Sys\Desktop\꼬리치레\K-3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4714884"/>
            <a:ext cx="6480720" cy="1861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8614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02/28/11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</p:spPr>
        <p:txBody>
          <a:bodyPr/>
          <a:lstStyle/>
          <a:p>
            <a:fld id="{ECC0776B-616D-4D3F-BECD-E7580CD9CC10}" type="slidenum">
              <a:rPr lang="en-US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8824" cy="3328836"/>
          </a:xfrm>
          <a:ln/>
        </p:spPr>
        <p:txBody>
          <a:bodyPr/>
          <a:lstStyle/>
          <a:p>
            <a:pPr marL="198438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dirty="0"/>
              <a:t>Step 1.</a:t>
            </a:r>
            <a:r>
              <a:rPr lang="ko-KR" altLang="en-US" dirty="0"/>
              <a:t> </a:t>
            </a:r>
            <a:r>
              <a:rPr lang="en-US" altLang="ko-KR" dirty="0" err="1"/>
              <a:t>Fetchmail</a:t>
            </a:r>
            <a:r>
              <a:rPr lang="en-US" altLang="ko-KR" dirty="0"/>
              <a:t> </a:t>
            </a:r>
            <a:r>
              <a:rPr lang="ko-KR" altLang="en-US" dirty="0"/>
              <a:t>패키지 설치 </a:t>
            </a:r>
            <a:r>
              <a:rPr lang="en-US" altLang="ko-KR" dirty="0" smtClean="0"/>
              <a:t>(3/4)</a:t>
            </a:r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ko-KR" altLang="en-US" dirty="0" smtClean="0"/>
              <a:t>추가로 </a:t>
            </a:r>
            <a:r>
              <a:rPr lang="en-US" altLang="ko-KR" dirty="0" err="1"/>
              <a:t>openssl-util</a:t>
            </a:r>
            <a:r>
              <a:rPr lang="en-US" altLang="ko-KR" dirty="0"/>
              <a:t> </a:t>
            </a:r>
            <a:r>
              <a:rPr lang="ko-KR" altLang="en-US" dirty="0"/>
              <a:t>패키지를 설치한다</a:t>
            </a:r>
            <a:r>
              <a:rPr lang="en-US" altLang="ko-KR" dirty="0"/>
              <a:t>.</a:t>
            </a:r>
          </a:p>
          <a:p>
            <a:pPr marL="598488" lvl="1" indent="-198438">
              <a:buFont typeface="굴림" pitchFamily="50" charset="-127"/>
              <a:buChar char="•"/>
              <a:tabLst>
                <a:tab pos="198438" algn="l"/>
                <a:tab pos="303213" algn="l"/>
                <a:tab pos="752475" algn="l"/>
                <a:tab pos="1201738" algn="l"/>
                <a:tab pos="1651000" algn="l"/>
                <a:tab pos="2100263" algn="l"/>
                <a:tab pos="2549525" algn="l"/>
                <a:tab pos="2998788" algn="l"/>
                <a:tab pos="3448050" algn="l"/>
                <a:tab pos="3897313" algn="l"/>
                <a:tab pos="4346575" algn="l"/>
                <a:tab pos="4795838" algn="l"/>
                <a:tab pos="5245100" algn="l"/>
                <a:tab pos="5694363" algn="l"/>
                <a:tab pos="6143625" algn="l"/>
                <a:tab pos="6592888" algn="l"/>
                <a:tab pos="7042150" algn="l"/>
                <a:tab pos="7491413" algn="l"/>
                <a:tab pos="7940675" algn="l"/>
                <a:tab pos="8389938" algn="l"/>
                <a:tab pos="8839200" algn="l"/>
              </a:tabLst>
            </a:pPr>
            <a:r>
              <a:rPr lang="en-US" altLang="ko-KR" dirty="0" err="1" smtClean="0"/>
              <a:t>WRouter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opkg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openssl-util</a:t>
            </a:r>
            <a:endParaRPr lang="en-US" altLang="ko-KR" dirty="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13201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idx="4294967295"/>
          </p:nvPr>
        </p:nvSpPr>
        <p:spPr>
          <a:xfrm>
            <a:off x="3048000" y="6248400"/>
            <a:ext cx="3119438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네트워크 응용 시스템 구축</a:t>
            </a:r>
            <a:endParaRPr lang="en-US" altLang="ko-KR" dirty="0" smtClean="0"/>
          </a:p>
        </p:txBody>
      </p:sp>
      <p:sp>
        <p:nvSpPr>
          <p:cNvPr id="14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346776" cy="10048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14.1 </a:t>
            </a:r>
            <a:r>
              <a:rPr lang="ko-KR" altLang="en-US" dirty="0" smtClean="0"/>
              <a:t>유무선공유기를 이용한 전자메일 음성 서비스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(4) </a:t>
            </a:r>
            <a:r>
              <a:rPr lang="ko-KR" altLang="en-US" dirty="0" smtClean="0"/>
              <a:t>설치 및 실행과정 </a:t>
            </a:r>
            <a:r>
              <a:rPr lang="en-US" altLang="ko-KR" dirty="0" smtClean="0"/>
              <a:t>(1/28)</a:t>
            </a:r>
            <a:endParaRPr lang="en-US" dirty="0"/>
          </a:p>
        </p:txBody>
      </p:sp>
      <p:pic>
        <p:nvPicPr>
          <p:cNvPr id="3074" name="Picture 2" descr="C:\Users\Sys\Desktop\꼬리치레\K-3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3071810"/>
            <a:ext cx="7467600" cy="1028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74297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03Preprocessing</Template>
  <TotalTime>1763</TotalTime>
  <Words>1971</Words>
  <Application>Microsoft Office PowerPoint</Application>
  <PresentationFormat>화면 슬라이드 쇼(4:3)</PresentationFormat>
  <Paragraphs>310</Paragraphs>
  <Slides>26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Blends</vt:lpstr>
      <vt:lpstr>2. 전자메일음성서비스</vt:lpstr>
      <vt:lpstr>목차</vt:lpstr>
      <vt:lpstr>강의 요약</vt:lpstr>
      <vt:lpstr>14.1 유무선공유기를 이용한 전자메일 음성 서비스 - (1) 목적</vt:lpstr>
      <vt:lpstr>14.1 유무선공유기를 이용한 전자메일 음성 서비스 - (2) 시스템 사양</vt:lpstr>
      <vt:lpstr>14.1 유무선공유기를 이용한 전자메일 음성 서비스 - (3) 시스템 구성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14.1 유무선공유기를 이용한 전자메일 음성 서비스 - (4) 설치 및 실행과정 (1/28)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mirlab</cp:lastModifiedBy>
  <cp:revision>132</cp:revision>
  <dcterms:created xsi:type="dcterms:W3CDTF">2014-01-08T08:35:21Z</dcterms:created>
  <dcterms:modified xsi:type="dcterms:W3CDTF">2014-02-26T06:46:41Z</dcterms:modified>
</cp:coreProperties>
</file>