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43"/>
  </p:notesMasterIdLst>
  <p:sldIdLst>
    <p:sldId id="288" r:id="rId2"/>
    <p:sldId id="289" r:id="rId3"/>
    <p:sldId id="259" r:id="rId4"/>
    <p:sldId id="271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8" r:id="rId20"/>
    <p:sldId id="275" r:id="rId21"/>
    <p:sldId id="276" r:id="rId22"/>
    <p:sldId id="27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346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680" y="-10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C597F-0325-4AFE-B715-A3240C3B3C6F}" type="datetimeFigureOut">
              <a:rPr lang="ko-KR" altLang="en-US" smtClean="0"/>
              <a:pPr/>
              <a:t>2014-03-13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995C0-B117-4424-999A-198CFF9996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12063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A50096-7B7D-4564-A482-6CADA42F6649}" type="slidenum">
              <a:rPr lang="en-US" altLang="ko-KR">
                <a:solidFill>
                  <a:prstClr val="black"/>
                </a:solidFill>
              </a:rPr>
              <a:pPr/>
              <a:t>1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5B966D-3FF5-4E00-9B02-1851E23017D3}" type="slidenum">
              <a:rPr lang="en-US" altLang="ko-KR" smtClean="0">
                <a:latin typeface="굴림" charset="-127"/>
                <a:ea typeface="굴림" charset="-127"/>
              </a:rPr>
              <a:pPr/>
              <a:t>11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DA096B-A75D-4EDF-BD3E-654B08B9DD10}" type="slidenum">
              <a:rPr lang="en-US" altLang="ko-KR" smtClean="0">
                <a:latin typeface="굴림" charset="-127"/>
                <a:ea typeface="굴림" charset="-127"/>
              </a:rPr>
              <a:pPr/>
              <a:t>13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831BB8-1C3E-41AC-BBE6-FA7DEC95CA6D}" type="slidenum">
              <a:rPr lang="en-US" altLang="ko-KR" smtClean="0">
                <a:latin typeface="굴림" charset="-127"/>
                <a:ea typeface="굴림" charset="-127"/>
              </a:rPr>
              <a:pPr/>
              <a:t>14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75B5A-55AA-432C-8EAE-BD8288AD1EDF}" type="slidenum">
              <a:rPr lang="en-US" altLang="ko-KR" smtClean="0">
                <a:latin typeface="굴림" charset="-127"/>
                <a:ea typeface="굴림" charset="-127"/>
              </a:rPr>
              <a:pPr/>
              <a:t>15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8BA833-4EBB-46C0-A476-B7D92550C375}" type="slidenum">
              <a:rPr lang="en-US" altLang="ko-KR" smtClean="0">
                <a:latin typeface="굴림" charset="-127"/>
                <a:ea typeface="굴림" charset="-127"/>
              </a:rPr>
              <a:pPr/>
              <a:t>17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8BA833-4EBB-46C0-A476-B7D92550C375}" type="slidenum">
              <a:rPr lang="en-US" altLang="ko-KR" smtClean="0">
                <a:latin typeface="굴림" charset="-127"/>
                <a:ea typeface="굴림" charset="-127"/>
              </a:rPr>
              <a:pPr/>
              <a:t>18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8BA833-4EBB-46C0-A476-B7D92550C375}" type="slidenum">
              <a:rPr lang="en-US" altLang="ko-KR" smtClean="0">
                <a:latin typeface="굴림" charset="-127"/>
                <a:ea typeface="굴림" charset="-127"/>
              </a:rPr>
              <a:pPr/>
              <a:t>19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4312AD-5E1D-4681-AE88-38B00B3F986F}" type="slidenum">
              <a:rPr lang="en-US" altLang="ko-KR" smtClean="0">
                <a:latin typeface="굴림" charset="-127"/>
                <a:ea typeface="굴림" charset="-127"/>
              </a:rPr>
              <a:pPr/>
              <a:t>20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44CD7F-4F0D-4554-B3EA-3ECDA674214B}" type="slidenum">
              <a:rPr lang="en-US" altLang="ko-KR">
                <a:latin typeface="굴림" charset="-127"/>
                <a:ea typeface="굴림" charset="-127"/>
              </a:rPr>
              <a:pPr/>
              <a:t>21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E055C3-8E94-4862-9D59-A9C818EC60BA}" type="slidenum">
              <a:rPr lang="en-US" altLang="ko-KR" smtClean="0">
                <a:latin typeface="굴림" charset="-127"/>
                <a:ea typeface="굴림" charset="-127"/>
              </a:rPr>
              <a:pPr/>
              <a:t>22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7F3503-F3D2-4621-B635-F410F7AD42EE}" type="slidenum">
              <a:rPr lang="en-US" altLang="ko-KR" smtClean="0">
                <a:latin typeface="굴림" charset="-127"/>
                <a:ea typeface="굴림" charset="-127"/>
              </a:rPr>
              <a:pPr/>
              <a:t>2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 txBox="1">
            <a:spLocks noGrp="1" noChangeArrowheads="1"/>
          </p:cNvSpPr>
          <p:nvPr/>
        </p:nvSpPr>
        <p:spPr bwMode="auto">
          <a:xfrm>
            <a:off x="3884489" y="8684679"/>
            <a:ext cx="2971907" cy="45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56" tIns="45678" rIns="91356" bIns="45678" anchor="b"/>
          <a:lstStyle>
            <a:lvl1pPr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/>
            <a:fld id="{8EDB871C-7E04-48E1-929A-8C4C43A4D7D9}" type="slidenum">
              <a:rPr lang="en-US" altLang="ko-KR" sz="1200"/>
              <a:pPr algn="r" eaLnBrk="1" hangingPunct="1"/>
              <a:t>24</a:t>
            </a:fld>
            <a:endParaRPr lang="en-US" altLang="ko-KR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356" tIns="45678" rIns="91356" bIns="45678"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 noChangeArrowheads="1"/>
          </p:cNvSpPr>
          <p:nvPr/>
        </p:nvSpPr>
        <p:spPr bwMode="auto">
          <a:xfrm>
            <a:off x="3884489" y="8684679"/>
            <a:ext cx="2971907" cy="45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56" tIns="45678" rIns="91356" bIns="45678" anchor="b"/>
          <a:lstStyle>
            <a:lvl1pPr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/>
            <a:fld id="{8983FED0-B269-4B2B-9EC3-C7102A4AAE7D}" type="slidenum">
              <a:rPr lang="en-US" altLang="ko-KR" sz="1200"/>
              <a:pPr algn="r" eaLnBrk="1" hangingPunct="1"/>
              <a:t>25</a:t>
            </a:fld>
            <a:endParaRPr lang="en-US" altLang="ko-KR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356" tIns="45678" rIns="91356" bIns="45678"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884489" y="8684679"/>
            <a:ext cx="2971907" cy="45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56" tIns="45678" rIns="91356" bIns="45678" anchor="b"/>
          <a:lstStyle>
            <a:lvl1pPr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/>
            <a:fld id="{CC5C9903-8407-4E10-A167-4FB47B8527A0}" type="slidenum">
              <a:rPr lang="en-US" altLang="ko-KR" sz="1200"/>
              <a:pPr algn="r" eaLnBrk="1" hangingPunct="1"/>
              <a:t>26</a:t>
            </a:fld>
            <a:endParaRPr lang="en-US" altLang="ko-KR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356" tIns="45678" rIns="91356" bIns="45678"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884489" y="8684679"/>
            <a:ext cx="2971907" cy="45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56" tIns="45678" rIns="91356" bIns="45678" anchor="b"/>
          <a:lstStyle>
            <a:lvl1pPr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/>
            <a:fld id="{E54D68B2-DAE8-4FD9-9813-AE0262B898DE}" type="slidenum">
              <a:rPr lang="en-US" altLang="ko-KR" sz="1200"/>
              <a:pPr algn="r" eaLnBrk="1" hangingPunct="1"/>
              <a:t>27</a:t>
            </a:fld>
            <a:endParaRPr lang="en-US" altLang="ko-KR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356" tIns="45678" rIns="91356" bIns="45678"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4489" y="8684679"/>
            <a:ext cx="2971907" cy="45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56" tIns="45678" rIns="91356" bIns="45678" anchor="b"/>
          <a:lstStyle>
            <a:lvl1pPr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/>
            <a:fld id="{22A2EFD3-EAEE-4D41-9393-523128F52FB1}" type="slidenum">
              <a:rPr lang="en-US" altLang="ko-KR" sz="1200"/>
              <a:pPr algn="r" eaLnBrk="1" hangingPunct="1"/>
              <a:t>28</a:t>
            </a:fld>
            <a:endParaRPr lang="en-US" altLang="ko-KR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356" tIns="45678" rIns="91356" bIns="45678"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 txBox="1">
            <a:spLocks noGrp="1" noChangeArrowheads="1"/>
          </p:cNvSpPr>
          <p:nvPr/>
        </p:nvSpPr>
        <p:spPr bwMode="auto">
          <a:xfrm>
            <a:off x="3884489" y="8684679"/>
            <a:ext cx="2971907" cy="45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56" tIns="45678" rIns="91356" bIns="45678" anchor="b"/>
          <a:lstStyle>
            <a:lvl1pPr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/>
            <a:fld id="{2DB81D9F-C121-44CA-B7F4-5F18C50C781F}" type="slidenum">
              <a:rPr lang="en-US" altLang="ko-KR" sz="1200"/>
              <a:pPr algn="r" eaLnBrk="1" hangingPunct="1"/>
              <a:t>29</a:t>
            </a:fld>
            <a:endParaRPr lang="en-US" altLang="ko-KR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356" tIns="45678" rIns="91356" bIns="45678"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 txBox="1">
            <a:spLocks noGrp="1" noChangeArrowheads="1"/>
          </p:cNvSpPr>
          <p:nvPr/>
        </p:nvSpPr>
        <p:spPr bwMode="auto">
          <a:xfrm>
            <a:off x="3884489" y="8684679"/>
            <a:ext cx="2971907" cy="45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56" tIns="45678" rIns="91356" bIns="45678" anchor="b"/>
          <a:lstStyle>
            <a:lvl1pPr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/>
            <a:fld id="{D47694DF-4E10-4DB3-8D80-29FB6FFF1615}" type="slidenum">
              <a:rPr lang="en-US" altLang="ko-KR" sz="1200"/>
              <a:pPr algn="r" eaLnBrk="1" hangingPunct="1"/>
              <a:t>30</a:t>
            </a:fld>
            <a:endParaRPr lang="en-US" altLang="ko-KR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356" tIns="45678" rIns="91356" bIns="45678"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4489" y="8684679"/>
            <a:ext cx="2971907" cy="45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56" tIns="45678" rIns="91356" bIns="45678" anchor="b"/>
          <a:lstStyle>
            <a:lvl1pPr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/>
            <a:fld id="{1A2019BB-6813-47B2-983F-FC00DE7AEF1E}" type="slidenum">
              <a:rPr lang="en-US" altLang="ko-KR" sz="1200"/>
              <a:pPr algn="r" eaLnBrk="1" hangingPunct="1"/>
              <a:t>31</a:t>
            </a:fld>
            <a:endParaRPr lang="en-US" altLang="ko-KR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356" tIns="45678" rIns="91356" bIns="45678"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884489" y="8684679"/>
            <a:ext cx="2971907" cy="45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56" tIns="45678" rIns="91356" bIns="45678" anchor="b"/>
          <a:lstStyle>
            <a:lvl1pPr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/>
            <a:fld id="{8C7BFDCE-7DC5-47E2-9D09-90C1858D5A1F}" type="slidenum">
              <a:rPr lang="en-US" altLang="ko-KR" sz="1200"/>
              <a:pPr algn="r" eaLnBrk="1" hangingPunct="1"/>
              <a:t>32</a:t>
            </a:fld>
            <a:endParaRPr lang="en-US" altLang="ko-KR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356" tIns="45678" rIns="91356" bIns="45678"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ED4987-5839-47DA-8443-904078A0CFF0}" type="slidenum">
              <a:rPr lang="en-US" altLang="ko-KR" smtClean="0">
                <a:latin typeface="굴림" charset="-127"/>
                <a:ea typeface="굴림" charset="-127"/>
              </a:rPr>
              <a:pPr/>
              <a:t>3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4489" y="8684679"/>
            <a:ext cx="2971907" cy="45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56" tIns="45678" rIns="91356" bIns="45678" anchor="b"/>
          <a:lstStyle>
            <a:lvl1pPr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/>
            <a:fld id="{F6B05C13-CCE8-4BC1-B6C6-870CAEB95CA8}" type="slidenum">
              <a:rPr lang="en-US" altLang="ko-KR" sz="1200"/>
              <a:pPr algn="r" eaLnBrk="1" hangingPunct="1"/>
              <a:t>33</a:t>
            </a:fld>
            <a:endParaRPr lang="en-US" altLang="ko-KR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356" tIns="45678" rIns="91356" bIns="45678"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3884489" y="8684679"/>
            <a:ext cx="2971907" cy="45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56" tIns="45678" rIns="91356" bIns="45678" anchor="b"/>
          <a:lstStyle>
            <a:lvl1pPr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/>
            <a:fld id="{6F06E5BA-E086-4B21-A68D-5211A39DAD47}" type="slidenum">
              <a:rPr lang="en-US" altLang="ko-KR" sz="1200"/>
              <a:pPr algn="r" eaLnBrk="1" hangingPunct="1"/>
              <a:t>34</a:t>
            </a:fld>
            <a:endParaRPr lang="en-US" altLang="ko-KR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356" tIns="45678" rIns="91356" bIns="45678"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 txBox="1">
            <a:spLocks noGrp="1" noChangeArrowheads="1"/>
          </p:cNvSpPr>
          <p:nvPr/>
        </p:nvSpPr>
        <p:spPr bwMode="auto">
          <a:xfrm>
            <a:off x="3884489" y="8684679"/>
            <a:ext cx="2971907" cy="45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56" tIns="45678" rIns="91356" bIns="45678" anchor="b"/>
          <a:lstStyle>
            <a:lvl1pPr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/>
            <a:fld id="{D7BE5F57-B02F-481F-B81F-40A0A0FC907A}" type="slidenum">
              <a:rPr lang="en-US" altLang="ko-KR" sz="1200"/>
              <a:pPr algn="r" eaLnBrk="1" hangingPunct="1"/>
              <a:t>35</a:t>
            </a:fld>
            <a:endParaRPr lang="en-US" altLang="ko-KR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356" tIns="45678" rIns="91356" bIns="45678"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 txBox="1">
            <a:spLocks noGrp="1" noChangeArrowheads="1"/>
          </p:cNvSpPr>
          <p:nvPr/>
        </p:nvSpPr>
        <p:spPr bwMode="auto">
          <a:xfrm>
            <a:off x="3884489" y="8684679"/>
            <a:ext cx="2971907" cy="45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56" tIns="45678" rIns="91356" bIns="45678" anchor="b"/>
          <a:lstStyle>
            <a:lvl1pPr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/>
            <a:fld id="{3A57688D-EE40-4753-B0FB-E0B87513A8F7}" type="slidenum">
              <a:rPr lang="en-US" altLang="ko-KR" sz="1200"/>
              <a:pPr algn="r" eaLnBrk="1" hangingPunct="1"/>
              <a:t>36</a:t>
            </a:fld>
            <a:endParaRPr lang="en-US" altLang="ko-KR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356" tIns="45678" rIns="91356" bIns="45678"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 txBox="1">
            <a:spLocks noGrp="1" noChangeArrowheads="1"/>
          </p:cNvSpPr>
          <p:nvPr/>
        </p:nvSpPr>
        <p:spPr bwMode="auto">
          <a:xfrm>
            <a:off x="3884489" y="8684679"/>
            <a:ext cx="2971907" cy="45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56" tIns="45678" rIns="91356" bIns="45678" anchor="b"/>
          <a:lstStyle>
            <a:lvl1pPr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/>
            <a:fld id="{2808A458-1B95-4AF6-92CF-1208388D2A37}" type="slidenum">
              <a:rPr lang="en-US" altLang="ko-KR" sz="1200"/>
              <a:pPr algn="r" eaLnBrk="1" hangingPunct="1"/>
              <a:t>37</a:t>
            </a:fld>
            <a:endParaRPr lang="en-US" altLang="ko-KR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356" tIns="45678" rIns="91356" bIns="45678"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4489" y="8684679"/>
            <a:ext cx="2971907" cy="45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56" tIns="45678" rIns="91356" bIns="45678" anchor="b"/>
          <a:lstStyle>
            <a:lvl1pPr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/>
            <a:fld id="{8E6ADEB4-1852-4009-91AC-6279862761DD}" type="slidenum">
              <a:rPr lang="en-US" altLang="ko-KR" sz="1200"/>
              <a:pPr algn="r" eaLnBrk="1" hangingPunct="1"/>
              <a:t>38</a:t>
            </a:fld>
            <a:endParaRPr lang="en-US" altLang="ko-KR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356" tIns="45678" rIns="91356" bIns="45678"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 txBox="1">
            <a:spLocks noGrp="1" noChangeArrowheads="1"/>
          </p:cNvSpPr>
          <p:nvPr/>
        </p:nvSpPr>
        <p:spPr bwMode="auto">
          <a:xfrm>
            <a:off x="3884489" y="8684679"/>
            <a:ext cx="2971907" cy="45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56" tIns="45678" rIns="91356" bIns="45678" anchor="b"/>
          <a:lstStyle>
            <a:lvl1pPr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/>
            <a:fld id="{CF53D7FA-5529-4F3E-82DE-D14DF0DE1640}" type="slidenum">
              <a:rPr lang="en-US" altLang="ko-KR" sz="1200"/>
              <a:pPr algn="r" eaLnBrk="1" hangingPunct="1"/>
              <a:t>39</a:t>
            </a:fld>
            <a:endParaRPr lang="en-US" altLang="ko-KR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356" tIns="45678" rIns="91356" bIns="45678"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 txBox="1">
            <a:spLocks noGrp="1" noChangeArrowheads="1"/>
          </p:cNvSpPr>
          <p:nvPr/>
        </p:nvSpPr>
        <p:spPr bwMode="auto">
          <a:xfrm>
            <a:off x="3884489" y="8684679"/>
            <a:ext cx="2971907" cy="45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56" tIns="45678" rIns="91356" bIns="45678" anchor="b"/>
          <a:lstStyle>
            <a:lvl1pPr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/>
            <a:fld id="{10EDA6C1-4C60-44F1-AC07-ADFFAEDFCE78}" type="slidenum">
              <a:rPr lang="en-US" altLang="ko-KR" sz="1200"/>
              <a:pPr algn="r" eaLnBrk="1" hangingPunct="1"/>
              <a:t>40</a:t>
            </a:fld>
            <a:endParaRPr lang="en-US" altLang="ko-KR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356" tIns="45678" rIns="91356" bIns="45678"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 txBox="1">
            <a:spLocks noGrp="1" noChangeArrowheads="1"/>
          </p:cNvSpPr>
          <p:nvPr/>
        </p:nvSpPr>
        <p:spPr bwMode="auto">
          <a:xfrm>
            <a:off x="3884489" y="8684679"/>
            <a:ext cx="2971907" cy="45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56" tIns="45678" rIns="91356" bIns="45678" anchor="b"/>
          <a:lstStyle>
            <a:lvl1pPr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47738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/>
            <a:fld id="{31B7709F-0262-4DF6-A38D-1E54F9939153}" type="slidenum">
              <a:rPr lang="en-US" altLang="ko-KR" sz="1200"/>
              <a:pPr algn="r" eaLnBrk="1" hangingPunct="1"/>
              <a:t>41</a:t>
            </a:fld>
            <a:endParaRPr lang="en-US" altLang="ko-KR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356" tIns="45678" rIns="91356" bIns="45678"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ED4987-5839-47DA-8443-904078A0CFF0}" type="slidenum">
              <a:rPr lang="en-US" altLang="ko-KR" smtClean="0">
                <a:latin typeface="굴림" charset="-127"/>
                <a:ea typeface="굴림" charset="-127"/>
              </a:rPr>
              <a:pPr/>
              <a:t>4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6FBD19-307E-42B3-A675-43120430138E}" type="slidenum">
              <a:rPr lang="en-US" altLang="ko-KR" smtClean="0">
                <a:latin typeface="굴림" charset="-127"/>
                <a:ea typeface="굴림" charset="-127"/>
              </a:rPr>
              <a:pPr/>
              <a:t>5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21934D-F7CE-4631-809E-8C287AB11A65}" type="slidenum">
              <a:rPr lang="en-US" altLang="ko-KR" smtClean="0">
                <a:latin typeface="굴림" charset="-127"/>
                <a:ea typeface="굴림" charset="-127"/>
              </a:rPr>
              <a:pPr/>
              <a:t>6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ko-KR" dirty="0" smtClean="0">
                <a:latin typeface="굴림" charset="-127"/>
                <a:ea typeface="굴림" charset="-127"/>
              </a:rPr>
              <a:t>MIPS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기반</a:t>
            </a:r>
            <a:endParaRPr lang="ko-KR" altLang="ko-KR" dirty="0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BDB3DC-73A8-4EEE-B792-4D9BF6C2091E}" type="slidenum">
              <a:rPr lang="en-US" altLang="ko-KR" smtClean="0">
                <a:latin typeface="굴림" charset="-127"/>
                <a:ea typeface="굴림" charset="-127"/>
              </a:rPr>
              <a:pPr/>
              <a:t>7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821DFC-ACC4-490C-BE93-ED2A32AB26F4}" type="slidenum">
              <a:rPr lang="en-US" altLang="ko-KR" smtClean="0">
                <a:latin typeface="굴림" charset="-127"/>
                <a:ea typeface="굴림" charset="-127"/>
              </a:rPr>
              <a:pPr/>
              <a:t>8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DBACD5-5B5F-49A5-A85B-E80F514094FF}" type="slidenum">
              <a:rPr lang="en-US" altLang="ko-KR" smtClean="0">
                <a:latin typeface="굴림" charset="-127"/>
                <a:ea typeface="굴림" charset="-127"/>
              </a:rPr>
              <a:pPr/>
              <a:t>10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EB108B8F-D198-4074-938E-77A72FFCFF2F}" type="datetimeFigureOut">
              <a:rPr lang="ko-KR" altLang="en-US" smtClean="0"/>
              <a:pPr/>
              <a:t>2014-03-13</a:t>
            </a:fld>
            <a:endParaRPr lang="ko-KR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2014-03-13</a:t>
            </a:fld>
            <a:endParaRPr lang="ko-KR" alt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190750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1985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2014-03-13</a:t>
            </a:fld>
            <a:endParaRPr lang="ko-KR" alt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2014-03-13</a:t>
            </a:fld>
            <a:endParaRPr lang="ko-KR" altLang="en-US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2014-03-13</a:t>
            </a:fld>
            <a:endParaRPr lang="ko-KR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2014-03-13</a:t>
            </a:fld>
            <a:endParaRPr lang="ko-KR" alt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2014-03-13</a:t>
            </a:fld>
            <a:endParaRPr lang="ko-KR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2014-03-13</a:t>
            </a:fld>
            <a:endParaRPr lang="ko-KR" altLang="en-US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2014-03-13</a:t>
            </a:fld>
            <a:endParaRPr lang="ko-KR" altLang="en-US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2014-03-13</a:t>
            </a:fld>
            <a:endParaRPr lang="ko-KR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2014-03-13</a:t>
            </a:fld>
            <a:endParaRPr lang="ko-KR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/>
          <p:cNvSpPr>
            <a:spLocks noChangeArrowheads="1"/>
          </p:cNvSpPr>
          <p:nvPr/>
        </p:nvSpPr>
        <p:spPr bwMode="gray">
          <a:xfrm>
            <a:off x="304800" y="1143000"/>
            <a:ext cx="8226425" cy="46038"/>
          </a:xfrm>
          <a:prstGeom prst="rect">
            <a:avLst/>
          </a:prstGeom>
          <a:gradFill rotWithShape="0">
            <a:gsLst>
              <a:gs pos="0">
                <a:srgbClr val="008080">
                  <a:alpha val="9500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ko-KR" altLang="ko-KR"/>
          </a:p>
        </p:txBody>
      </p:sp>
      <p:sp>
        <p:nvSpPr>
          <p:cNvPr id="1027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76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8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fld id="{EB108B8F-D198-4074-938E-77A72FFCFF2F}" type="datetimeFigureOut">
              <a:rPr lang="ko-KR" altLang="en-US" smtClean="0"/>
              <a:pPr/>
              <a:t>2014-03-13</a:t>
            </a:fld>
            <a:endParaRPr lang="ko-KR" altLang="en-US"/>
          </a:p>
        </p:txBody>
      </p:sp>
      <p:sp>
        <p:nvSpPr>
          <p:cNvPr id="9287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ko-KR" altLang="en-US"/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</p:sldLayoutIdLst>
  <p:transition>
    <p:zoom/>
  </p:transition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.1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wrt.ssu.ac.kr/bbs/board.php?bo_table=OpenWrt_Data&amp;wr_id=30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openwrt.ssu.ac.kr/bbs/board.php?bo_table=OpenWrt_Data&amp;wr_id=31" TargetMode="External"/><Relationship Id="rId4" Type="http://schemas.openxmlformats.org/officeDocument/2006/relationships/hyperlink" Target="http://openwrt.ssu.ac.kr/bbs/board.php?bo_table=OpenWrt_Data&amp;wr_id=24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s.openwrt.org/backfire/10.03.(1&#52628;&#44032;)/ar71xx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48359"/>
            <a:ext cx="7924800" cy="769441"/>
          </a:xfrm>
        </p:spPr>
        <p:txBody>
          <a:bodyPr wrap="square">
            <a:spAutoFit/>
          </a:bodyPr>
          <a:lstStyle/>
          <a:p>
            <a:r>
              <a:rPr lang="en-US" altLang="ko-KR" dirty="0" smtClean="0">
                <a:ea typeface="굴림" pitchFamily="50" charset="-127"/>
              </a:rPr>
              <a:t>1. </a:t>
            </a:r>
            <a:r>
              <a:rPr lang="en-US" altLang="ko-KR" dirty="0" err="1" smtClean="0">
                <a:ea typeface="굴림" pitchFamily="50" charset="-127"/>
              </a:rPr>
              <a:t>Openwrt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소</a:t>
            </a:r>
            <a:r>
              <a:rPr lang="ko-KR" altLang="en-US" dirty="0">
                <a:ea typeface="굴림" pitchFamily="50" charset="-127"/>
              </a:rPr>
              <a:t>개</a:t>
            </a:r>
            <a:r>
              <a:rPr lang="ko-KR" altLang="en-US" dirty="0" smtClean="0">
                <a:ea typeface="굴림" pitchFamily="50" charset="-127"/>
              </a:rPr>
              <a:t> 및 설치 </a:t>
            </a: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447800" y="6019800"/>
            <a:ext cx="72390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rgbClr val="063DE8"/>
                </a:solidFill>
                <a:ea typeface="돋움" pitchFamily="50" charset="-127"/>
              </a:rPr>
              <a:t>강의교재</a:t>
            </a:r>
            <a:r>
              <a:rPr lang="en-US" altLang="ko-KR" sz="1600" b="1" dirty="0">
                <a:solidFill>
                  <a:srgbClr val="063DE8"/>
                </a:solidFill>
                <a:ea typeface="돋움" pitchFamily="50" charset="-127"/>
              </a:rPr>
              <a:t>: </a:t>
            </a:r>
            <a:r>
              <a:rPr lang="ko-KR" altLang="en-US" sz="1600" b="1" dirty="0">
                <a:solidFill>
                  <a:srgbClr val="063DE8"/>
                </a:solidFill>
                <a:ea typeface="돋움" pitchFamily="50" charset="-127"/>
              </a:rPr>
              <a:t>유무선공유기를 이용한 </a:t>
            </a:r>
            <a:r>
              <a:rPr lang="ko-KR" altLang="en-US" sz="1600" b="1" dirty="0" err="1">
                <a:solidFill>
                  <a:srgbClr val="063DE8"/>
                </a:solidFill>
                <a:ea typeface="돋움" pitchFamily="50" charset="-127"/>
              </a:rPr>
              <a:t>임베디드</a:t>
            </a:r>
            <a:r>
              <a:rPr lang="ko-KR" altLang="en-US" sz="1600" b="1" dirty="0">
                <a:solidFill>
                  <a:srgbClr val="063DE8"/>
                </a:solidFill>
                <a:ea typeface="돋움" pitchFamily="50" charset="-127"/>
              </a:rPr>
              <a:t> </a:t>
            </a:r>
            <a:r>
              <a:rPr lang="ko-KR" altLang="en-US" sz="1600" b="1" dirty="0" err="1">
                <a:solidFill>
                  <a:srgbClr val="063DE8"/>
                </a:solidFill>
                <a:ea typeface="돋움" pitchFamily="50" charset="-127"/>
              </a:rPr>
              <a:t>리눅스</a:t>
            </a:r>
            <a:r>
              <a:rPr lang="ko-KR" altLang="en-US" sz="1600" b="1" dirty="0">
                <a:solidFill>
                  <a:srgbClr val="063DE8"/>
                </a:solidFill>
                <a:ea typeface="돋움" pitchFamily="50" charset="-127"/>
              </a:rPr>
              <a:t> 시스템 구축 및 응용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371600" y="3657600"/>
            <a:ext cx="6400800" cy="237500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63500" tIns="25400" rIns="63500" bIns="25400">
            <a:spAutoFit/>
          </a:bodyPr>
          <a:lstStyle/>
          <a:p>
            <a:pPr marL="203200" indent="-203200" algn="ctr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</a:pPr>
            <a:endParaRPr lang="en-US" altLang="ko-KR" sz="2000" b="1" dirty="0" smtClean="0">
              <a:solidFill>
                <a:srgbClr val="000000"/>
              </a:solidFill>
              <a:ea typeface="돋움" pitchFamily="50" charset="-127"/>
            </a:endParaRPr>
          </a:p>
          <a:p>
            <a:pPr algn="ctr"/>
            <a:r>
              <a:rPr lang="en-US" altLang="ko-KR" sz="2000" dirty="0"/>
              <a:t>Jin Seek Choi</a:t>
            </a:r>
          </a:p>
          <a:p>
            <a:pPr algn="ctr"/>
            <a:r>
              <a:rPr lang="en-US" altLang="ko-KR" sz="2000" dirty="0"/>
              <a:t>jinseek@hanyang.ac.kr</a:t>
            </a:r>
          </a:p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Mobile Intelligence and Routing Lab</a:t>
            </a:r>
            <a:r>
              <a:rPr lang="en-US" altLang="ko-KR" sz="2000" dirty="0"/>
              <a:t> (</a:t>
            </a:r>
            <a:r>
              <a:rPr lang="en-US" altLang="ko-KR" sz="2000" dirty="0" err="1"/>
              <a:t>MiRL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en-US" altLang="ko-KR" sz="2000" dirty="0"/>
              <a:t>http://mir</a:t>
            </a:r>
            <a:r>
              <a:rPr lang="ko-KR" altLang="en-US" sz="2000" dirty="0"/>
              <a:t>.</a:t>
            </a:r>
            <a:r>
              <a:rPr lang="en-US" altLang="ko-KR" sz="2000" dirty="0"/>
              <a:t>hanyang.ac.kr/~</a:t>
            </a:r>
            <a:r>
              <a:rPr lang="en-US" altLang="ko-KR" sz="2000" dirty="0" err="1"/>
              <a:t>jinseek</a:t>
            </a:r>
            <a:r>
              <a:rPr lang="en-US" altLang="ko-KR" sz="2000" dirty="0"/>
              <a:t>/</a:t>
            </a:r>
          </a:p>
          <a:p>
            <a:pPr marL="203200" indent="-203200" algn="ctr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</a:pPr>
            <a:endParaRPr lang="en-US" altLang="ko-KR" sz="2000" b="1" dirty="0">
              <a:solidFill>
                <a:srgbClr val="000000"/>
              </a:solidFill>
              <a:ea typeface="돋움" pitchFamily="50" charset="-127"/>
            </a:endParaRPr>
          </a:p>
          <a:p>
            <a:pPr marL="203200" indent="-203200" algn="ctr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</a:pPr>
            <a:r>
              <a:rPr lang="ko-KR" altLang="en-US" sz="2000" b="1" dirty="0" smtClean="0">
                <a:solidFill>
                  <a:srgbClr val="000000"/>
                </a:solidFill>
                <a:ea typeface="돋움" pitchFamily="50" charset="-127"/>
              </a:rPr>
              <a:t>참고</a:t>
            </a:r>
            <a:r>
              <a:rPr lang="en-US" altLang="ko-KR" sz="2000" b="1" dirty="0" smtClean="0">
                <a:solidFill>
                  <a:srgbClr val="000000"/>
                </a:solidFill>
                <a:ea typeface="돋움" pitchFamily="50" charset="-127"/>
              </a:rPr>
              <a:t>: </a:t>
            </a:r>
            <a:r>
              <a:rPr lang="ko-KR" altLang="en-US" sz="2000" b="1" dirty="0">
                <a:solidFill>
                  <a:srgbClr val="000000"/>
                </a:solidFill>
                <a:ea typeface="돋움" pitchFamily="50" charset="-127"/>
              </a:rPr>
              <a:t>숭실대학교 정 </a:t>
            </a:r>
            <a:r>
              <a:rPr lang="ko-KR" altLang="en-US" sz="2000" b="1" dirty="0" smtClean="0">
                <a:solidFill>
                  <a:srgbClr val="000000"/>
                </a:solidFill>
                <a:ea typeface="돋움" pitchFamily="50" charset="-127"/>
              </a:rPr>
              <a:t>규식</a:t>
            </a:r>
            <a:endParaRPr lang="ko-KR" altLang="en-US" sz="2000" b="1" dirty="0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2053" name="직사각형 4"/>
          <p:cNvSpPr>
            <a:spLocks noChangeArrowheads="1"/>
          </p:cNvSpPr>
          <p:nvPr/>
        </p:nvSpPr>
        <p:spPr bwMode="auto">
          <a:xfrm>
            <a:off x="381000" y="152400"/>
            <a:ext cx="807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err="1" smtClean="0">
                <a:solidFill>
                  <a:srgbClr val="FF0000"/>
                </a:solidFill>
                <a:ea typeface="돋움" pitchFamily="50" charset="-127"/>
              </a:rPr>
              <a:t>OpenWrt</a:t>
            </a:r>
            <a:r>
              <a:rPr lang="en-US" altLang="ko-KR" sz="2000" b="1" dirty="0" smtClean="0">
                <a:solidFill>
                  <a:srgbClr val="FF0000"/>
                </a:solidFill>
                <a:ea typeface="돋움" pitchFamily="50" charset="-127"/>
              </a:rPr>
              <a:t> based on Buffalo WZR-HP-G300nh </a:t>
            </a:r>
            <a:endParaRPr kumimoji="1" lang="ko-KR" altLang="en-US" sz="2000" b="1" dirty="0">
              <a:solidFill>
                <a:srgbClr val="FF0000"/>
              </a:solidFill>
              <a:ea typeface="돋움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BA1C7B-5C5C-465C-BFC8-A30F82B775D2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solidFill>
                  <a:srgbClr val="000000"/>
                </a:solidFill>
              </a:rPr>
              <a:t>TIPW</a:t>
            </a: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670914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>
          <a:xfrm>
            <a:off x="365278" y="1196752"/>
            <a:ext cx="7848600" cy="37147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sz="3300" dirty="0" smtClean="0">
                <a:ea typeface="굴림" charset="-127"/>
              </a:rPr>
              <a:t>Step 3</a:t>
            </a:r>
            <a:r>
              <a:rPr lang="en-US" altLang="ko-KR" dirty="0" smtClean="0">
                <a:ea typeface="굴림" charset="-127"/>
              </a:rPr>
              <a:t>. </a:t>
            </a:r>
            <a:r>
              <a:rPr lang="ko-KR" altLang="en-US" spc="-150" dirty="0" smtClean="0">
                <a:ea typeface="굴림" charset="-127"/>
              </a:rPr>
              <a:t>유무선공유기 </a:t>
            </a:r>
            <a:r>
              <a:rPr lang="ko-KR" altLang="en-US" spc="-150" dirty="0" err="1" smtClean="0">
                <a:ea typeface="굴림" charset="-127"/>
              </a:rPr>
              <a:t>리셋하여</a:t>
            </a:r>
            <a:r>
              <a:rPr lang="ko-KR" altLang="en-US" spc="-150" dirty="0" smtClean="0">
                <a:ea typeface="굴림" charset="-127"/>
              </a:rPr>
              <a:t> </a:t>
            </a:r>
            <a:r>
              <a:rPr lang="en-US" altLang="ko-KR" spc="-150" dirty="0" smtClean="0">
                <a:ea typeface="굴림" charset="-127"/>
              </a:rPr>
              <a:t>TFTP </a:t>
            </a:r>
            <a:r>
              <a:rPr lang="ko-KR" altLang="en-US" spc="-150" dirty="0" smtClean="0">
                <a:ea typeface="굴림" charset="-127"/>
              </a:rPr>
              <a:t>전송 모드 만들기</a:t>
            </a:r>
            <a:r>
              <a:rPr lang="en-US" altLang="ko-KR" spc="-150" dirty="0" smtClean="0">
                <a:ea typeface="굴림" charset="-127"/>
              </a:rPr>
              <a:t>(failsafe </a:t>
            </a:r>
            <a:r>
              <a:rPr lang="ko-KR" altLang="en-US" spc="-150" dirty="0" smtClean="0">
                <a:ea typeface="굴림" charset="-127"/>
              </a:rPr>
              <a:t>모드</a:t>
            </a:r>
            <a:r>
              <a:rPr lang="en-US" altLang="ko-KR" spc="-150" dirty="0" smtClean="0">
                <a:ea typeface="굴림" charset="-127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sz="1800" dirty="0" smtClean="0">
                <a:ea typeface="굴림" charset="-127"/>
              </a:rPr>
              <a:t>유무선공유기의 전원을 끈다</a:t>
            </a:r>
            <a:r>
              <a:rPr lang="en-US" altLang="ko-KR" sz="1800" dirty="0" smtClean="0">
                <a:ea typeface="굴림" charset="-127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800" dirty="0" smtClean="0">
                <a:ea typeface="굴림" charset="-127"/>
              </a:rPr>
              <a:t>유무선공유기의 뒷면을 보면 </a:t>
            </a:r>
            <a:r>
              <a:rPr lang="en-US" altLang="ko-KR" sz="1800" dirty="0" smtClean="0">
                <a:ea typeface="굴림" charset="-127"/>
              </a:rPr>
              <a:t>USB </a:t>
            </a:r>
            <a:r>
              <a:rPr lang="ko-KR" altLang="en-US" sz="1800" dirty="0" smtClean="0">
                <a:ea typeface="굴림" charset="-127"/>
              </a:rPr>
              <a:t>포트 오른쪽에 검은 버튼</a:t>
            </a:r>
            <a:r>
              <a:rPr lang="en-US" altLang="ko-KR" sz="1800" dirty="0" smtClean="0">
                <a:ea typeface="굴림" charset="-127"/>
              </a:rPr>
              <a:t>(reset </a:t>
            </a:r>
            <a:r>
              <a:rPr lang="ko-KR" altLang="en-US" sz="1800" dirty="0" smtClean="0">
                <a:ea typeface="굴림" charset="-127"/>
              </a:rPr>
              <a:t>또는 </a:t>
            </a:r>
            <a:r>
              <a:rPr lang="en-US" altLang="ko-KR" sz="1800" dirty="0" smtClean="0">
                <a:ea typeface="굴림" charset="-127"/>
              </a:rPr>
              <a:t>restore</a:t>
            </a:r>
            <a:r>
              <a:rPr lang="ko-KR" altLang="en-US" sz="1800" dirty="0" smtClean="0">
                <a:ea typeface="굴림" charset="-127"/>
              </a:rPr>
              <a:t>라 부름</a:t>
            </a:r>
            <a:r>
              <a:rPr lang="en-US" altLang="ko-KR" sz="1800" dirty="0" smtClean="0">
                <a:ea typeface="굴림" charset="-127"/>
              </a:rPr>
              <a:t>)</a:t>
            </a:r>
            <a:r>
              <a:rPr lang="ko-KR" altLang="en-US" sz="1800" dirty="0" smtClean="0">
                <a:ea typeface="굴림" charset="-127"/>
              </a:rPr>
              <a:t>이 있는데</a:t>
            </a:r>
            <a:r>
              <a:rPr lang="en-US" altLang="ko-KR" sz="1800" dirty="0" smtClean="0">
                <a:ea typeface="굴림" charset="-127"/>
              </a:rPr>
              <a:t>, </a:t>
            </a:r>
            <a:r>
              <a:rPr lang="ko-KR" altLang="en-US" sz="1800" dirty="0" smtClean="0">
                <a:ea typeface="굴림" charset="-127"/>
              </a:rPr>
              <a:t>그 버튼을 누른 상태에서 전원을 켜도록 한다</a:t>
            </a:r>
            <a:r>
              <a:rPr lang="en-US" altLang="ko-KR" sz="1800" dirty="0" smtClean="0">
                <a:ea typeface="굴림" charset="-127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800" dirty="0" smtClean="0">
                <a:ea typeface="굴림" charset="-127"/>
              </a:rPr>
              <a:t>유무선공유기는 </a:t>
            </a:r>
            <a:r>
              <a:rPr lang="en-US" altLang="ko-KR" sz="1800" dirty="0" smtClean="0">
                <a:ea typeface="굴림" charset="-127"/>
              </a:rPr>
              <a:t>failsafe </a:t>
            </a:r>
            <a:r>
              <a:rPr lang="ko-KR" altLang="en-US" sz="1800" dirty="0" smtClean="0">
                <a:ea typeface="굴림" charset="-127"/>
              </a:rPr>
              <a:t>모드로 들어가는데 </a:t>
            </a:r>
            <a:r>
              <a:rPr lang="en-US" altLang="ko-KR" sz="1800" dirty="0" smtClean="0">
                <a:ea typeface="굴림" charset="-127"/>
              </a:rPr>
              <a:t>FTP </a:t>
            </a:r>
            <a:r>
              <a:rPr lang="ko-KR" altLang="en-US" sz="1800" dirty="0" smtClean="0">
                <a:ea typeface="굴림" charset="-127"/>
              </a:rPr>
              <a:t>서버를 구동하여 네트워크를 통해 외부로부터 새로운 </a:t>
            </a:r>
            <a:r>
              <a:rPr lang="ko-KR" altLang="en-US" sz="1800" dirty="0" err="1" smtClean="0">
                <a:ea typeface="굴림" charset="-127"/>
              </a:rPr>
              <a:t>펌웨어를</a:t>
            </a:r>
            <a:r>
              <a:rPr lang="ko-KR" altLang="en-US" sz="1800" dirty="0" smtClean="0">
                <a:ea typeface="굴림" charset="-127"/>
              </a:rPr>
              <a:t> 받은 것을 기다린다</a:t>
            </a:r>
            <a:r>
              <a:rPr lang="en-US" altLang="ko-KR" sz="1800" dirty="0" smtClean="0">
                <a:ea typeface="굴림" charset="-127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ko-KR" altLang="en-US" sz="1800" dirty="0" smtClean="0">
                <a:ea typeface="굴림" charset="-127"/>
              </a:rPr>
              <a:t>유무선공유기가 </a:t>
            </a:r>
            <a:r>
              <a:rPr lang="en-US" altLang="ko-KR" sz="1800" dirty="0" smtClean="0">
                <a:ea typeface="굴림" charset="-127"/>
              </a:rPr>
              <a:t>failsafe </a:t>
            </a:r>
            <a:r>
              <a:rPr lang="ko-KR" altLang="en-US" sz="1800" dirty="0" smtClean="0">
                <a:ea typeface="굴림" charset="-127"/>
              </a:rPr>
              <a:t>모드일 때는 외부에서 </a:t>
            </a:r>
            <a:r>
              <a:rPr lang="en-US" altLang="ko-KR" sz="1800" dirty="0" smtClean="0">
                <a:ea typeface="굴림" charset="-127"/>
              </a:rPr>
              <a:t>FTP </a:t>
            </a:r>
            <a:r>
              <a:rPr lang="ko-KR" altLang="en-US" sz="1800" dirty="0" smtClean="0">
                <a:ea typeface="굴림" charset="-127"/>
              </a:rPr>
              <a:t>서버로 접속 시 비밀번호를 요구하지 않는다</a:t>
            </a:r>
            <a:r>
              <a:rPr lang="en-US" altLang="ko-KR" sz="1800" dirty="0" smtClean="0">
                <a:ea typeface="굴림" charset="-127"/>
              </a:rPr>
              <a:t>.</a:t>
            </a:r>
          </a:p>
          <a:p>
            <a:pPr lvl="2"/>
            <a:endParaRPr lang="en-US" altLang="ko-KR" sz="1800" dirty="0">
              <a:ea typeface="굴림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800" dirty="0">
                <a:solidFill>
                  <a:srgbClr val="C00000"/>
                </a:solidFill>
                <a:latin typeface="Arial" charset="0"/>
                <a:ea typeface="굴림" pitchFamily="50" charset="-127"/>
              </a:rPr>
              <a:t>Option: </a:t>
            </a:r>
            <a:r>
              <a:rPr lang="ko-KR" altLang="en-US" sz="1800" dirty="0" err="1">
                <a:solidFill>
                  <a:srgbClr val="C00000"/>
                </a:solidFill>
                <a:latin typeface="Arial" charset="0"/>
                <a:ea typeface="굴림" pitchFamily="50" charset="-127"/>
              </a:rPr>
              <a:t>버팔로공유기에서</a:t>
            </a:r>
            <a:r>
              <a:rPr lang="ko-KR" altLang="en-US" sz="1800" dirty="0">
                <a:solidFill>
                  <a:srgbClr val="C00000"/>
                </a:solidFill>
                <a:latin typeface="Arial" charset="0"/>
                <a:ea typeface="굴림" pitchFamily="50" charset="-127"/>
              </a:rPr>
              <a:t> 사용하는 </a:t>
            </a:r>
            <a:r>
              <a:rPr lang="en-US" altLang="ko-KR" sz="1800" dirty="0" err="1">
                <a:solidFill>
                  <a:srgbClr val="C00000"/>
                </a:solidFill>
                <a:latin typeface="Arial" charset="0"/>
                <a:ea typeface="굴림" pitchFamily="50" charset="-127"/>
              </a:rPr>
              <a:t>Uboot</a:t>
            </a:r>
            <a:r>
              <a:rPr lang="en-US" altLang="ko-KR" sz="1800" dirty="0">
                <a:solidFill>
                  <a:srgbClr val="C00000"/>
                </a:solidFill>
                <a:latin typeface="Arial" charset="0"/>
                <a:ea typeface="굴림" pitchFamily="50" charset="-127"/>
              </a:rPr>
              <a:t> (</a:t>
            </a:r>
            <a:r>
              <a:rPr lang="en-US" altLang="ko-KR" sz="1800" dirty="0" err="1">
                <a:solidFill>
                  <a:srgbClr val="C00000"/>
                </a:solidFill>
                <a:latin typeface="Arial" charset="0"/>
                <a:ea typeface="굴림" pitchFamily="50" charset="-127"/>
              </a:rPr>
              <a:t>bootloader</a:t>
            </a:r>
            <a:r>
              <a:rPr lang="en-US" altLang="ko-KR" sz="1800" dirty="0">
                <a:solidFill>
                  <a:srgbClr val="C00000"/>
                </a:solidFill>
                <a:latin typeface="Arial" charset="0"/>
                <a:ea typeface="굴림" pitchFamily="50" charset="-127"/>
              </a:rPr>
              <a:t>)</a:t>
            </a:r>
            <a:r>
              <a:rPr lang="ko-KR" altLang="en-US" sz="1800" dirty="0">
                <a:solidFill>
                  <a:srgbClr val="C00000"/>
                </a:solidFill>
                <a:latin typeface="Arial" charset="0"/>
                <a:ea typeface="굴림" pitchFamily="50" charset="-127"/>
              </a:rPr>
              <a:t>의 경우 공유기가 </a:t>
            </a:r>
            <a:r>
              <a:rPr lang="en-US" altLang="ko-KR" sz="1800" dirty="0">
                <a:solidFill>
                  <a:srgbClr val="C00000"/>
                </a:solidFill>
                <a:latin typeface="Arial" charset="0"/>
                <a:ea typeface="굴림" pitchFamily="50" charset="-127"/>
              </a:rPr>
              <a:t>power</a:t>
            </a:r>
            <a:r>
              <a:rPr lang="ko-KR" altLang="en-US" sz="1800" dirty="0">
                <a:solidFill>
                  <a:srgbClr val="C00000"/>
                </a:solidFill>
                <a:latin typeface="Arial" charset="0"/>
                <a:ea typeface="굴림" pitchFamily="50" charset="-127"/>
              </a:rPr>
              <a:t>가 </a:t>
            </a:r>
            <a:r>
              <a:rPr lang="en-US" altLang="ko-KR" sz="1800" dirty="0">
                <a:solidFill>
                  <a:srgbClr val="C00000"/>
                </a:solidFill>
                <a:latin typeface="Arial" charset="0"/>
                <a:ea typeface="굴림" pitchFamily="50" charset="-127"/>
              </a:rPr>
              <a:t>on</a:t>
            </a:r>
            <a:r>
              <a:rPr lang="ko-KR" altLang="en-US" sz="1800" dirty="0">
                <a:solidFill>
                  <a:srgbClr val="C00000"/>
                </a:solidFill>
                <a:latin typeface="Arial" charset="0"/>
                <a:ea typeface="굴림" pitchFamily="50" charset="-127"/>
              </a:rPr>
              <a:t>되어서  </a:t>
            </a:r>
            <a:r>
              <a:rPr lang="en-US" altLang="ko-KR" sz="1800" dirty="0">
                <a:solidFill>
                  <a:srgbClr val="C00000"/>
                </a:solidFill>
                <a:latin typeface="Arial" charset="0"/>
                <a:ea typeface="굴림" pitchFamily="50" charset="-127"/>
              </a:rPr>
              <a:t>OS auto booting</a:t>
            </a:r>
            <a:r>
              <a:rPr lang="ko-KR" altLang="en-US" sz="1800" dirty="0">
                <a:solidFill>
                  <a:srgbClr val="C00000"/>
                </a:solidFill>
                <a:latin typeface="Arial" charset="0"/>
                <a:ea typeface="굴림" pitchFamily="50" charset="-127"/>
              </a:rPr>
              <a:t>하기 전 약 </a:t>
            </a:r>
            <a:r>
              <a:rPr lang="en-US" altLang="ko-KR" sz="1800" dirty="0">
                <a:solidFill>
                  <a:srgbClr val="C00000"/>
                </a:solidFill>
                <a:latin typeface="Arial" charset="0"/>
                <a:ea typeface="굴림" pitchFamily="50" charset="-127"/>
              </a:rPr>
              <a:t>4</a:t>
            </a:r>
            <a:r>
              <a:rPr lang="ko-KR" altLang="en-US" sz="1800" dirty="0" err="1">
                <a:solidFill>
                  <a:srgbClr val="C00000"/>
                </a:solidFill>
                <a:latin typeface="Arial" charset="0"/>
                <a:ea typeface="굴림" pitchFamily="50" charset="-127"/>
              </a:rPr>
              <a:t>초동안</a:t>
            </a:r>
            <a:r>
              <a:rPr lang="ko-KR" altLang="en-US" sz="1800" dirty="0">
                <a:solidFill>
                  <a:srgbClr val="C00000"/>
                </a:solidFill>
                <a:latin typeface="Arial" charset="0"/>
                <a:ea typeface="굴림" pitchFamily="50" charset="-127"/>
              </a:rPr>
              <a:t> </a:t>
            </a:r>
            <a:r>
              <a:rPr lang="en-US" altLang="ko-KR" sz="1800" dirty="0">
                <a:solidFill>
                  <a:srgbClr val="C00000"/>
                </a:solidFill>
                <a:latin typeface="Arial" charset="0"/>
                <a:ea typeface="굴림" pitchFamily="50" charset="-127"/>
              </a:rPr>
              <a:t>TFTP</a:t>
            </a:r>
            <a:r>
              <a:rPr lang="ko-KR" altLang="en-US" sz="1800" dirty="0">
                <a:solidFill>
                  <a:srgbClr val="C00000"/>
                </a:solidFill>
                <a:latin typeface="Arial" charset="0"/>
                <a:ea typeface="굴림" pitchFamily="50" charset="-127"/>
              </a:rPr>
              <a:t>모드로 대기함</a:t>
            </a:r>
            <a:r>
              <a:rPr lang="en-US" altLang="ko-KR" sz="1800" dirty="0">
                <a:solidFill>
                  <a:srgbClr val="C00000"/>
                </a:solidFill>
                <a:latin typeface="Arial" charset="0"/>
                <a:ea typeface="굴림" pitchFamily="50" charset="-127"/>
              </a:rPr>
              <a:t>. </a:t>
            </a:r>
            <a:r>
              <a:rPr lang="ko-KR" altLang="en-US" sz="1800" dirty="0">
                <a:solidFill>
                  <a:srgbClr val="C00000"/>
                </a:solidFill>
                <a:latin typeface="Arial" charset="0"/>
                <a:ea typeface="굴림" pitchFamily="50" charset="-127"/>
              </a:rPr>
              <a:t>이 시간에 펌웨어 전송 시작할 수 </a:t>
            </a:r>
            <a:r>
              <a:rPr lang="ko-KR" altLang="en-US" sz="1800" dirty="0" smtClean="0">
                <a:solidFill>
                  <a:srgbClr val="C00000"/>
                </a:solidFill>
                <a:latin typeface="Arial" charset="0"/>
                <a:ea typeface="굴림" pitchFamily="50" charset="-127"/>
              </a:rPr>
              <a:t>있음</a:t>
            </a:r>
            <a:endParaRPr lang="en-US" altLang="ko-KR" sz="1800" dirty="0">
              <a:solidFill>
                <a:srgbClr val="C00000"/>
              </a:solidFill>
              <a:latin typeface="Arial" charset="0"/>
              <a:ea typeface="굴림" pitchFamily="50" charset="-127"/>
            </a:endParaRPr>
          </a:p>
          <a:p>
            <a:pPr eaLnBrk="1" hangingPunct="1"/>
            <a:endParaRPr lang="en-US" altLang="ko-KR" sz="1600" dirty="0"/>
          </a:p>
          <a:p>
            <a:endParaRPr lang="en-US" altLang="ko-KR" sz="1800" dirty="0" smtClean="0">
              <a:ea typeface="굴림" charset="-127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4728074"/>
            <a:ext cx="2488886" cy="1564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512" y="476672"/>
            <a:ext cx="8034366" cy="569387"/>
          </a:xfrm>
          <a:prstGeom prst="rect">
            <a:avLst/>
          </a:prstGeom>
        </p:spPr>
        <p:txBody>
          <a:bodyPr wrap="square" bIns="91440" anchor="b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1. </a:t>
            </a: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OpenWrt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설치 및 접속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- (1)Backfire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설치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(</a:t>
            </a:r>
            <a:r>
              <a:rPr lang="en-US" altLang="ko-KR" sz="2800" dirty="0">
                <a:solidFill>
                  <a:schemeClr val="tx2"/>
                </a:solidFill>
                <a:latin typeface="+mj-lt"/>
                <a:ea typeface="굴림" charset="-127"/>
                <a:cs typeface="+mj-cs"/>
              </a:rPr>
              <a:t>3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/7)</a:t>
            </a:r>
            <a:endParaRPr kumimoji="0" lang="ko-KR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굴림" charset="-127"/>
              <a:cs typeface="+mj-cs"/>
            </a:endParaRP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/>
          <a:p>
            <a:fld id="{ACB736FA-4F9A-4D2A-8432-ADE351988624}" type="slidenum">
              <a:rPr lang="en-US" altLang="ko-KR" smtClean="0">
                <a:ea typeface="굴림" charset="-127"/>
              </a:rPr>
              <a:pPr/>
              <a:t>10</a:t>
            </a:fld>
            <a:endParaRPr lang="en-US" altLang="ko-KR" smtClean="0">
              <a:ea typeface="굴림" charset="-127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>
          <a:xfrm>
            <a:off x="482600" y="1259114"/>
            <a:ext cx="7848600" cy="18796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a typeface="굴림" charset="-127"/>
              </a:rPr>
              <a:t>Step 4. </a:t>
            </a:r>
            <a:r>
              <a:rPr lang="en-US" altLang="ko-KR" sz="2400" dirty="0" smtClean="0">
                <a:ea typeface="굴림" charset="-127"/>
              </a:rPr>
              <a:t>TFTP</a:t>
            </a:r>
            <a:r>
              <a:rPr lang="ko-KR" altLang="en-US" sz="2400" dirty="0" smtClean="0">
                <a:ea typeface="굴림" charset="-127"/>
              </a:rPr>
              <a:t>를 이용하여 </a:t>
            </a:r>
            <a:r>
              <a:rPr lang="en-US" altLang="ko-KR" sz="2400" dirty="0" smtClean="0">
                <a:ea typeface="굴림" charset="-127"/>
              </a:rPr>
              <a:t>PC</a:t>
            </a:r>
            <a:r>
              <a:rPr lang="ko-KR" altLang="en-US" sz="2400" dirty="0" smtClean="0">
                <a:ea typeface="굴림" charset="-127"/>
              </a:rPr>
              <a:t>에서 유무선공유기로의 펌웨어 전송</a:t>
            </a:r>
          </a:p>
          <a:p>
            <a:pPr lvl="1"/>
            <a:r>
              <a:rPr lang="ko-KR" altLang="en-US" sz="1800" dirty="0" err="1" smtClean="0">
                <a:ea typeface="굴림" charset="-127"/>
              </a:rPr>
              <a:t>리눅스에서</a:t>
            </a:r>
            <a:r>
              <a:rPr lang="ko-KR" altLang="en-US" sz="1800" dirty="0" smtClean="0">
                <a:ea typeface="굴림" charset="-127"/>
              </a:rPr>
              <a:t> </a:t>
            </a:r>
            <a:r>
              <a:rPr lang="en-US" altLang="ko-KR" sz="1800" dirty="0" smtClean="0">
                <a:ea typeface="굴림" charset="-127"/>
              </a:rPr>
              <a:t>TFTP </a:t>
            </a:r>
            <a:r>
              <a:rPr lang="ko-KR" altLang="en-US" sz="1800" dirty="0" smtClean="0">
                <a:ea typeface="굴림" charset="-127"/>
              </a:rPr>
              <a:t>수행</a:t>
            </a:r>
          </a:p>
          <a:p>
            <a:pPr lvl="2"/>
            <a:r>
              <a:rPr lang="en-US" altLang="ko-KR" sz="1800" dirty="0" smtClean="0">
                <a:ea typeface="굴림" charset="-127"/>
              </a:rPr>
              <a:t>Step 1</a:t>
            </a:r>
            <a:r>
              <a:rPr lang="ko-KR" altLang="en-US" sz="1800" dirty="0" smtClean="0">
                <a:ea typeface="굴림" charset="-127"/>
              </a:rPr>
              <a:t>에서 받은 펌웨어가 있는 위치</a:t>
            </a:r>
            <a:r>
              <a:rPr lang="en-US" altLang="ko-KR" sz="1800" dirty="0" smtClean="0">
                <a:ea typeface="굴림" charset="-127"/>
              </a:rPr>
              <a:t>(</a:t>
            </a:r>
            <a:r>
              <a:rPr lang="ko-KR" altLang="en-US" sz="1800" dirty="0" err="1" smtClean="0">
                <a:ea typeface="굴림" charset="-127"/>
              </a:rPr>
              <a:t>디렉토리</a:t>
            </a:r>
            <a:r>
              <a:rPr lang="en-US" altLang="ko-KR" sz="1800" dirty="0" smtClean="0">
                <a:ea typeface="굴림" charset="-127"/>
              </a:rPr>
              <a:t>)</a:t>
            </a:r>
            <a:r>
              <a:rPr lang="ko-KR" altLang="en-US" sz="1800" dirty="0" smtClean="0">
                <a:ea typeface="굴림" charset="-127"/>
              </a:rPr>
              <a:t>에서 아래 명령을 실행한다</a:t>
            </a:r>
            <a:r>
              <a:rPr lang="en-US" altLang="ko-KR" sz="1800" dirty="0" smtClean="0">
                <a:ea typeface="굴림" charset="-127"/>
              </a:rPr>
              <a:t>.</a:t>
            </a:r>
          </a:p>
          <a:p>
            <a:pPr lvl="2"/>
            <a:endParaRPr lang="en-US" altLang="ko-KR" sz="1800" dirty="0" smtClean="0">
              <a:ea typeface="굴림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26962860"/>
              </p:ext>
            </p:extLst>
          </p:nvPr>
        </p:nvGraphicFramePr>
        <p:xfrm>
          <a:off x="1763688" y="3212976"/>
          <a:ext cx="6858000" cy="280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0"/>
              </a:tblGrid>
              <a:tr h="2808312">
                <a:tc>
                  <a:txBody>
                    <a:bodyPr/>
                    <a:lstStyle/>
                    <a:p>
                      <a:r>
                        <a:rPr lang="en-US" altLang="ko-KR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HostPc</a:t>
                      </a: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en-US" altLang="ko-KR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tftp</a:t>
                      </a: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192.168.11.1</a:t>
                      </a:r>
                      <a:endParaRPr lang="ko-KR" altLang="ko-KR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tftp</a:t>
                      </a: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verbose // </a:t>
                      </a:r>
                      <a:r>
                        <a:rPr lang="hi-IN" altLang="ko-K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진행 메세지 표시 옵션</a:t>
                      </a:r>
                      <a:endParaRPr lang="ko-KR" altLang="ko-KR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tftp</a:t>
                      </a: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trace // </a:t>
                      </a:r>
                      <a:r>
                        <a:rPr lang="hi-IN" altLang="ko-K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전송 과정을 화면에 출력하는 옵션</a:t>
                      </a:r>
                      <a:endParaRPr lang="ko-KR" altLang="ko-KR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tftp</a:t>
                      </a: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binary // </a:t>
                      </a:r>
                      <a:r>
                        <a:rPr lang="hi-IN" altLang="ko-K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전송하려는 파일 형식</a:t>
                      </a:r>
                      <a:endParaRPr lang="ko-KR" altLang="ko-KR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tftp</a:t>
                      </a: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rexmt</a:t>
                      </a: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 // </a:t>
                      </a:r>
                      <a:r>
                        <a:rPr lang="hi-IN" altLang="ko-K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전속시도간격</a:t>
                      </a: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</a:t>
                      </a:r>
                      <a:r>
                        <a:rPr lang="hi-IN" altLang="ko-K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초마다 전송 시도</a:t>
                      </a:r>
                      <a:endParaRPr lang="ko-KR" altLang="ko-KR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tftp</a:t>
                      </a: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timeout 60 // 60</a:t>
                      </a:r>
                      <a:r>
                        <a:rPr lang="hi-IN" altLang="ko-K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 후 전송시도 종료</a:t>
                      </a:r>
                      <a:endParaRPr lang="ko-KR" altLang="ko-KR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tftp</a:t>
                      </a: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put  openwrt-ar71xx-wzr-hp-g300nh-XXXX-tftp.bin // </a:t>
                      </a:r>
                      <a:r>
                        <a:rPr lang="hi-IN" altLang="ko-K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전송 명령</a:t>
                      </a:r>
                      <a:endParaRPr lang="en-US" altLang="ko-KR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R" altLang="ko-KR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512" y="476672"/>
            <a:ext cx="8034366" cy="569387"/>
          </a:xfrm>
          <a:prstGeom prst="rect">
            <a:avLst/>
          </a:prstGeom>
        </p:spPr>
        <p:txBody>
          <a:bodyPr wrap="square" bIns="91440" anchor="b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1. </a:t>
            </a: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OpenWrt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설치 및 접속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- (1)Backfire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설치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(4/7)</a:t>
            </a:r>
            <a:endParaRPr kumimoji="0" lang="ko-KR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굴림" charset="-127"/>
              <a:cs typeface="+mj-cs"/>
            </a:endParaRP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/>
          <a:p>
            <a:fld id="{ACB736FA-4F9A-4D2A-8432-ADE351988624}" type="slidenum">
              <a:rPr lang="en-US" altLang="ko-KR" smtClean="0">
                <a:ea typeface="굴림" charset="-127"/>
              </a:rPr>
              <a:pPr/>
              <a:t>11</a:t>
            </a:fld>
            <a:endParaRPr lang="en-US" altLang="ko-KR" smtClean="0">
              <a:ea typeface="굴림" charset="-127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내용 개체 틀 2"/>
          <p:cNvSpPr>
            <a:spLocks noGrp="1"/>
          </p:cNvSpPr>
          <p:nvPr>
            <p:ph idx="1"/>
          </p:nvPr>
        </p:nvSpPr>
        <p:spPr>
          <a:xfrm>
            <a:off x="272395" y="1268760"/>
            <a:ext cx="7848600" cy="3873500"/>
          </a:xfrm>
        </p:spPr>
        <p:txBody>
          <a:bodyPr/>
          <a:lstStyle/>
          <a:p>
            <a:pPr lvl="1"/>
            <a:r>
              <a:rPr lang="en-US" altLang="ko-KR" sz="1800" dirty="0" smtClean="0">
                <a:ea typeface="굴림" charset="-127"/>
              </a:rPr>
              <a:t>TFTP</a:t>
            </a:r>
            <a:r>
              <a:rPr lang="hi-IN" altLang="ko-KR" sz="1800" dirty="0" smtClean="0"/>
              <a:t>가 전송을 시도하는 과정 중 공유기에 전원을 인가하여</a:t>
            </a:r>
            <a:r>
              <a:rPr lang="en-US" altLang="ko-KR" sz="1800" dirty="0" smtClean="0">
                <a:ea typeface="굴림" charset="-127"/>
              </a:rPr>
              <a:t> fail-safe mode</a:t>
            </a:r>
            <a:r>
              <a:rPr lang="hi-IN" altLang="ko-KR" sz="1800" dirty="0" smtClean="0"/>
              <a:t>로 설정</a:t>
            </a:r>
            <a:endParaRPr lang="ko-KR" altLang="ko-KR" sz="1800" dirty="0" smtClean="0">
              <a:ea typeface="굴림" charset="-127"/>
            </a:endParaRPr>
          </a:p>
          <a:p>
            <a:pPr lvl="1"/>
            <a:r>
              <a:rPr lang="hi-IN" altLang="ko-KR" sz="1800" dirty="0" smtClean="0"/>
              <a:t>공유기 하단의</a:t>
            </a:r>
            <a:r>
              <a:rPr lang="en-US" altLang="ko-KR" sz="1800" dirty="0" smtClean="0">
                <a:ea typeface="굴림" charset="-127"/>
              </a:rPr>
              <a:t> reset </a:t>
            </a:r>
            <a:r>
              <a:rPr lang="hi-IN" altLang="ko-KR" sz="1800" dirty="0" smtClean="0"/>
              <a:t>버튼을 누른상태에서 전원을 인가하여 약</a:t>
            </a:r>
            <a:r>
              <a:rPr lang="en-US" altLang="ko-KR" sz="1800" dirty="0" smtClean="0">
                <a:ea typeface="굴림" charset="-127"/>
              </a:rPr>
              <a:t> 3</a:t>
            </a:r>
            <a:r>
              <a:rPr lang="hi-IN" altLang="ko-KR" sz="1800" dirty="0" smtClean="0"/>
              <a:t>초간 유지하면</a:t>
            </a:r>
            <a:r>
              <a:rPr lang="en-US" altLang="ko-KR" sz="1800" dirty="0" smtClean="0">
                <a:ea typeface="굴림" charset="-127"/>
              </a:rPr>
              <a:t> fail-safe mode</a:t>
            </a:r>
            <a:r>
              <a:rPr lang="hi-IN" altLang="ko-KR" sz="1800" dirty="0" smtClean="0"/>
              <a:t>로 설정된다</a:t>
            </a:r>
            <a:r>
              <a:rPr lang="en-US" altLang="ko-KR" sz="1800" dirty="0" smtClean="0">
                <a:ea typeface="굴림" charset="-127"/>
              </a:rPr>
              <a:t>.</a:t>
            </a:r>
            <a:endParaRPr lang="ko-KR" altLang="ko-KR" sz="1800" dirty="0" smtClean="0">
              <a:ea typeface="굴림" charset="-127"/>
            </a:endParaRPr>
          </a:p>
          <a:p>
            <a:pPr lvl="1"/>
            <a:r>
              <a:rPr lang="ko-KR" altLang="en-US" sz="1800" dirty="0" err="1" smtClean="0">
                <a:ea typeface="굴림" charset="-127"/>
              </a:rPr>
              <a:t>리셋버튼을</a:t>
            </a:r>
            <a:r>
              <a:rPr lang="ko-KR" altLang="en-US" sz="1800" dirty="0" smtClean="0">
                <a:ea typeface="굴림" charset="-127"/>
              </a:rPr>
              <a:t> 떼고 이미지가 전송되길 기다린다</a:t>
            </a:r>
            <a:r>
              <a:rPr lang="en-US" altLang="ko-KR" sz="1800" dirty="0" smtClean="0">
                <a:ea typeface="굴림" charset="-127"/>
              </a:rPr>
              <a:t>.</a:t>
            </a:r>
          </a:p>
          <a:p>
            <a:pPr lvl="1"/>
            <a:endParaRPr lang="en-US" altLang="ko-KR" sz="1800" dirty="0" smtClean="0">
              <a:ea typeface="굴림" charset="-127"/>
            </a:endParaRPr>
          </a:p>
          <a:p>
            <a:pPr lvl="1"/>
            <a:endParaRPr lang="en-US" altLang="ko-KR" sz="1800" dirty="0" smtClean="0">
              <a:ea typeface="굴림" charset="-127"/>
            </a:endParaRPr>
          </a:p>
          <a:p>
            <a:pPr lvl="1"/>
            <a:endParaRPr lang="en-US" altLang="ko-KR" sz="1800" dirty="0" smtClean="0">
              <a:ea typeface="굴림" charset="-127"/>
            </a:endParaRPr>
          </a:p>
          <a:p>
            <a:pPr lvl="1"/>
            <a:endParaRPr lang="en-US" altLang="ko-KR" sz="1800" dirty="0" smtClean="0">
              <a:ea typeface="굴림" charset="-127"/>
            </a:endParaRPr>
          </a:p>
          <a:p>
            <a:pPr lvl="1"/>
            <a:endParaRPr lang="en-US" altLang="ko-KR" sz="1800" dirty="0" smtClean="0">
              <a:ea typeface="굴림" charset="-127"/>
            </a:endParaRPr>
          </a:p>
          <a:p>
            <a:pPr lvl="1"/>
            <a:r>
              <a:rPr lang="en-US" altLang="ko-KR" sz="1800" dirty="0" err="1" smtClean="0">
                <a:ea typeface="굴림" charset="-127"/>
              </a:rPr>
              <a:t>tftp</a:t>
            </a:r>
            <a:r>
              <a:rPr lang="en-US" altLang="ko-KR" sz="1800" dirty="0" smtClean="0">
                <a:ea typeface="굴림" charset="-127"/>
              </a:rPr>
              <a:t>&gt; quit</a:t>
            </a:r>
          </a:p>
          <a:p>
            <a:pPr lvl="1"/>
            <a:endParaRPr lang="ko-KR" altLang="en-US" sz="1800" dirty="0" smtClean="0">
              <a:ea typeface="굴림" charset="-127"/>
            </a:endParaRPr>
          </a:p>
        </p:txBody>
      </p:sp>
      <p:pic>
        <p:nvPicPr>
          <p:cNvPr id="32774" name="Picture 7"/>
          <p:cNvPicPr>
            <a:picLocks noChangeAspect="1" noChangeArrowheads="1"/>
          </p:cNvPicPr>
          <p:nvPr/>
        </p:nvPicPr>
        <p:blipFill>
          <a:blip r:embed="rId2" cstate="print">
            <a:grayscl/>
            <a:biLevel thresh="50000"/>
          </a:blip>
          <a:srcRect/>
          <a:stretch>
            <a:fillRect/>
          </a:stretch>
        </p:blipFill>
        <p:spPr bwMode="auto">
          <a:xfrm>
            <a:off x="1547664" y="2852936"/>
            <a:ext cx="6118225" cy="1535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512" y="476672"/>
            <a:ext cx="8034366" cy="569387"/>
          </a:xfrm>
          <a:prstGeom prst="rect">
            <a:avLst/>
          </a:prstGeom>
        </p:spPr>
        <p:txBody>
          <a:bodyPr wrap="square" bIns="91440" anchor="b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1. </a:t>
            </a: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OpenWrt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설치 및 접속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- (1)Backfire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설치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(4/7)</a:t>
            </a:r>
            <a:endParaRPr kumimoji="0" lang="ko-KR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굴림" charset="-127"/>
              <a:cs typeface="+mj-cs"/>
            </a:endParaRP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/>
          <a:p>
            <a:fld id="{ACB736FA-4F9A-4D2A-8432-ADE351988624}" type="slidenum">
              <a:rPr lang="en-US" altLang="ko-KR" smtClean="0">
                <a:ea typeface="굴림" charset="-127"/>
              </a:rPr>
              <a:pPr/>
              <a:t>12</a:t>
            </a:fld>
            <a:endParaRPr lang="en-US" altLang="ko-KR" smtClean="0">
              <a:ea typeface="굴림" charset="-127"/>
            </a:endParaRPr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268760"/>
            <a:ext cx="8424936" cy="4536504"/>
          </a:xfrm>
        </p:spPr>
        <p:txBody>
          <a:bodyPr>
            <a:normAutofit/>
          </a:bodyPr>
          <a:lstStyle/>
          <a:p>
            <a:r>
              <a:rPr lang="en-US" altLang="ko-KR" sz="3000" dirty="0" smtClean="0">
                <a:ea typeface="굴림" charset="-127"/>
              </a:rPr>
              <a:t>Step 5</a:t>
            </a:r>
            <a:r>
              <a:rPr lang="en-US" altLang="ko-KR" dirty="0" smtClean="0">
                <a:ea typeface="굴림" charset="-127"/>
              </a:rPr>
              <a:t>. </a:t>
            </a:r>
            <a:r>
              <a:rPr lang="ko-KR" altLang="en-US" sz="2600" dirty="0" err="1" smtClean="0">
                <a:ea typeface="굴림" charset="-127"/>
              </a:rPr>
              <a:t>펌웨어를</a:t>
            </a:r>
            <a:r>
              <a:rPr lang="ko-KR" altLang="en-US" sz="2600" dirty="0" smtClean="0">
                <a:ea typeface="굴림" charset="-127"/>
              </a:rPr>
              <a:t> 유무선공유기 플래시</a:t>
            </a:r>
            <a:r>
              <a:rPr lang="en-US" altLang="ko-KR" sz="2600" dirty="0" smtClean="0">
                <a:ea typeface="굴림" charset="-127"/>
              </a:rPr>
              <a:t>(Flash) </a:t>
            </a:r>
            <a:r>
              <a:rPr lang="ko-KR" altLang="en-US" sz="2600" dirty="0" smtClean="0">
                <a:ea typeface="굴림" charset="-127"/>
              </a:rPr>
              <a:t>영역에 저장 </a:t>
            </a:r>
            <a:r>
              <a:rPr lang="en-US" altLang="ko-KR" sz="2600" dirty="0" smtClean="0">
                <a:ea typeface="굴림" charset="-127"/>
              </a:rPr>
              <a:t>(</a:t>
            </a:r>
            <a:r>
              <a:rPr lang="ko-KR" altLang="en-US" sz="2600" dirty="0" smtClean="0">
                <a:ea typeface="굴림" charset="-127"/>
              </a:rPr>
              <a:t>약 </a:t>
            </a:r>
            <a:r>
              <a:rPr lang="en-US" altLang="ko-KR" sz="2600" dirty="0" smtClean="0">
                <a:ea typeface="굴림" charset="-127"/>
              </a:rPr>
              <a:t>5</a:t>
            </a:r>
            <a:r>
              <a:rPr lang="ko-KR" altLang="en-US" sz="2600" dirty="0" smtClean="0">
                <a:ea typeface="굴림" charset="-127"/>
              </a:rPr>
              <a:t>분</a:t>
            </a:r>
            <a:r>
              <a:rPr lang="en-US" altLang="ko-KR" sz="2600" dirty="0" smtClean="0">
                <a:ea typeface="굴림" charset="-127"/>
              </a:rPr>
              <a:t>)</a:t>
            </a:r>
          </a:p>
          <a:p>
            <a:pPr lvl="1">
              <a:lnSpc>
                <a:spcPct val="160000"/>
              </a:lnSpc>
            </a:pPr>
            <a:r>
              <a:rPr lang="en-US" altLang="ko-KR" sz="1800" dirty="0" smtClean="0">
                <a:ea typeface="굴림" charset="-127"/>
              </a:rPr>
              <a:t>TFTP </a:t>
            </a:r>
            <a:r>
              <a:rPr lang="ko-KR" altLang="en-US" sz="1800" dirty="0" smtClean="0">
                <a:ea typeface="굴림" charset="-127"/>
              </a:rPr>
              <a:t>전송이 성공적으로 끝나면 유무선공유기가 전송 받은 </a:t>
            </a:r>
            <a:r>
              <a:rPr lang="ko-KR" altLang="en-US" sz="1800" dirty="0" err="1" smtClean="0">
                <a:ea typeface="굴림" charset="-127"/>
              </a:rPr>
              <a:t>펌웨어를</a:t>
            </a:r>
            <a:r>
              <a:rPr lang="ko-KR" altLang="en-US" sz="1800" dirty="0" smtClean="0">
                <a:ea typeface="굴림" charset="-127"/>
              </a:rPr>
              <a:t> 스스로 플래시 메모리에 저장한다</a:t>
            </a:r>
            <a:r>
              <a:rPr lang="en-US" altLang="ko-KR" sz="1800" dirty="0" smtClean="0">
                <a:ea typeface="굴림" charset="-127"/>
              </a:rPr>
              <a:t>.</a:t>
            </a:r>
          </a:p>
          <a:p>
            <a:pPr lvl="1">
              <a:lnSpc>
                <a:spcPct val="160000"/>
              </a:lnSpc>
            </a:pPr>
            <a:r>
              <a:rPr lang="hi-IN" altLang="ko-KR" sz="1800" dirty="0" smtClean="0"/>
              <a:t>공유기 전면의</a:t>
            </a:r>
            <a:r>
              <a:rPr lang="en-US" altLang="ko-KR" sz="1800" dirty="0" smtClean="0">
                <a:ea typeface="굴림" charset="-127"/>
              </a:rPr>
              <a:t> Router  LED</a:t>
            </a:r>
            <a:r>
              <a:rPr lang="hi-IN" altLang="ko-KR" sz="1800" dirty="0" smtClean="0"/>
              <a:t>에 빨간색 빛의 점등이 끝날 때까지 대기한다</a:t>
            </a:r>
            <a:r>
              <a:rPr lang="en-US" altLang="ko-KR" sz="1800" dirty="0" smtClean="0">
                <a:ea typeface="굴림" charset="-127"/>
              </a:rPr>
              <a:t>.</a:t>
            </a:r>
            <a:endParaRPr lang="ko-KR" altLang="ko-KR" sz="1800" dirty="0" smtClean="0">
              <a:ea typeface="굴림" charset="-127"/>
            </a:endParaRPr>
          </a:p>
          <a:p>
            <a:pPr lvl="1">
              <a:lnSpc>
                <a:spcPct val="160000"/>
              </a:lnSpc>
            </a:pPr>
            <a:r>
              <a:rPr lang="ko-KR" altLang="en-US" sz="1800" dirty="0" smtClean="0">
                <a:ea typeface="굴림" charset="-127"/>
              </a:rPr>
              <a:t>주의 </a:t>
            </a:r>
            <a:r>
              <a:rPr lang="en-US" altLang="ko-KR" sz="1800" dirty="0" smtClean="0">
                <a:ea typeface="굴림" charset="-127"/>
              </a:rPr>
              <a:t>: </a:t>
            </a:r>
            <a:r>
              <a:rPr lang="ko-KR" altLang="en-US" sz="1800" dirty="0" err="1" smtClean="0">
                <a:ea typeface="굴림" charset="-127"/>
              </a:rPr>
              <a:t>펌웨어의</a:t>
            </a:r>
            <a:r>
              <a:rPr lang="ko-KR" altLang="en-US" sz="1800" dirty="0" smtClean="0">
                <a:ea typeface="굴림" charset="-127"/>
              </a:rPr>
              <a:t> 크기 및 유무선공유기의 </a:t>
            </a:r>
            <a:r>
              <a:rPr lang="en-US" altLang="ko-KR" sz="1800" dirty="0" smtClean="0">
                <a:ea typeface="굴림" charset="-127"/>
              </a:rPr>
              <a:t>CPU </a:t>
            </a:r>
            <a:r>
              <a:rPr lang="ko-KR" altLang="en-US" sz="1800" dirty="0" smtClean="0">
                <a:ea typeface="굴림" charset="-127"/>
              </a:rPr>
              <a:t>속도에 따라 필요한 대기 시간이 달라질 수 있다</a:t>
            </a:r>
            <a:r>
              <a:rPr lang="en-US" altLang="ko-KR" sz="1800" dirty="0" smtClean="0">
                <a:ea typeface="굴림" charset="-127"/>
              </a:rPr>
              <a:t>. </a:t>
            </a:r>
            <a:r>
              <a:rPr lang="ko-KR" altLang="en-US" sz="1800" dirty="0" smtClean="0">
                <a:ea typeface="굴림" charset="-127"/>
              </a:rPr>
              <a:t>만일 플래시 메모리에 저장 도중에 전원을 껐다 켜면 플래시 메모리 저장이 실패 할 수 있다</a:t>
            </a:r>
            <a:r>
              <a:rPr lang="en-US" altLang="ko-KR" sz="1800" dirty="0" smtClean="0">
                <a:ea typeface="굴림" charset="-127"/>
              </a:rPr>
              <a:t>.</a:t>
            </a:r>
          </a:p>
        </p:txBody>
      </p:sp>
      <p:sp>
        <p:nvSpPr>
          <p:cNvPr id="33795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C265F31-229C-4983-B92D-27CAA5AEE332}" type="slidenum">
              <a:rPr lang="en-US" altLang="ko-KR" smtClean="0">
                <a:ea typeface="굴림" charset="-127"/>
              </a:rPr>
              <a:pPr/>
              <a:t>13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512" y="476672"/>
            <a:ext cx="8034366" cy="569387"/>
          </a:xfrm>
          <a:prstGeom prst="rect">
            <a:avLst/>
          </a:prstGeom>
        </p:spPr>
        <p:txBody>
          <a:bodyPr wrap="square" bIns="91440" anchor="b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1. </a:t>
            </a: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OpenWrt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설치 및 접속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- (1)Backfire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설치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(5/7)</a:t>
            </a:r>
            <a:endParaRPr kumimoji="0" lang="ko-KR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굴림" charset="-127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>
          <a:xfrm>
            <a:off x="272394" y="1268760"/>
            <a:ext cx="8548077" cy="504056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a typeface="굴림" charset="-127"/>
              </a:rPr>
              <a:t>Step 6. </a:t>
            </a:r>
            <a:r>
              <a:rPr lang="en-US" altLang="ko-KR" sz="2400" dirty="0" smtClean="0">
                <a:ea typeface="굴림" charset="-127"/>
              </a:rPr>
              <a:t>PC</a:t>
            </a:r>
            <a:r>
              <a:rPr lang="ko-KR" altLang="en-US" sz="2400" dirty="0" smtClean="0">
                <a:ea typeface="굴림" charset="-127"/>
              </a:rPr>
              <a:t>에서 유무선공유기로의 초기 접속 </a:t>
            </a:r>
            <a:r>
              <a:rPr lang="en-US" altLang="ko-KR" sz="2400" dirty="0" smtClean="0">
                <a:ea typeface="굴림" charset="-127"/>
              </a:rPr>
              <a:t>(telnet </a:t>
            </a:r>
            <a:r>
              <a:rPr lang="ko-KR" altLang="en-US" sz="2400" dirty="0" smtClean="0">
                <a:ea typeface="굴림" charset="-127"/>
              </a:rPr>
              <a:t>접속</a:t>
            </a:r>
            <a:r>
              <a:rPr lang="en-US" altLang="ko-KR" sz="2400" dirty="0" smtClean="0">
                <a:ea typeface="굴림" charset="-127"/>
              </a:rPr>
              <a:t>)</a:t>
            </a:r>
          </a:p>
          <a:p>
            <a:pPr lvl="1"/>
            <a:r>
              <a:rPr lang="ko-KR" altLang="en-US" sz="1800" dirty="0" smtClean="0">
                <a:ea typeface="굴림" charset="-127"/>
              </a:rPr>
              <a:t>유무선공유기에 </a:t>
            </a:r>
            <a:r>
              <a:rPr lang="ko-KR" altLang="en-US" sz="1800" dirty="0" err="1" smtClean="0">
                <a:ea typeface="굴림" charset="-127"/>
              </a:rPr>
              <a:t>펌웨어가</a:t>
            </a:r>
            <a:r>
              <a:rPr lang="ko-KR" altLang="en-US" sz="1800" dirty="0" smtClean="0">
                <a:ea typeface="굴림" charset="-127"/>
              </a:rPr>
              <a:t> 처음 들어간 상태에서는 </a:t>
            </a:r>
            <a:r>
              <a:rPr lang="en-US" altLang="ko-KR" sz="1800" dirty="0" smtClean="0">
                <a:ea typeface="굴림" charset="-127"/>
              </a:rPr>
              <a:t>PC</a:t>
            </a:r>
            <a:r>
              <a:rPr lang="ko-KR" altLang="en-US" sz="1800" dirty="0" smtClean="0">
                <a:ea typeface="굴림" charset="-127"/>
              </a:rPr>
              <a:t>에서 </a:t>
            </a:r>
            <a:r>
              <a:rPr lang="en-US" altLang="ko-KR" sz="1800" dirty="0" smtClean="0">
                <a:ea typeface="굴림" charset="-127"/>
              </a:rPr>
              <a:t>telnet</a:t>
            </a:r>
            <a:r>
              <a:rPr lang="ko-KR" altLang="en-US" sz="1800" dirty="0" smtClean="0">
                <a:ea typeface="굴림" charset="-127"/>
              </a:rPr>
              <a:t>을 이용하여 공유기로 접속하여 패스워드를 수정한다</a:t>
            </a:r>
            <a:r>
              <a:rPr lang="en-US" altLang="ko-KR" sz="1800" dirty="0" smtClean="0">
                <a:ea typeface="굴림" charset="-127"/>
              </a:rPr>
              <a:t>. </a:t>
            </a:r>
          </a:p>
          <a:p>
            <a:pPr lvl="1"/>
            <a:r>
              <a:rPr lang="ko-KR" altLang="en-US" sz="1800" dirty="0" smtClean="0">
                <a:ea typeface="굴림" charset="-127"/>
              </a:rPr>
              <a:t>그 다음부터는 </a:t>
            </a:r>
            <a:r>
              <a:rPr lang="en-US" altLang="ko-KR" sz="1800" dirty="0" smtClean="0">
                <a:ea typeface="굴림" charset="-127"/>
              </a:rPr>
              <a:t>telnet</a:t>
            </a:r>
            <a:r>
              <a:rPr lang="ko-KR" altLang="en-US" sz="1800" dirty="0" smtClean="0">
                <a:ea typeface="굴림" charset="-127"/>
              </a:rPr>
              <a:t>을 이용하여 접속할 수 없으며 </a:t>
            </a:r>
            <a:r>
              <a:rPr lang="en-US" altLang="ko-KR" sz="1800" dirty="0" err="1" smtClean="0">
                <a:ea typeface="굴림" charset="-127"/>
              </a:rPr>
              <a:t>ssh</a:t>
            </a:r>
            <a:r>
              <a:rPr lang="ko-KR" altLang="en-US" sz="1800" dirty="0" smtClean="0">
                <a:ea typeface="굴림" charset="-127"/>
              </a:rPr>
              <a:t>를 이용하여 유무선공유기에 접속해야 한다</a:t>
            </a:r>
            <a:r>
              <a:rPr lang="en-US" altLang="ko-KR" sz="1800" dirty="0" smtClean="0">
                <a:ea typeface="굴림" charset="-127"/>
              </a:rPr>
              <a:t>.</a:t>
            </a:r>
          </a:p>
          <a:p>
            <a:pPr lvl="2"/>
            <a:r>
              <a:rPr lang="en-US" altLang="ko-KR" sz="1800" dirty="0" err="1" smtClean="0">
                <a:ea typeface="굴림" charset="-127"/>
              </a:rPr>
              <a:t>HostPC</a:t>
            </a:r>
            <a:r>
              <a:rPr lang="en-US" altLang="ko-KR" sz="1800" dirty="0" smtClean="0">
                <a:ea typeface="굴림" charset="-127"/>
              </a:rPr>
              <a:t>&gt;</a:t>
            </a:r>
            <a:r>
              <a:rPr lang="en-US" altLang="ko-KR" sz="1800" dirty="0" err="1" smtClean="0">
                <a:ea typeface="굴림" charset="-127"/>
              </a:rPr>
              <a:t>sudo</a:t>
            </a:r>
            <a:r>
              <a:rPr lang="en-US" altLang="ko-KR" sz="1800" dirty="0" smtClean="0">
                <a:ea typeface="굴림" charset="-127"/>
              </a:rPr>
              <a:t> </a:t>
            </a:r>
            <a:r>
              <a:rPr lang="en-US" altLang="ko-KR" sz="1800" dirty="0" err="1" smtClean="0">
                <a:ea typeface="굴림" charset="-127"/>
              </a:rPr>
              <a:t>ifconfig</a:t>
            </a:r>
            <a:r>
              <a:rPr lang="en-US" altLang="ko-KR" sz="1800" dirty="0" smtClean="0">
                <a:ea typeface="굴림" charset="-127"/>
              </a:rPr>
              <a:t> eth0 192.168.1.2</a:t>
            </a:r>
          </a:p>
          <a:p>
            <a:pPr lvl="2"/>
            <a:r>
              <a:rPr lang="en-US" altLang="ko-KR" sz="1800" dirty="0" err="1" smtClean="0">
                <a:ea typeface="굴림" charset="-127"/>
              </a:rPr>
              <a:t>HostPC</a:t>
            </a:r>
            <a:r>
              <a:rPr lang="en-US" altLang="ko-KR" sz="1800" dirty="0" smtClean="0">
                <a:ea typeface="굴림" charset="-127"/>
              </a:rPr>
              <a:t>&gt; telnet 192.168.1.1</a:t>
            </a:r>
          </a:p>
          <a:p>
            <a:pPr lvl="1"/>
            <a:r>
              <a:rPr lang="ko-KR" altLang="en-US" sz="1800" dirty="0" smtClean="0">
                <a:ea typeface="굴림" charset="-127"/>
              </a:rPr>
              <a:t>접속 후에는 유무선공유기의 패스워드를 바꿔주어야 한다</a:t>
            </a:r>
            <a:r>
              <a:rPr lang="en-US" altLang="ko-KR" sz="1800" dirty="0" smtClean="0">
                <a:ea typeface="굴림" charset="-127"/>
              </a:rPr>
              <a:t>. (</a:t>
            </a:r>
            <a:r>
              <a:rPr lang="en-US" altLang="ko-KR" sz="1800" dirty="0" err="1" smtClean="0">
                <a:ea typeface="굴림" charset="-127"/>
              </a:rPr>
              <a:t>passwd</a:t>
            </a:r>
            <a:r>
              <a:rPr lang="en-US" altLang="ko-KR" sz="1800" dirty="0" smtClean="0">
                <a:ea typeface="굴림" charset="-127"/>
              </a:rPr>
              <a:t>)</a:t>
            </a:r>
          </a:p>
          <a:p>
            <a:pPr lvl="2"/>
            <a:r>
              <a:rPr lang="ko-KR" altLang="en-US" sz="1800" dirty="0" smtClean="0">
                <a:ea typeface="굴림" charset="-127"/>
              </a:rPr>
              <a:t>만약 유무선공유기의 패스워드를 바꾸어주지 않으면 추후에 유무선공유기에 파일을 넣거나 하는 작업들이 불가능하기 때문에 패스워드를 꼭 바꿔주도록 한다</a:t>
            </a:r>
            <a:r>
              <a:rPr lang="en-US" altLang="ko-KR" sz="1800" dirty="0" smtClean="0">
                <a:ea typeface="굴림" charset="-127"/>
              </a:rPr>
              <a:t>.</a:t>
            </a:r>
          </a:p>
          <a:p>
            <a:pPr lvl="2">
              <a:defRPr/>
            </a:pPr>
            <a:r>
              <a:rPr lang="en-US" altLang="ko-KR" sz="1800" dirty="0" err="1" smtClean="0">
                <a:latin typeface="Arial" charset="0"/>
                <a:ea typeface="굴림" charset="-127"/>
              </a:rPr>
              <a:t>WRouter</a:t>
            </a:r>
            <a:r>
              <a:rPr lang="en-US" altLang="ko-KR" sz="1800" dirty="0" smtClean="0">
                <a:latin typeface="Arial" charset="0"/>
                <a:ea typeface="굴림" charset="-127"/>
              </a:rPr>
              <a:t>&gt;</a:t>
            </a:r>
            <a:r>
              <a:rPr lang="en-US" altLang="ko-KR" sz="1800" dirty="0" err="1" smtClean="0">
                <a:latin typeface="Arial" charset="0"/>
                <a:ea typeface="굴림" charset="-127"/>
              </a:rPr>
              <a:t>passwd</a:t>
            </a:r>
            <a:r>
              <a:rPr lang="en-US" altLang="ko-KR" sz="1800" dirty="0" smtClean="0">
                <a:latin typeface="Arial" charset="0"/>
                <a:ea typeface="굴림" charset="-127"/>
              </a:rPr>
              <a:t> </a:t>
            </a:r>
          </a:p>
          <a:p>
            <a:pPr marL="914400" lvl="2" indent="0">
              <a:buNone/>
              <a:defRPr/>
            </a:pPr>
            <a:r>
              <a:rPr lang="en-US" altLang="ko-KR" sz="1800" dirty="0">
                <a:latin typeface="Arial" charset="0"/>
                <a:ea typeface="굴림" charset="-127"/>
              </a:rPr>
              <a:t> </a:t>
            </a:r>
            <a:r>
              <a:rPr lang="en-US" altLang="ko-KR" sz="1800" dirty="0" smtClean="0">
                <a:latin typeface="Arial" charset="0"/>
                <a:ea typeface="굴림" charset="-127"/>
              </a:rPr>
              <a:t>     </a:t>
            </a:r>
            <a:r>
              <a:rPr lang="ko-KR" altLang="en-US" sz="1800" dirty="0" smtClean="0">
                <a:latin typeface="Arial" charset="0"/>
                <a:ea typeface="굴림" charset="-127"/>
              </a:rPr>
              <a:t>패스워드를 </a:t>
            </a:r>
            <a:r>
              <a:rPr lang="ko-KR" altLang="en-US" sz="1800" dirty="0">
                <a:latin typeface="Arial" charset="0"/>
                <a:ea typeface="굴림" charset="-127"/>
              </a:rPr>
              <a:t>변경하였다면 공유기를 껐다 켜도록 한다</a:t>
            </a:r>
            <a:r>
              <a:rPr lang="en-US" altLang="ko-KR" sz="1800" dirty="0" smtClean="0">
                <a:latin typeface="Arial" charset="0"/>
                <a:ea typeface="굴림" charset="-127"/>
              </a:rPr>
              <a:t>.</a:t>
            </a:r>
            <a:endParaRPr lang="en-US" altLang="ko-KR" sz="1800" dirty="0">
              <a:latin typeface="Arial" charset="0"/>
              <a:ea typeface="굴림" charset="-127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9512" y="476672"/>
            <a:ext cx="8034366" cy="569387"/>
          </a:xfrm>
          <a:prstGeom prst="rect">
            <a:avLst/>
          </a:prstGeom>
        </p:spPr>
        <p:txBody>
          <a:bodyPr wrap="square" bIns="91440" anchor="b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1. </a:t>
            </a: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OpenWrt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설치 및 접속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- (1)Backfire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설치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(6/7)</a:t>
            </a:r>
            <a:endParaRPr kumimoji="0" lang="ko-KR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굴림" charset="-127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/>
          <a:p>
            <a:fld id="{ACB736FA-4F9A-4D2A-8432-ADE351988624}" type="slidenum">
              <a:rPr lang="en-US" altLang="ko-KR" smtClean="0">
                <a:ea typeface="굴림" charset="-127"/>
              </a:rPr>
              <a:pPr/>
              <a:t>14</a:t>
            </a:fld>
            <a:endParaRPr lang="en-US" altLang="ko-KR" smtClean="0">
              <a:ea typeface="굴림" charset="-127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395703" y="1268760"/>
            <a:ext cx="7848600" cy="4497388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Step 7. </a:t>
            </a:r>
            <a:r>
              <a:rPr lang="en-US" altLang="ko-KR" sz="2400" dirty="0" smtClean="0">
                <a:ea typeface="굴림" charset="-127"/>
              </a:rPr>
              <a:t>PC</a:t>
            </a:r>
            <a:r>
              <a:rPr lang="ko-KR" altLang="en-US" sz="2400" dirty="0" smtClean="0">
                <a:ea typeface="굴림" charset="-127"/>
              </a:rPr>
              <a:t>에서 유무선공유기로의 접속</a:t>
            </a:r>
            <a:r>
              <a:rPr lang="en-US" altLang="ko-KR" sz="2400" dirty="0" smtClean="0">
                <a:ea typeface="굴림" charset="-127"/>
              </a:rPr>
              <a:t>(</a:t>
            </a:r>
            <a:r>
              <a:rPr lang="en-US" altLang="ko-KR" sz="2400" dirty="0" err="1" smtClean="0">
                <a:ea typeface="굴림" charset="-127"/>
              </a:rPr>
              <a:t>ssh</a:t>
            </a:r>
            <a:r>
              <a:rPr lang="en-US" altLang="ko-KR" sz="2400" dirty="0" smtClean="0">
                <a:ea typeface="굴림" charset="-127"/>
              </a:rPr>
              <a:t> </a:t>
            </a:r>
            <a:r>
              <a:rPr lang="ko-KR" altLang="en-US" sz="2400" dirty="0" smtClean="0">
                <a:ea typeface="굴림" charset="-127"/>
              </a:rPr>
              <a:t>접속</a:t>
            </a:r>
            <a:r>
              <a:rPr lang="en-US" altLang="ko-KR" sz="2400" dirty="0" smtClean="0">
                <a:ea typeface="굴림" charset="-127"/>
              </a:rPr>
              <a:t>)</a:t>
            </a:r>
            <a:endParaRPr lang="en-US" altLang="ko-KR" dirty="0" smtClean="0">
              <a:ea typeface="굴림" charset="-127"/>
            </a:endParaRPr>
          </a:p>
          <a:p>
            <a:pPr lvl="1"/>
            <a:r>
              <a:rPr lang="ko-KR" altLang="en-US" sz="1800" dirty="0" smtClean="0">
                <a:ea typeface="굴림" charset="-127"/>
              </a:rPr>
              <a:t>패스워드를 변경한 후부터는 </a:t>
            </a:r>
            <a:r>
              <a:rPr lang="en-US" altLang="ko-KR" sz="1800" dirty="0" err="1" smtClean="0">
                <a:ea typeface="굴림" charset="-127"/>
              </a:rPr>
              <a:t>ssh</a:t>
            </a:r>
            <a:r>
              <a:rPr lang="ko-KR" altLang="en-US" sz="1800" dirty="0" smtClean="0">
                <a:ea typeface="굴림" charset="-127"/>
              </a:rPr>
              <a:t>를 사용하여 접속해야 한다</a:t>
            </a:r>
            <a:r>
              <a:rPr lang="en-US" altLang="ko-KR" sz="1800" dirty="0" smtClean="0">
                <a:ea typeface="굴림" charset="-127"/>
              </a:rPr>
              <a:t>.</a:t>
            </a:r>
          </a:p>
          <a:p>
            <a:pPr lvl="1"/>
            <a:r>
              <a:rPr lang="en-US" altLang="ko-KR" sz="1800" dirty="0" err="1" smtClean="0">
                <a:ea typeface="굴림" charset="-127"/>
              </a:rPr>
              <a:t>ssh</a:t>
            </a:r>
            <a:r>
              <a:rPr lang="ko-KR" altLang="en-US" sz="1800" dirty="0" smtClean="0">
                <a:ea typeface="굴림" charset="-127"/>
              </a:rPr>
              <a:t>는 </a:t>
            </a:r>
            <a:r>
              <a:rPr lang="en-US" altLang="ko-KR" sz="1800" dirty="0" smtClean="0">
                <a:ea typeface="굴림" charset="-127"/>
              </a:rPr>
              <a:t>secure shell </a:t>
            </a:r>
            <a:r>
              <a:rPr lang="ko-KR" altLang="en-US" sz="1800" dirty="0" smtClean="0">
                <a:ea typeface="굴림" charset="-127"/>
              </a:rPr>
              <a:t>프로그램으로서 </a:t>
            </a:r>
            <a:r>
              <a:rPr lang="ko-KR" altLang="en-US" sz="1800" dirty="0" err="1" smtClean="0">
                <a:ea typeface="굴림" charset="-127"/>
              </a:rPr>
              <a:t>리눅스에서는</a:t>
            </a:r>
            <a:r>
              <a:rPr lang="ko-KR" altLang="en-US" sz="1800" dirty="0" smtClean="0">
                <a:ea typeface="굴림" charset="-127"/>
              </a:rPr>
              <a:t> 기본적으로 제공이 된다</a:t>
            </a:r>
            <a:r>
              <a:rPr lang="en-US" altLang="ko-KR" sz="1800" dirty="0" smtClean="0">
                <a:ea typeface="굴림" charset="-127"/>
              </a:rPr>
              <a:t>.</a:t>
            </a:r>
          </a:p>
          <a:p>
            <a:pPr lvl="1"/>
            <a:r>
              <a:rPr lang="ko-KR" altLang="en-US" sz="1800" dirty="0" smtClean="0">
                <a:ea typeface="굴림" charset="-127"/>
              </a:rPr>
              <a:t>윈도우에서는 기본적으로 제공되는 파일이 아니므로 </a:t>
            </a:r>
            <a:r>
              <a:rPr lang="en-US" altLang="ko-KR" sz="1800" dirty="0" smtClean="0">
                <a:ea typeface="굴림" charset="-127"/>
              </a:rPr>
              <a:t>putty</a:t>
            </a:r>
            <a:r>
              <a:rPr lang="ko-KR" altLang="en-US" sz="1800" dirty="0" smtClean="0">
                <a:ea typeface="굴림" charset="-127"/>
              </a:rPr>
              <a:t>와 같은 프로그램을 다운 받아서 사용해야 한다</a:t>
            </a:r>
            <a:r>
              <a:rPr lang="en-US" altLang="ko-KR" sz="1800" dirty="0" smtClean="0">
                <a:ea typeface="굴림" charset="-127"/>
              </a:rPr>
              <a:t>.</a:t>
            </a:r>
          </a:p>
          <a:p>
            <a:pPr lvl="1"/>
            <a:r>
              <a:rPr lang="en-US" altLang="ko-KR" sz="1800" dirty="0" err="1" smtClean="0">
                <a:ea typeface="굴림" charset="-127"/>
              </a:rPr>
              <a:t>HostPC</a:t>
            </a:r>
            <a:r>
              <a:rPr lang="en-US" altLang="ko-KR" sz="1800" dirty="0" smtClean="0">
                <a:ea typeface="굴림" charset="-127"/>
              </a:rPr>
              <a:t>&gt;</a:t>
            </a:r>
            <a:r>
              <a:rPr lang="en-US" altLang="ko-KR" sz="1800" dirty="0" err="1" smtClean="0">
                <a:ea typeface="굴림" charset="-127"/>
              </a:rPr>
              <a:t>ssh</a:t>
            </a:r>
            <a:r>
              <a:rPr lang="en-US" altLang="ko-KR" sz="1800" dirty="0" smtClean="0">
                <a:ea typeface="굴림" charset="-127"/>
              </a:rPr>
              <a:t> 192.168.1.1   // root</a:t>
            </a:r>
            <a:r>
              <a:rPr lang="hi-IN" altLang="ko-KR" sz="1800" dirty="0" smtClean="0"/>
              <a:t>권한으로 접근</a:t>
            </a:r>
            <a:endParaRPr lang="en-US" altLang="ko-KR" sz="1800" dirty="0" smtClean="0">
              <a:ea typeface="굴림" charset="-127"/>
            </a:endParaRPr>
          </a:p>
          <a:p>
            <a:pPr lvl="1"/>
            <a:r>
              <a:rPr lang="hi-IN" altLang="ko-KR" sz="1800" dirty="0" smtClean="0"/>
              <a:t>공유기 접속시 </a:t>
            </a:r>
            <a:r>
              <a:rPr lang="ko-KR" altLang="en-US" sz="1800" dirty="0" smtClean="0">
                <a:ea typeface="굴림" charset="-127"/>
              </a:rPr>
              <a:t>키가 다르다는 에러가 출력되면</a:t>
            </a:r>
            <a:endParaRPr lang="ko-KR" altLang="ko-KR" sz="1800" dirty="0" smtClean="0">
              <a:ea typeface="굴림" charset="-127"/>
            </a:endParaRPr>
          </a:p>
          <a:p>
            <a:pPr lvl="2"/>
            <a:r>
              <a:rPr lang="en-US" altLang="ko-KR" sz="1800" dirty="0" err="1" smtClean="0">
                <a:ea typeface="굴림" charset="-127"/>
              </a:rPr>
              <a:t>HostPC</a:t>
            </a:r>
            <a:r>
              <a:rPr lang="en-US" altLang="ko-KR" sz="1800" dirty="0" smtClean="0">
                <a:ea typeface="굴림" charset="-127"/>
              </a:rPr>
              <a:t># </a:t>
            </a:r>
            <a:r>
              <a:rPr lang="en-US" altLang="ko-KR" sz="1800" dirty="0" err="1" smtClean="0">
                <a:ea typeface="굴림" charset="-127"/>
              </a:rPr>
              <a:t>rm</a:t>
            </a:r>
            <a:r>
              <a:rPr lang="en-US" altLang="ko-KR" sz="1800" dirty="0" smtClean="0">
                <a:ea typeface="굴림" charset="-127"/>
              </a:rPr>
              <a:t> /root/.</a:t>
            </a:r>
            <a:r>
              <a:rPr lang="en-US" altLang="ko-KR" sz="1800" dirty="0" err="1" smtClean="0">
                <a:ea typeface="굴림" charset="-127"/>
              </a:rPr>
              <a:t>ssh</a:t>
            </a:r>
            <a:r>
              <a:rPr lang="en-US" altLang="ko-KR" sz="1800" dirty="0" smtClean="0">
                <a:ea typeface="굴림" charset="-127"/>
              </a:rPr>
              <a:t>/</a:t>
            </a:r>
            <a:r>
              <a:rPr lang="en-US" altLang="ko-KR" sz="1800" dirty="0" err="1" smtClean="0">
                <a:ea typeface="굴림" charset="-127"/>
              </a:rPr>
              <a:t>known_hosts</a:t>
            </a:r>
            <a:r>
              <a:rPr lang="en-US" altLang="ko-KR" sz="1800" dirty="0" smtClean="0">
                <a:ea typeface="굴림" charset="-127"/>
              </a:rPr>
              <a:t> </a:t>
            </a:r>
            <a:r>
              <a:rPr lang="hi-IN" altLang="ko-KR" sz="1800" dirty="0" smtClean="0"/>
              <a:t>명령어 실행 후 재시도</a:t>
            </a:r>
            <a:endParaRPr lang="en-US" altLang="ko-KR" sz="1800" dirty="0" smtClean="0">
              <a:ea typeface="굴림" charset="-127"/>
            </a:endParaRPr>
          </a:p>
          <a:p>
            <a:pPr lvl="1"/>
            <a:r>
              <a:rPr lang="en-US" altLang="ko-KR" sz="1800" dirty="0" smtClean="0">
                <a:ea typeface="굴림" charset="-127"/>
              </a:rPr>
              <a:t>Are you sure you want to continue connecting (yes/no)? Yes</a:t>
            </a:r>
            <a:endParaRPr lang="ko-KR" altLang="ko-KR" sz="1800" dirty="0" smtClean="0">
              <a:ea typeface="굴림" charset="-127"/>
            </a:endParaRPr>
          </a:p>
          <a:p>
            <a:pPr lvl="1"/>
            <a:r>
              <a:rPr lang="en-US" altLang="ko-KR" sz="1800" dirty="0" smtClean="0">
                <a:ea typeface="굴림" charset="-127"/>
              </a:rPr>
              <a:t>root@192.168.1.1's password:  </a:t>
            </a:r>
            <a:r>
              <a:rPr lang="en-US" altLang="ko-KR" sz="1800" dirty="0" err="1" smtClean="0">
                <a:ea typeface="굴림" charset="-127"/>
              </a:rPr>
              <a:t>xxxx</a:t>
            </a:r>
            <a:r>
              <a:rPr lang="en-US" altLang="ko-KR" sz="1800" dirty="0" smtClean="0">
                <a:ea typeface="굴림" charset="-127"/>
              </a:rPr>
              <a:t> // </a:t>
            </a:r>
            <a:r>
              <a:rPr lang="hi-IN" altLang="ko-KR" sz="1800" dirty="0" smtClean="0"/>
              <a:t>방금 전 설정한 패스워드를 입력한다</a:t>
            </a:r>
            <a:r>
              <a:rPr lang="en-US" altLang="ko-KR" sz="1800" dirty="0" smtClean="0">
                <a:ea typeface="굴림" charset="-127"/>
              </a:rPr>
              <a:t>.</a:t>
            </a:r>
            <a:endParaRPr lang="ko-KR" altLang="ko-KR" sz="1800" dirty="0" smtClean="0">
              <a:ea typeface="굴림" charset="-127"/>
            </a:endParaRPr>
          </a:p>
          <a:p>
            <a:pPr lvl="1"/>
            <a:endParaRPr lang="ko-KR" altLang="ko-KR" sz="1800" dirty="0" smtClean="0">
              <a:ea typeface="굴림" charset="-127"/>
            </a:endParaRPr>
          </a:p>
          <a:p>
            <a:pPr lvl="1"/>
            <a:endParaRPr lang="en-US" altLang="ko-KR" sz="1800" dirty="0" smtClean="0">
              <a:ea typeface="굴림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21563" t="17187" r="31729" b="43405"/>
          <a:stretch>
            <a:fillRect/>
          </a:stretch>
        </p:blipFill>
        <p:spPr bwMode="auto">
          <a:xfrm>
            <a:off x="5013920" y="5081586"/>
            <a:ext cx="3209830" cy="1754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512" y="476672"/>
            <a:ext cx="8034366" cy="569387"/>
          </a:xfrm>
          <a:prstGeom prst="rect">
            <a:avLst/>
          </a:prstGeom>
        </p:spPr>
        <p:txBody>
          <a:bodyPr wrap="square" bIns="91440" anchor="b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1. </a:t>
            </a: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OpenWrt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설치 및 접속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- (1)Backfire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설치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(7/7)</a:t>
            </a:r>
            <a:endParaRPr kumimoji="0" lang="ko-KR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굴림" charset="-127"/>
              <a:cs typeface="+mj-cs"/>
            </a:endParaRP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/>
          <a:p>
            <a:fld id="{ACB736FA-4F9A-4D2A-8432-ADE351988624}" type="slidenum">
              <a:rPr lang="en-US" altLang="ko-KR" smtClean="0">
                <a:ea typeface="굴림" charset="-127"/>
              </a:rPr>
              <a:pPr/>
              <a:t>15</a:t>
            </a:fld>
            <a:endParaRPr lang="en-US" altLang="ko-KR" smtClean="0">
              <a:ea typeface="굴림" charset="-127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ctrTitle"/>
          </p:nvPr>
        </p:nvSpPr>
        <p:spPr>
          <a:xfrm>
            <a:off x="2500298" y="2260720"/>
            <a:ext cx="3962416" cy="646331"/>
          </a:xfrm>
        </p:spPr>
        <p:txBody>
          <a:bodyPr wrap="square">
            <a:spAutoFit/>
          </a:bodyPr>
          <a:lstStyle/>
          <a:p>
            <a:r>
              <a:rPr lang="en-US" altLang="ko-KR" sz="3600" dirty="0" err="1" smtClean="0">
                <a:ea typeface="굴림" charset="-127"/>
              </a:rPr>
              <a:t>OpenWRT</a:t>
            </a:r>
            <a:r>
              <a:rPr altLang="ko-KR" sz="3600" dirty="0" smtClean="0">
                <a:ea typeface="굴림" charset="-127"/>
              </a:rPr>
              <a:t> </a:t>
            </a:r>
            <a:r>
              <a:rPr lang="en-US" altLang="ko-KR" sz="3600" dirty="0" smtClean="0">
                <a:ea typeface="굴림" charset="-127"/>
              </a:rPr>
              <a:t> </a:t>
            </a:r>
            <a:r>
              <a:rPr altLang="ko-KR" sz="3600" dirty="0" smtClean="0">
                <a:ea typeface="굴림" charset="-127"/>
              </a:rPr>
              <a:t>IP</a:t>
            </a:r>
            <a:r>
              <a:rPr lang="ko-KR" altLang="en-US" sz="3600" dirty="0" smtClean="0">
                <a:ea typeface="굴림" charset="-127"/>
              </a:rPr>
              <a:t>설정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21719" t="17083" r="30312" b="41875"/>
          <a:stretch>
            <a:fillRect/>
          </a:stretch>
        </p:blipFill>
        <p:spPr bwMode="auto">
          <a:xfrm>
            <a:off x="357158" y="1571612"/>
            <a:ext cx="6715172" cy="4309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891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8F6307-3C0E-42EA-A1F1-75B5964C0BDF}" type="slidenum">
              <a:rPr lang="en-US" altLang="ko-KR" smtClean="0">
                <a:ea typeface="굴림" charset="-127"/>
              </a:rPr>
              <a:pPr/>
              <a:t>17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auto">
          <a:xfrm>
            <a:off x="2898134" y="1905001"/>
            <a:ext cx="2102494" cy="21755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0" latinLnBrk="0" hangingPunct="0"/>
            <a:endParaRPr kumimoji="0" lang="ko-KR" altLang="en-US" sz="1600">
              <a:latin typeface="Arial" charset="0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7215207" y="2285992"/>
            <a:ext cx="1677274" cy="147732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800" dirty="0" err="1">
                <a:solidFill>
                  <a:srgbClr val="C00000"/>
                </a:solidFill>
              </a:rPr>
              <a:t>ssh</a:t>
            </a:r>
            <a:r>
              <a:rPr lang="en-US" altLang="ko-KR" sz="1800" dirty="0">
                <a:solidFill>
                  <a:srgbClr val="C00000"/>
                </a:solidFill>
              </a:rPr>
              <a:t> </a:t>
            </a:r>
            <a:r>
              <a:rPr lang="ko-KR" altLang="en-US" sz="1800" dirty="0" smtClean="0">
                <a:solidFill>
                  <a:srgbClr val="C00000"/>
                </a:solidFill>
              </a:rPr>
              <a:t>접속</a:t>
            </a:r>
            <a:endParaRPr lang="en-US" altLang="ko-KR" sz="1800" dirty="0" smtClean="0">
              <a:solidFill>
                <a:srgbClr val="C00000"/>
              </a:solidFill>
            </a:endParaRPr>
          </a:p>
          <a:p>
            <a:r>
              <a:rPr lang="ko-KR" altLang="en-US" sz="1800" dirty="0" smtClean="0">
                <a:solidFill>
                  <a:srgbClr val="C00000"/>
                </a:solidFill>
              </a:rPr>
              <a:t>초기접속은 </a:t>
            </a:r>
            <a:r>
              <a:rPr lang="en-US" altLang="ko-KR" sz="1800" dirty="0" smtClean="0">
                <a:solidFill>
                  <a:srgbClr val="C00000"/>
                </a:solidFill>
              </a:rPr>
              <a:t>192.168.1.1</a:t>
            </a:r>
            <a:r>
              <a:rPr lang="ko-KR" altLang="en-US" sz="1800" dirty="0" smtClean="0">
                <a:solidFill>
                  <a:srgbClr val="C00000"/>
                </a:solidFill>
              </a:rPr>
              <a:t>로 접속해야 함</a:t>
            </a:r>
            <a:endParaRPr lang="ko-KR" altLang="en-US" sz="1800" dirty="0">
              <a:solidFill>
                <a:srgbClr val="C00000"/>
              </a:solidFill>
            </a:endParaRPr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857356" y="5214950"/>
            <a:ext cx="2286016" cy="285752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0" latinLnBrk="0" hangingPunct="0"/>
            <a:endParaRPr kumimoji="0" lang="ko-KR" altLang="en-US" sz="1600">
              <a:latin typeface="Arial" charset="0"/>
            </a:endParaRP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5286380" y="6143644"/>
            <a:ext cx="3181350" cy="3683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800">
                <a:solidFill>
                  <a:srgbClr val="C00000"/>
                </a:solidFill>
              </a:rPr>
              <a:t>Network </a:t>
            </a:r>
            <a:r>
              <a:rPr lang="ko-KR" altLang="en-US" sz="1800">
                <a:solidFill>
                  <a:srgbClr val="C00000"/>
                </a:solidFill>
              </a:rPr>
              <a:t>환경 설정 파일 열기</a:t>
            </a:r>
          </a:p>
        </p:txBody>
      </p:sp>
      <p:cxnSp>
        <p:nvCxnSpPr>
          <p:cNvPr id="19" name="Shape 18"/>
          <p:cNvCxnSpPr>
            <a:stCxn id="9" idx="2"/>
            <a:endCxn id="11" idx="1"/>
          </p:cNvCxnSpPr>
          <p:nvPr/>
        </p:nvCxnSpPr>
        <p:spPr>
          <a:xfrm rot="16200000" flipH="1">
            <a:off x="5131244" y="940692"/>
            <a:ext cx="902101" cy="3265826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19"/>
          <p:cNvCxnSpPr>
            <a:stCxn id="12" idx="2"/>
            <a:endCxn id="14" idx="1"/>
          </p:cNvCxnSpPr>
          <p:nvPr/>
        </p:nvCxnSpPr>
        <p:spPr>
          <a:xfrm rot="16200000" flipH="1">
            <a:off x="3729826" y="4771240"/>
            <a:ext cx="827092" cy="2286016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79512" y="353562"/>
            <a:ext cx="8712968" cy="692497"/>
          </a:xfrm>
          <a:prstGeom prst="rect">
            <a:avLst/>
          </a:prstGeom>
        </p:spPr>
        <p:txBody>
          <a:bodyPr wrap="square" bIns="91440" anchor="b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1. </a:t>
            </a:r>
            <a:r>
              <a:rPr kumimoji="0" lang="en-US" altLang="ko-KR" sz="3200" b="0" i="0" u="none" strike="noStrike" kern="1200" cap="none" spc="-15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OpenWrt</a:t>
            </a:r>
            <a:r>
              <a:rPr kumimoji="0" lang="en-US" altLang="ko-KR" sz="32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 </a:t>
            </a:r>
            <a:r>
              <a:rPr kumimoji="0" lang="ko-KR" altLang="en-US" sz="28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설치 및 접속</a:t>
            </a:r>
            <a:r>
              <a:rPr kumimoji="0" lang="en-US" altLang="ko-KR" sz="32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- (1)Backfire </a:t>
            </a:r>
            <a:r>
              <a:rPr kumimoji="0" lang="ko-KR" altLang="en-US" sz="28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인터넷설정</a:t>
            </a:r>
            <a:r>
              <a:rPr kumimoji="0" lang="en-US" altLang="ko-KR" sz="32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(1/3)</a:t>
            </a:r>
            <a:endParaRPr kumimoji="0" lang="ko-KR" altLang="en-US" sz="3200" b="0" i="0" u="none" strike="noStrike" kern="1200" cap="none" spc="-15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굴림" charset="-127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Rectangle 4"/>
          <p:cNvSpPr>
            <a:spLocks noGrp="1" noChangeArrowheads="1"/>
          </p:cNvSpPr>
          <p:nvPr>
            <p:ph idx="1"/>
          </p:nvPr>
        </p:nvSpPr>
        <p:spPr>
          <a:xfrm>
            <a:off x="210366" y="1112913"/>
            <a:ext cx="7848600" cy="1524000"/>
          </a:xfrm>
          <a:noFill/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Step 2. /</a:t>
            </a:r>
            <a:r>
              <a:rPr lang="en-US" altLang="ko-KR" dirty="0" err="1" smtClean="0">
                <a:ea typeface="굴림" charset="-127"/>
              </a:rPr>
              <a:t>etc</a:t>
            </a:r>
            <a:r>
              <a:rPr lang="en-US" altLang="ko-KR" dirty="0" smtClean="0">
                <a:ea typeface="굴림" charset="-127"/>
              </a:rPr>
              <a:t>/</a:t>
            </a:r>
            <a:r>
              <a:rPr lang="en-US" altLang="ko-KR" dirty="0" err="1" smtClean="0">
                <a:ea typeface="굴림" charset="-127"/>
              </a:rPr>
              <a:t>config</a:t>
            </a:r>
            <a:r>
              <a:rPr lang="en-US" altLang="ko-KR" dirty="0" smtClean="0">
                <a:ea typeface="굴림" charset="-127"/>
              </a:rPr>
              <a:t>/network </a:t>
            </a:r>
            <a:r>
              <a:rPr lang="ko-KR" altLang="en-US" dirty="0" smtClean="0">
                <a:ea typeface="굴림" charset="-127"/>
              </a:rPr>
              <a:t>파일 수정하기</a:t>
            </a:r>
          </a:p>
          <a:p>
            <a:pPr lvl="1"/>
            <a:r>
              <a:rPr lang="en-US" altLang="ko-KR" sz="1800" dirty="0" smtClean="0">
                <a:ea typeface="굴림" charset="-127"/>
              </a:rPr>
              <a:t>vi </a:t>
            </a:r>
            <a:r>
              <a:rPr lang="ko-KR" altLang="en-US" sz="1800" dirty="0" smtClean="0">
                <a:ea typeface="굴림" charset="-127"/>
              </a:rPr>
              <a:t>혹은 </a:t>
            </a:r>
            <a:r>
              <a:rPr lang="en-US" altLang="ko-KR" sz="1800" dirty="0" smtClean="0">
                <a:ea typeface="굴림" charset="-127"/>
              </a:rPr>
              <a:t>vim </a:t>
            </a:r>
            <a:r>
              <a:rPr lang="ko-KR" altLang="en-US" sz="1800" dirty="0" smtClean="0">
                <a:ea typeface="굴림" charset="-127"/>
              </a:rPr>
              <a:t>에디터를 이용하여 관련 파일을 수정한다</a:t>
            </a:r>
            <a:r>
              <a:rPr lang="en-US" altLang="ko-KR" sz="1800" dirty="0" smtClean="0">
                <a:ea typeface="굴림" charset="-127"/>
              </a:rPr>
              <a:t>.</a:t>
            </a:r>
          </a:p>
          <a:p>
            <a:pPr lvl="1"/>
            <a:r>
              <a:rPr lang="ko-KR" altLang="en-US" sz="1800" dirty="0" smtClean="0">
                <a:ea typeface="굴림" charset="-127"/>
              </a:rPr>
              <a:t>고정</a:t>
            </a:r>
            <a:r>
              <a:rPr lang="en-US" altLang="ko-KR" sz="1800" dirty="0" smtClean="0">
                <a:ea typeface="굴림" charset="-127"/>
              </a:rPr>
              <a:t>IP</a:t>
            </a:r>
            <a:r>
              <a:rPr lang="ko-KR" altLang="en-US" sz="1800" dirty="0" smtClean="0">
                <a:ea typeface="굴림" charset="-127"/>
              </a:rPr>
              <a:t>를 사용하는 경우</a:t>
            </a:r>
            <a:endParaRPr lang="en-US" altLang="ko-KR" sz="1800" dirty="0" smtClean="0">
              <a:ea typeface="굴림" charset="-127"/>
            </a:endParaRPr>
          </a:p>
        </p:txBody>
      </p:sp>
      <p:sp>
        <p:nvSpPr>
          <p:cNvPr id="37891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8F6307-3C0E-42EA-A1F1-75B5964C0BDF}" type="slidenum">
              <a:rPr lang="en-US" altLang="ko-KR" smtClean="0">
                <a:ea typeface="굴림" charset="-127"/>
              </a:rPr>
              <a:pPr/>
              <a:t>18</a:t>
            </a:fld>
            <a:endParaRPr lang="en-US" altLang="ko-KR" smtClean="0">
              <a:ea typeface="굴림" charset="-127"/>
            </a:endParaRPr>
          </a:p>
        </p:txBody>
      </p:sp>
      <p:graphicFrame>
        <p:nvGraphicFramePr>
          <p:cNvPr id="45061" name="Group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96500027"/>
              </p:ext>
            </p:extLst>
          </p:nvPr>
        </p:nvGraphicFramePr>
        <p:xfrm>
          <a:off x="395577" y="2458359"/>
          <a:ext cx="7901880" cy="3731096"/>
        </p:xfrm>
        <a:graphic>
          <a:graphicData uri="http://schemas.openxmlformats.org/drawingml/2006/table">
            <a:tbl>
              <a:tblPr/>
              <a:tblGrid>
                <a:gridCol w="7901880"/>
              </a:tblGrid>
              <a:tr h="3731096">
                <a:tc>
                  <a:txBody>
                    <a:bodyPr/>
                    <a:lstStyle/>
                    <a:p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interface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lan</a:t>
                      </a:r>
                      <a:endParaRPr lang="ko-KR" altLang="ko-KR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option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ifname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eth0</a:t>
                      </a:r>
                      <a:endParaRPr lang="ko-KR" altLang="ko-KR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option type	bridge</a:t>
                      </a:r>
                      <a:endParaRPr lang="ko-KR" altLang="ko-KR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option proto	static</a:t>
                      </a:r>
                      <a:endParaRPr lang="ko-KR" altLang="ko-KR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option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ipaddr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192.168.1.XX // XX</a:t>
                      </a:r>
                      <a:r>
                        <a:rPr lang="hi-IN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부분에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1,0 </a:t>
                      </a:r>
                      <a:r>
                        <a:rPr lang="hi-IN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아닌 고유한 번호를 설정</a:t>
                      </a:r>
                      <a:endParaRPr lang="ko-KR" altLang="ko-KR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option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netmask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255.255.255.0</a:t>
                      </a: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R" altLang="ko-KR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공인 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이용하여 </a:t>
                      </a:r>
                      <a:r>
                        <a:rPr lang="hi-IN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인터넷을 사용하기 위한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WAN </a:t>
                      </a:r>
                      <a:r>
                        <a:rPr lang="hi-IN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설정</a:t>
                      </a:r>
                      <a:endParaRPr lang="ko-KR" altLang="ko-KR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interface wan</a:t>
                      </a:r>
                      <a:endParaRPr lang="ko-KR" altLang="ko-KR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option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ifname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eth1</a:t>
                      </a:r>
                      <a:endParaRPr lang="ko-KR" altLang="ko-KR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option proto	static //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dhcp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(default </a:t>
                      </a:r>
                      <a:r>
                        <a:rPr lang="hi-IN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→ static </a:t>
                      </a:r>
                      <a:r>
                        <a:rPr lang="hi-IN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변경</a:t>
                      </a:r>
                      <a:endParaRPr lang="ko-KR" altLang="ko-KR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option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ipaddr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220.50.2.15 //</a:t>
                      </a:r>
                      <a:r>
                        <a:rPr lang="hi-IN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자신이 사용할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i-IN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주소 설정</a:t>
                      </a:r>
                      <a:endParaRPr lang="ko-KR" altLang="ko-KR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option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netmask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255.255.255.0 //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Netmask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i-IN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설정</a:t>
                      </a:r>
                      <a:endParaRPr lang="ko-KR" altLang="ko-KR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option gateway	220.50.2.254 // Gateway </a:t>
                      </a:r>
                      <a:r>
                        <a:rPr lang="hi-IN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설정</a:t>
                      </a:r>
                      <a:endParaRPr lang="ko-KR" altLang="ko-KR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option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dns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220.50.4.7 // </a:t>
                      </a:r>
                      <a:r>
                        <a:rPr lang="hi-IN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자신이 사용할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DNS </a:t>
                      </a:r>
                      <a:r>
                        <a:rPr lang="hi-IN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주소 설정</a:t>
                      </a:r>
                      <a:endParaRPr lang="ko-KR" altLang="ko-KR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1308373" y="2760443"/>
            <a:ext cx="3129403" cy="1178381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0" latinLnBrk="0" hangingPunct="0"/>
            <a:endParaRPr kumimoji="0" lang="ko-KR" altLang="en-US" sz="1600">
              <a:latin typeface="Arial" charset="0"/>
            </a:endParaRPr>
          </a:p>
        </p:txBody>
      </p:sp>
      <p:cxnSp>
        <p:nvCxnSpPr>
          <p:cNvPr id="8" name="직선 화살표 연결선 7"/>
          <p:cNvCxnSpPr>
            <a:cxnSpLocks noChangeShapeType="1"/>
            <a:stCxn id="7" idx="3"/>
            <a:endCxn id="9" idx="1"/>
          </p:cNvCxnSpPr>
          <p:nvPr/>
        </p:nvCxnSpPr>
        <p:spPr bwMode="auto">
          <a:xfrm flipV="1">
            <a:off x="4437776" y="2642681"/>
            <a:ext cx="972121" cy="706953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409897" y="2057687"/>
            <a:ext cx="3671887" cy="11699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400" dirty="0">
                <a:solidFill>
                  <a:srgbClr val="C00000"/>
                </a:solidFill>
              </a:rPr>
              <a:t>공유기의 </a:t>
            </a:r>
            <a:r>
              <a:rPr lang="en-US" altLang="ko-KR" sz="1400" dirty="0">
                <a:solidFill>
                  <a:srgbClr val="C00000"/>
                </a:solidFill>
              </a:rPr>
              <a:t>LAN default </a:t>
            </a:r>
            <a:r>
              <a:rPr lang="ko-KR" altLang="en-US" sz="1400" dirty="0">
                <a:solidFill>
                  <a:srgbClr val="C00000"/>
                </a:solidFill>
              </a:rPr>
              <a:t>값</a:t>
            </a:r>
            <a:endParaRPr lang="en-US" altLang="ko-KR" sz="1400" dirty="0">
              <a:solidFill>
                <a:srgbClr val="C00000"/>
              </a:solidFill>
            </a:endParaRPr>
          </a:p>
          <a:p>
            <a:r>
              <a:rPr lang="en-US" altLang="ko-KR" sz="1400" dirty="0">
                <a:solidFill>
                  <a:srgbClr val="C00000"/>
                </a:solidFill>
              </a:rPr>
              <a:t>IP</a:t>
            </a:r>
            <a:r>
              <a:rPr lang="ko-KR" altLang="en-US" sz="1400" dirty="0">
                <a:solidFill>
                  <a:srgbClr val="C00000"/>
                </a:solidFill>
              </a:rPr>
              <a:t> 주소는 </a:t>
            </a:r>
            <a:r>
              <a:rPr lang="en-US" altLang="ko-KR" sz="1400" dirty="0">
                <a:solidFill>
                  <a:srgbClr val="C00000"/>
                </a:solidFill>
              </a:rPr>
              <a:t>192.168.1.1 </a:t>
            </a:r>
            <a:r>
              <a:rPr lang="ko-KR" altLang="en-US" sz="1400" dirty="0">
                <a:solidFill>
                  <a:srgbClr val="C00000"/>
                </a:solidFill>
              </a:rPr>
              <a:t>이고</a:t>
            </a:r>
            <a:endParaRPr lang="en-US" altLang="ko-KR" sz="1400" dirty="0">
              <a:solidFill>
                <a:srgbClr val="C00000"/>
              </a:solidFill>
            </a:endParaRPr>
          </a:p>
          <a:p>
            <a:r>
              <a:rPr lang="en-US" altLang="ko-KR" sz="1400" dirty="0" err="1">
                <a:solidFill>
                  <a:srgbClr val="C00000"/>
                </a:solidFill>
              </a:rPr>
              <a:t>Netmask</a:t>
            </a:r>
            <a:r>
              <a:rPr lang="ko-KR" altLang="en-US" sz="1400" dirty="0">
                <a:solidFill>
                  <a:srgbClr val="C00000"/>
                </a:solidFill>
              </a:rPr>
              <a:t>는 </a:t>
            </a:r>
            <a:r>
              <a:rPr lang="en-US" altLang="ko-KR" sz="1400" dirty="0">
                <a:solidFill>
                  <a:srgbClr val="C00000"/>
                </a:solidFill>
              </a:rPr>
              <a:t>255.255.255.0 </a:t>
            </a:r>
            <a:r>
              <a:rPr lang="ko-KR" altLang="en-US" sz="1400" dirty="0">
                <a:solidFill>
                  <a:srgbClr val="C00000"/>
                </a:solidFill>
              </a:rPr>
              <a:t>임을 알 수 있다</a:t>
            </a:r>
            <a:r>
              <a:rPr lang="en-US" altLang="ko-KR" sz="1400" dirty="0">
                <a:solidFill>
                  <a:srgbClr val="C00000"/>
                </a:solidFill>
              </a:rPr>
              <a:t>.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LAN</a:t>
            </a:r>
            <a:r>
              <a:rPr lang="ko-KR" altLang="en-US" sz="1400" dirty="0">
                <a:solidFill>
                  <a:srgbClr val="C00000"/>
                </a:solidFill>
              </a:rPr>
              <a:t>의 </a:t>
            </a:r>
            <a:r>
              <a:rPr lang="en-US" altLang="ko-KR" sz="1400" dirty="0">
                <a:solidFill>
                  <a:srgbClr val="C00000"/>
                </a:solidFill>
              </a:rPr>
              <a:t>IP</a:t>
            </a:r>
            <a:r>
              <a:rPr lang="ko-KR" altLang="en-US" sz="1400" dirty="0">
                <a:solidFill>
                  <a:srgbClr val="C00000"/>
                </a:solidFill>
              </a:rPr>
              <a:t>주소가 충돌하면 </a:t>
            </a:r>
            <a:r>
              <a:rPr lang="en-US" altLang="ko-KR" sz="1400" dirty="0" err="1">
                <a:solidFill>
                  <a:srgbClr val="C00000"/>
                </a:solidFill>
              </a:rPr>
              <a:t>ipaddr</a:t>
            </a:r>
            <a:r>
              <a:rPr lang="ko-KR" altLang="en-US" sz="1400" dirty="0">
                <a:solidFill>
                  <a:srgbClr val="C00000"/>
                </a:solidFill>
              </a:rPr>
              <a:t>을 바꿔줌으로써 해결 할 수 있다</a:t>
            </a:r>
            <a:r>
              <a:rPr lang="en-US" altLang="ko-KR" sz="1400" dirty="0">
                <a:solidFill>
                  <a:srgbClr val="C00000"/>
                </a:solidFill>
              </a:rPr>
              <a:t>.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79512" y="353562"/>
            <a:ext cx="8712968" cy="692497"/>
          </a:xfrm>
          <a:prstGeom prst="rect">
            <a:avLst/>
          </a:prstGeom>
        </p:spPr>
        <p:txBody>
          <a:bodyPr wrap="square" bIns="91440" anchor="b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1. </a:t>
            </a:r>
            <a:r>
              <a:rPr kumimoji="0" lang="en-US" altLang="ko-KR" sz="3200" b="0" i="0" u="none" strike="noStrike" kern="1200" cap="none" spc="-15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OpenWrt</a:t>
            </a:r>
            <a:r>
              <a:rPr kumimoji="0" lang="en-US" altLang="ko-KR" sz="32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 </a:t>
            </a:r>
            <a:r>
              <a:rPr kumimoji="0" lang="ko-KR" altLang="en-US" sz="28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설치 및 접속</a:t>
            </a:r>
            <a:r>
              <a:rPr kumimoji="0" lang="en-US" altLang="ko-KR" sz="32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- (1)Backfire </a:t>
            </a:r>
            <a:r>
              <a:rPr kumimoji="0" lang="ko-KR" altLang="en-US" sz="28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인터넷설정</a:t>
            </a:r>
            <a:r>
              <a:rPr kumimoji="0" lang="en-US" altLang="ko-KR" sz="32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(2/3)</a:t>
            </a:r>
            <a:endParaRPr kumimoji="0" lang="ko-KR" altLang="en-US" sz="3200" b="0" i="0" u="none" strike="noStrike" kern="1200" cap="none" spc="-15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굴림" charset="-127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948380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Rectangle 4"/>
          <p:cNvSpPr>
            <a:spLocks noGrp="1" noChangeArrowheads="1"/>
          </p:cNvSpPr>
          <p:nvPr>
            <p:ph idx="1"/>
          </p:nvPr>
        </p:nvSpPr>
        <p:spPr>
          <a:xfrm>
            <a:off x="35768" y="968896"/>
            <a:ext cx="7848600" cy="1524000"/>
          </a:xfrm>
          <a:noFill/>
        </p:spPr>
        <p:txBody>
          <a:bodyPr/>
          <a:lstStyle/>
          <a:p>
            <a:pPr lvl="1"/>
            <a:endParaRPr lang="en-US" altLang="ko-KR" sz="1800" dirty="0" smtClean="0">
              <a:ea typeface="굴림" charset="-127"/>
            </a:endParaRPr>
          </a:p>
          <a:p>
            <a:pPr lvl="1"/>
            <a:r>
              <a:rPr lang="en-US" altLang="ko-KR" sz="1800" dirty="0" smtClean="0">
                <a:ea typeface="굴림" charset="-127"/>
              </a:rPr>
              <a:t>DHCP</a:t>
            </a:r>
            <a:r>
              <a:rPr lang="ko-KR" altLang="en-US" sz="1800" dirty="0" smtClean="0">
                <a:ea typeface="굴림" charset="-127"/>
              </a:rPr>
              <a:t>를 사용하는 경우</a:t>
            </a:r>
            <a:endParaRPr lang="en-US" altLang="ko-KR" sz="1800" dirty="0" smtClean="0">
              <a:ea typeface="굴림" charset="-127"/>
            </a:endParaRPr>
          </a:p>
        </p:txBody>
      </p:sp>
      <p:sp>
        <p:nvSpPr>
          <p:cNvPr id="37891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8F6307-3C0E-42EA-A1F1-75B5964C0BDF}" type="slidenum">
              <a:rPr lang="en-US" altLang="ko-KR" smtClean="0">
                <a:ea typeface="굴림" charset="-127"/>
              </a:rPr>
              <a:pPr/>
              <a:t>19</a:t>
            </a:fld>
            <a:endParaRPr lang="en-US" altLang="ko-KR" smtClean="0">
              <a:ea typeface="굴림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1563" t="16875" r="29208" b="34583"/>
          <a:stretch>
            <a:fillRect/>
          </a:stretch>
        </p:blipFill>
        <p:spPr bwMode="auto">
          <a:xfrm>
            <a:off x="602874" y="1700808"/>
            <a:ext cx="6002064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>
            <a:spLocks noChangeArrowheads="1"/>
          </p:cNvSpPr>
          <p:nvPr/>
        </p:nvSpPr>
        <p:spPr bwMode="auto">
          <a:xfrm>
            <a:off x="568052" y="4143380"/>
            <a:ext cx="3571900" cy="1285884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0" latinLnBrk="0" hangingPunct="0"/>
            <a:endParaRPr kumimoji="0" lang="ko-KR" altLang="en-US" sz="1600">
              <a:latin typeface="Arial" charset="0"/>
            </a:endParaRP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6746542" y="3772510"/>
            <a:ext cx="2247950" cy="95410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400" dirty="0" smtClean="0">
                <a:solidFill>
                  <a:srgbClr val="C00000"/>
                </a:solidFill>
              </a:rPr>
              <a:t>나머지 </a:t>
            </a:r>
            <a:r>
              <a:rPr lang="ko-KR" altLang="en-US" sz="1400" dirty="0" err="1" smtClean="0">
                <a:solidFill>
                  <a:srgbClr val="C00000"/>
                </a:solidFill>
              </a:rPr>
              <a:t>설정값들은</a:t>
            </a:r>
            <a:r>
              <a:rPr lang="ko-KR" altLang="en-US" sz="1400" dirty="0" smtClean="0">
                <a:solidFill>
                  <a:srgbClr val="C00000"/>
                </a:solidFill>
              </a:rPr>
              <a:t> 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r>
              <a:rPr lang="ko-KR" altLang="en-US" sz="1400" dirty="0" smtClean="0">
                <a:solidFill>
                  <a:srgbClr val="C00000"/>
                </a:solidFill>
              </a:rPr>
              <a:t>주석처리 해주고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Option proto </a:t>
            </a:r>
            <a:r>
              <a:rPr lang="ko-KR" altLang="en-US" sz="1400" dirty="0" smtClean="0">
                <a:solidFill>
                  <a:srgbClr val="C00000"/>
                </a:solidFill>
              </a:rPr>
              <a:t>값을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r>
              <a:rPr lang="ko-KR" altLang="en-US" sz="1400" dirty="0" smtClean="0">
                <a:solidFill>
                  <a:srgbClr val="C0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dhcp</a:t>
            </a:r>
            <a:r>
              <a:rPr lang="ko-KR" altLang="en-US" sz="1400" dirty="0" smtClean="0">
                <a:solidFill>
                  <a:srgbClr val="C00000"/>
                </a:solidFill>
              </a:rPr>
              <a:t>로 </a:t>
            </a:r>
            <a:r>
              <a:rPr lang="ko-KR" altLang="en-US" sz="1400" dirty="0" err="1" smtClean="0">
                <a:solidFill>
                  <a:srgbClr val="C00000"/>
                </a:solidFill>
              </a:rPr>
              <a:t>설정해주면된다</a:t>
            </a:r>
            <a:r>
              <a:rPr lang="en-US" altLang="ko-KR" sz="1400" dirty="0" smtClean="0">
                <a:solidFill>
                  <a:srgbClr val="C00000"/>
                </a:solidFill>
              </a:rPr>
              <a:t>.</a:t>
            </a:r>
          </a:p>
        </p:txBody>
      </p:sp>
      <p:cxnSp>
        <p:nvCxnSpPr>
          <p:cNvPr id="14" name="꺾인 연결선 13"/>
          <p:cNvCxnSpPr/>
          <p:nvPr/>
        </p:nvCxnSpPr>
        <p:spPr>
          <a:xfrm flipV="1">
            <a:off x="4103336" y="4272576"/>
            <a:ext cx="2571768" cy="57150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79512" y="353562"/>
            <a:ext cx="8712968" cy="692497"/>
          </a:xfrm>
          <a:prstGeom prst="rect">
            <a:avLst/>
          </a:prstGeom>
        </p:spPr>
        <p:txBody>
          <a:bodyPr wrap="square" bIns="91440" anchor="b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1. </a:t>
            </a:r>
            <a:r>
              <a:rPr kumimoji="0" lang="en-US" altLang="ko-KR" sz="3200" b="0" i="0" u="none" strike="noStrike" kern="1200" cap="none" spc="-15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OpenWrt</a:t>
            </a:r>
            <a:r>
              <a:rPr kumimoji="0" lang="en-US" altLang="ko-KR" sz="32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 </a:t>
            </a:r>
            <a:r>
              <a:rPr kumimoji="0" lang="ko-KR" altLang="en-US" sz="28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설치 및 접속</a:t>
            </a:r>
            <a:r>
              <a:rPr kumimoji="0" lang="en-US" altLang="ko-KR" sz="32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- (1)Backfire </a:t>
            </a:r>
            <a:r>
              <a:rPr kumimoji="0" lang="ko-KR" altLang="en-US" sz="28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인터넷설정</a:t>
            </a:r>
            <a:r>
              <a:rPr kumimoji="0" lang="en-US" altLang="ko-KR" sz="32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(2/3)</a:t>
            </a:r>
            <a:endParaRPr kumimoji="0" lang="ko-KR" altLang="en-US" sz="3200" b="0" i="0" u="none" strike="noStrike" kern="1200" cap="none" spc="-15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굴림" charset="-127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948380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2CF78879-6AC8-451E-BBF8-62AF8393D4E2}" type="slidenum">
              <a:rPr lang="en-US" altLang="ko-KR" smtClean="0">
                <a:ea typeface="굴림" charset="-127"/>
              </a:rPr>
              <a:pPr/>
              <a:t>2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34397"/>
            <a:ext cx="1082080" cy="646331"/>
          </a:xfrm>
        </p:spPr>
        <p:txBody>
          <a:bodyPr wrap="square">
            <a:spAutoFit/>
          </a:bodyPr>
          <a:lstStyle/>
          <a:p>
            <a:r>
              <a:rPr lang="ko-KR" altLang="en-US" dirty="0" smtClean="0">
                <a:ea typeface="굴림" charset="-127"/>
              </a:rPr>
              <a:t>목차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3798168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1.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설치 및 설정</a:t>
            </a:r>
            <a:endParaRPr lang="en-US" altLang="ko-KR" dirty="0" smtClean="0">
              <a:ea typeface="굴림" charset="-127"/>
            </a:endParaRPr>
          </a:p>
          <a:p>
            <a:r>
              <a:rPr lang="en-US" altLang="ko-KR" dirty="0" smtClean="0">
                <a:ea typeface="굴림" charset="-127"/>
              </a:rPr>
              <a:t>2. IP </a:t>
            </a:r>
            <a:r>
              <a:rPr lang="ko-KR" altLang="en-US" dirty="0" smtClean="0">
                <a:ea typeface="굴림" charset="-127"/>
              </a:rPr>
              <a:t>설정</a:t>
            </a:r>
            <a:endParaRPr lang="en-US" altLang="ko-KR" dirty="0" smtClean="0">
              <a:ea typeface="굴림" charset="-127"/>
            </a:endParaRPr>
          </a:p>
          <a:p>
            <a:r>
              <a:rPr lang="ko-KR" altLang="en-US" dirty="0" smtClean="0">
                <a:ea typeface="굴림" charset="-127"/>
              </a:rPr>
              <a:t>부록</a:t>
            </a:r>
            <a:r>
              <a:rPr lang="en-US" altLang="ko-KR" dirty="0" smtClean="0">
                <a:ea typeface="굴림" charset="-127"/>
              </a:rPr>
              <a:t>1. Virtual Box </a:t>
            </a:r>
            <a:r>
              <a:rPr lang="ko-KR" altLang="en-US" dirty="0" smtClean="0">
                <a:ea typeface="굴림" charset="-127"/>
              </a:rPr>
              <a:t>및 </a:t>
            </a:r>
            <a:r>
              <a:rPr lang="en-US" altLang="ko-KR" dirty="0" smtClean="0">
                <a:ea typeface="굴림" charset="-127"/>
              </a:rPr>
              <a:t>Ubuntu </a:t>
            </a:r>
            <a:r>
              <a:rPr lang="ko-KR" altLang="en-US" dirty="0" smtClean="0">
                <a:ea typeface="굴림" charset="-127"/>
              </a:rPr>
              <a:t>설치</a:t>
            </a:r>
            <a:endParaRPr lang="en-US" altLang="ko-KR" dirty="0" smtClean="0">
              <a:ea typeface="굴림" charset="-127"/>
            </a:endParaRPr>
          </a:p>
          <a:p>
            <a:r>
              <a:rPr lang="ko-KR" altLang="en-US" dirty="0" smtClean="0">
                <a:ea typeface="굴림" charset="-127"/>
              </a:rPr>
              <a:t>부록</a:t>
            </a:r>
            <a:r>
              <a:rPr lang="en-US" altLang="ko-KR" dirty="0" smtClean="0">
                <a:ea typeface="굴림" charset="-127"/>
              </a:rPr>
              <a:t>2.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ko-KR" altLang="en-US" dirty="0" smtClean="0">
                <a:ea typeface="굴림" charset="-127"/>
              </a:rPr>
              <a:t>설치 요약 및 유의사항</a:t>
            </a:r>
            <a:endParaRPr lang="en-US" altLang="ko-KR" dirty="0" smtClean="0">
              <a:ea typeface="굴림" charset="-127"/>
            </a:endParaRPr>
          </a:p>
          <a:p>
            <a:endParaRPr lang="ko-KR" altLang="en-US" dirty="0" smtClean="0">
              <a:ea typeface="굴림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srgbClr val="000000"/>
                </a:solidFill>
              </a:rPr>
              <a:t>TIPW</a:t>
            </a:r>
            <a:endParaRPr kumimoji="1"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443083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848600" cy="5715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a typeface="굴림" charset="-127"/>
              </a:rPr>
              <a:t>Step 2. </a:t>
            </a:r>
            <a:r>
              <a:rPr lang="en-US" altLang="ko-KR" sz="2400" dirty="0" smtClean="0">
                <a:ea typeface="굴림" charset="-127"/>
              </a:rPr>
              <a:t>/</a:t>
            </a:r>
            <a:r>
              <a:rPr lang="en-US" altLang="ko-KR" sz="2400" dirty="0" err="1" smtClean="0">
                <a:ea typeface="굴림" charset="-127"/>
              </a:rPr>
              <a:t>etc</a:t>
            </a:r>
            <a:r>
              <a:rPr lang="en-US" altLang="ko-KR" sz="2400" dirty="0" smtClean="0">
                <a:ea typeface="굴림" charset="-127"/>
              </a:rPr>
              <a:t>/</a:t>
            </a:r>
            <a:r>
              <a:rPr lang="en-US" altLang="ko-KR" sz="2400" dirty="0" err="1" smtClean="0">
                <a:ea typeface="굴림" charset="-127"/>
              </a:rPr>
              <a:t>config</a:t>
            </a:r>
            <a:r>
              <a:rPr lang="en-US" altLang="ko-KR" sz="2400" dirty="0" smtClean="0">
                <a:ea typeface="굴림" charset="-127"/>
              </a:rPr>
              <a:t>/network </a:t>
            </a:r>
            <a:r>
              <a:rPr lang="ko-KR" altLang="en-US" sz="2400" dirty="0" smtClean="0">
                <a:ea typeface="굴림" charset="-127"/>
              </a:rPr>
              <a:t>파일 수정하기</a:t>
            </a:r>
            <a:endParaRPr lang="ko-KR" altLang="en-US" dirty="0" smtClean="0">
              <a:ea typeface="굴림" charset="-127"/>
            </a:endParaRPr>
          </a:p>
          <a:p>
            <a:pPr lvl="1"/>
            <a:r>
              <a:rPr lang="ko-KR" altLang="en-US" sz="1800" dirty="0" smtClean="0">
                <a:ea typeface="굴림" charset="-127"/>
              </a:rPr>
              <a:t>아래의 명령어를 수행하면 수정된 </a:t>
            </a:r>
            <a:r>
              <a:rPr lang="en-US" altLang="ko-KR" sz="1800" dirty="0" smtClean="0">
                <a:ea typeface="굴림" charset="-127"/>
              </a:rPr>
              <a:t>WAN</a:t>
            </a:r>
            <a:r>
              <a:rPr lang="ko-KR" altLang="en-US" sz="1800" dirty="0" smtClean="0">
                <a:ea typeface="굴림" charset="-127"/>
              </a:rPr>
              <a:t> 설정이 적용된다</a:t>
            </a:r>
            <a:r>
              <a:rPr lang="en-US" altLang="ko-KR" sz="1800" dirty="0" smtClean="0">
                <a:ea typeface="굴림" charset="-127"/>
              </a:rPr>
              <a:t>.</a:t>
            </a:r>
          </a:p>
          <a:p>
            <a:pPr lvl="1"/>
            <a:r>
              <a:rPr lang="en-US" altLang="ko-KR" sz="1800" dirty="0" err="1" smtClean="0">
                <a:solidFill>
                  <a:schemeClr val="accent1"/>
                </a:solidFill>
                <a:ea typeface="굴림" charset="-127"/>
              </a:rPr>
              <a:t>WRouter</a:t>
            </a:r>
            <a:r>
              <a:rPr lang="en-US" altLang="ko-KR" sz="1800" dirty="0" smtClean="0">
                <a:solidFill>
                  <a:schemeClr val="accent1"/>
                </a:solidFill>
                <a:ea typeface="굴림" charset="-127"/>
              </a:rPr>
              <a:t>&gt;</a:t>
            </a:r>
            <a:r>
              <a:rPr lang="en-US" altLang="ko-KR" sz="1800" dirty="0" err="1" smtClean="0">
                <a:solidFill>
                  <a:schemeClr val="accent1"/>
                </a:solidFill>
                <a:ea typeface="굴림" charset="-127"/>
              </a:rPr>
              <a:t>ifup</a:t>
            </a:r>
            <a:r>
              <a:rPr lang="en-US" altLang="ko-KR" sz="1800" dirty="0" smtClean="0">
                <a:solidFill>
                  <a:schemeClr val="accent1"/>
                </a:solidFill>
                <a:ea typeface="굴림" charset="-127"/>
              </a:rPr>
              <a:t> wan</a:t>
            </a:r>
          </a:p>
          <a:p>
            <a:r>
              <a:rPr lang="en-US" altLang="ko-KR" smtClean="0">
                <a:ea typeface="굴림" charset="-127"/>
              </a:rPr>
              <a:t>Step </a:t>
            </a:r>
            <a:r>
              <a:rPr lang="en-US" altLang="ko-KR" dirty="0" smtClean="0">
                <a:ea typeface="굴림" charset="-127"/>
              </a:rPr>
              <a:t>3. </a:t>
            </a:r>
            <a:r>
              <a:rPr lang="ko-KR" altLang="en-US" sz="2400" dirty="0" smtClean="0">
                <a:ea typeface="굴림" charset="-127"/>
              </a:rPr>
              <a:t>무선 인터넷 설정</a:t>
            </a:r>
            <a:endParaRPr lang="en-US" altLang="ko-KR" dirty="0" smtClean="0">
              <a:ea typeface="굴림" charset="-127"/>
            </a:endParaRPr>
          </a:p>
          <a:p>
            <a:pPr lvl="1"/>
            <a:r>
              <a:rPr lang="en-US" altLang="ko-KR" sz="1800" dirty="0" err="1" smtClean="0">
                <a:ea typeface="굴림" charset="-127"/>
              </a:rPr>
              <a:t>OpenWrt</a:t>
            </a:r>
            <a:r>
              <a:rPr lang="en-US" altLang="ko-KR" sz="1800" dirty="0" smtClean="0">
                <a:ea typeface="굴림" charset="-127"/>
              </a:rPr>
              <a:t>&gt; vi /</a:t>
            </a:r>
            <a:r>
              <a:rPr lang="en-US" altLang="ko-KR" sz="1800" dirty="0" err="1" smtClean="0">
                <a:ea typeface="굴림" charset="-127"/>
              </a:rPr>
              <a:t>etc</a:t>
            </a:r>
            <a:r>
              <a:rPr lang="en-US" altLang="ko-KR" sz="1800" dirty="0" smtClean="0">
                <a:ea typeface="굴림" charset="-127"/>
              </a:rPr>
              <a:t>/</a:t>
            </a:r>
            <a:r>
              <a:rPr lang="en-US" altLang="ko-KR" sz="1800" dirty="0" err="1" smtClean="0">
                <a:ea typeface="굴림" charset="-127"/>
              </a:rPr>
              <a:t>config</a:t>
            </a:r>
            <a:r>
              <a:rPr lang="en-US" altLang="ko-KR" sz="1800" dirty="0" smtClean="0">
                <a:ea typeface="굴림" charset="-127"/>
              </a:rPr>
              <a:t>/wireless</a:t>
            </a:r>
          </a:p>
          <a:p>
            <a:pPr lvl="1"/>
            <a:endParaRPr lang="en-US" altLang="ko-KR" sz="1800" dirty="0" smtClean="0">
              <a:ea typeface="굴림" charset="-127"/>
            </a:endParaRPr>
          </a:p>
          <a:p>
            <a:pPr lvl="1"/>
            <a:endParaRPr lang="en-US" altLang="ko-KR" sz="1800" dirty="0" smtClean="0">
              <a:ea typeface="굴림" charset="-127"/>
            </a:endParaRPr>
          </a:p>
          <a:p>
            <a:pPr lvl="1"/>
            <a:endParaRPr lang="en-US" altLang="ko-KR" sz="1800" dirty="0" smtClean="0">
              <a:ea typeface="굴림" charset="-127"/>
            </a:endParaRPr>
          </a:p>
          <a:p>
            <a:pPr lvl="1"/>
            <a:endParaRPr lang="en-US" altLang="ko-KR" sz="1800" dirty="0" smtClean="0">
              <a:ea typeface="굴림" charset="-127"/>
            </a:endParaRPr>
          </a:p>
          <a:p>
            <a:pPr lvl="1"/>
            <a:endParaRPr lang="en-US" altLang="ko-KR" sz="1800" dirty="0" smtClean="0">
              <a:ea typeface="굴림" charset="-127"/>
            </a:endParaRPr>
          </a:p>
          <a:p>
            <a:pPr lvl="1"/>
            <a:endParaRPr lang="en-US" altLang="ko-KR" sz="1800" dirty="0" smtClean="0">
              <a:ea typeface="굴림" charset="-127"/>
            </a:endParaRPr>
          </a:p>
          <a:p>
            <a:pPr lvl="1"/>
            <a:endParaRPr lang="en-US" altLang="ko-KR" sz="1800" dirty="0" smtClean="0">
              <a:ea typeface="굴림" charset="-127"/>
            </a:endParaRPr>
          </a:p>
          <a:p>
            <a:pPr lvl="1"/>
            <a:r>
              <a:rPr lang="en-US" altLang="ko-KR" sz="1800" dirty="0" err="1" smtClean="0">
                <a:ea typeface="굴림" charset="-127"/>
              </a:rPr>
              <a:t>OpenWrt</a:t>
            </a:r>
            <a:r>
              <a:rPr lang="en-US" altLang="ko-KR" sz="1800" dirty="0" smtClean="0">
                <a:ea typeface="굴림" charset="-127"/>
              </a:rPr>
              <a:t>&gt; </a:t>
            </a:r>
            <a:r>
              <a:rPr lang="en-US" altLang="ko-KR" sz="1800" dirty="0" err="1" smtClean="0">
                <a:ea typeface="굴림" charset="-127"/>
              </a:rPr>
              <a:t>uci</a:t>
            </a:r>
            <a:r>
              <a:rPr lang="en-US" altLang="ko-KR" sz="1800" dirty="0" smtClean="0">
                <a:ea typeface="굴림" charset="-127"/>
              </a:rPr>
              <a:t> commit wireless //</a:t>
            </a:r>
            <a:r>
              <a:rPr lang="hi-IN" altLang="ko-KR" sz="1800" dirty="0" smtClean="0"/>
              <a:t>무선인터넷 활성화</a:t>
            </a:r>
            <a:r>
              <a:rPr lang="en-US" altLang="ko-KR" sz="1800" dirty="0" smtClean="0">
                <a:ea typeface="굴림" charset="-127"/>
              </a:rPr>
              <a:t> </a:t>
            </a:r>
            <a:br>
              <a:rPr lang="en-US" altLang="ko-KR" sz="1800" dirty="0" smtClean="0">
                <a:ea typeface="굴림" charset="-127"/>
              </a:rPr>
            </a:br>
            <a:r>
              <a:rPr lang="en-US" altLang="ko-KR" sz="1800" dirty="0" err="1" smtClean="0">
                <a:ea typeface="굴림" charset="-127"/>
              </a:rPr>
              <a:t>OpenWrt</a:t>
            </a:r>
            <a:r>
              <a:rPr lang="en-US" altLang="ko-KR" sz="1800" dirty="0" smtClean="0">
                <a:ea typeface="굴림" charset="-127"/>
              </a:rPr>
              <a:t>&gt; </a:t>
            </a:r>
            <a:r>
              <a:rPr lang="en-US" altLang="ko-KR" sz="1800" dirty="0" err="1" smtClean="0">
                <a:ea typeface="굴림" charset="-127"/>
              </a:rPr>
              <a:t>wifi</a:t>
            </a:r>
            <a:r>
              <a:rPr lang="en-US" altLang="ko-KR" sz="1800" dirty="0" smtClean="0">
                <a:ea typeface="굴림" charset="-127"/>
              </a:rPr>
              <a:t> up (or </a:t>
            </a:r>
            <a:r>
              <a:rPr lang="en-US" altLang="ko-KR" sz="1800" dirty="0" smtClean="0">
                <a:solidFill>
                  <a:srgbClr val="FF0000"/>
                </a:solidFill>
                <a:ea typeface="굴림" charset="-127"/>
              </a:rPr>
              <a:t>/</a:t>
            </a:r>
            <a:r>
              <a:rPr lang="en-US" altLang="ko-KR" sz="1800" dirty="0" err="1" smtClean="0">
                <a:solidFill>
                  <a:srgbClr val="FF0000"/>
                </a:solidFill>
                <a:ea typeface="굴림" charset="-127"/>
              </a:rPr>
              <a:t>etc</a:t>
            </a:r>
            <a:r>
              <a:rPr lang="en-US" altLang="ko-KR" sz="1800" dirty="0" smtClean="0">
                <a:solidFill>
                  <a:srgbClr val="FF0000"/>
                </a:solidFill>
                <a:ea typeface="굴림" charset="-127"/>
              </a:rPr>
              <a:t>/</a:t>
            </a:r>
            <a:r>
              <a:rPr lang="en-US" altLang="ko-KR" sz="1800" dirty="0" err="1" smtClean="0">
                <a:solidFill>
                  <a:srgbClr val="FF0000"/>
                </a:solidFill>
                <a:ea typeface="굴림" charset="-127"/>
              </a:rPr>
              <a:t>init.d</a:t>
            </a:r>
            <a:r>
              <a:rPr lang="en-US" altLang="ko-KR" sz="1800" dirty="0" smtClean="0">
                <a:solidFill>
                  <a:srgbClr val="FF0000"/>
                </a:solidFill>
                <a:ea typeface="굴림" charset="-127"/>
              </a:rPr>
              <a:t>/network restart </a:t>
            </a:r>
            <a:r>
              <a:rPr lang="hi-IN" altLang="ko-KR" sz="1800" dirty="0" smtClean="0"/>
              <a:t>혹은</a:t>
            </a:r>
            <a:r>
              <a:rPr lang="en-US" altLang="ko-KR" sz="1800" dirty="0" smtClean="0">
                <a:ea typeface="굴림" charset="-127"/>
              </a:rPr>
              <a:t> reboot </a:t>
            </a:r>
            <a:r>
              <a:rPr lang="hi-IN" altLang="ko-KR" sz="1800" dirty="0" smtClean="0"/>
              <a:t>명령어로 공유기를 재부팅한다</a:t>
            </a:r>
            <a:r>
              <a:rPr lang="en-US" altLang="ko-KR" sz="1800" dirty="0" smtClean="0">
                <a:ea typeface="굴림" charset="-127"/>
              </a:rPr>
              <a:t>.)</a:t>
            </a:r>
            <a:endParaRPr lang="ko-KR" altLang="ko-KR" sz="1800" dirty="0" smtClean="0">
              <a:ea typeface="굴림" charset="-127"/>
            </a:endParaRPr>
          </a:p>
          <a:p>
            <a:pPr lvl="1">
              <a:buFontTx/>
              <a:buNone/>
            </a:pPr>
            <a:endParaRPr lang="ko-KR" altLang="ko-KR" sz="1800" dirty="0" smtClean="0">
              <a:ea typeface="굴림" charset="-127"/>
            </a:endParaRPr>
          </a:p>
        </p:txBody>
      </p:sp>
      <p:sp>
        <p:nvSpPr>
          <p:cNvPr id="38915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A12D76E-9F4B-47C3-A629-59DFF9EB9477}" type="slidenum">
              <a:rPr lang="en-US" altLang="ko-KR" smtClean="0">
                <a:ea typeface="굴림" charset="-127"/>
              </a:rPr>
              <a:pPr/>
              <a:t>20</a:t>
            </a:fld>
            <a:endParaRPr lang="en-US" altLang="ko-KR" smtClean="0">
              <a:ea typeface="굴림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00121897"/>
              </p:ext>
            </p:extLst>
          </p:nvPr>
        </p:nvGraphicFramePr>
        <p:xfrm>
          <a:off x="1331640" y="3649568"/>
          <a:ext cx="777686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/>
              </a:tblGrid>
              <a:tr h="1944216">
                <a:tc>
                  <a:txBody>
                    <a:bodyPr/>
                    <a:lstStyle/>
                    <a:p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-device radio0</a:t>
                      </a:r>
                      <a:endParaRPr lang="ko-KR" altLang="ko-KR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option type	mac80211</a:t>
                      </a:r>
                      <a:endParaRPr lang="ko-KR" altLang="ko-KR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option channel	11</a:t>
                      </a:r>
                      <a:endParaRPr lang="ko-KR" altLang="ko-KR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option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macaddr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endParaRPr lang="ko-KR" altLang="ko-KR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option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hwmode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11ng</a:t>
                      </a:r>
                      <a:endParaRPr lang="ko-KR" altLang="ko-KR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option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htmode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HT20</a:t>
                      </a:r>
                      <a:endParaRPr lang="ko-KR" altLang="ko-KR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list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ht_capab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SHORT-GI-40</a:t>
                      </a:r>
                      <a:endParaRPr lang="ko-KR" altLang="ko-KR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list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ht_capap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DSSS_CCK-40</a:t>
                      </a:r>
                      <a:endParaRPr lang="ko-KR" altLang="ko-KR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option disabled 	0 // 1(default value) -&gt;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hi-IN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변경하거나 라인 삭제</a:t>
                      </a:r>
                      <a:endParaRPr lang="ko-KR" altLang="ko-KR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79512" y="353562"/>
            <a:ext cx="8712968" cy="692497"/>
          </a:xfrm>
          <a:prstGeom prst="rect">
            <a:avLst/>
          </a:prstGeom>
        </p:spPr>
        <p:txBody>
          <a:bodyPr wrap="square" bIns="91440" anchor="b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1. </a:t>
            </a:r>
            <a:r>
              <a:rPr kumimoji="0" lang="en-US" altLang="ko-KR" sz="3200" b="0" i="0" u="none" strike="noStrike" kern="1200" cap="none" spc="-15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OpenWrt</a:t>
            </a:r>
            <a:r>
              <a:rPr kumimoji="0" lang="en-US" altLang="ko-KR" sz="32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 </a:t>
            </a:r>
            <a:r>
              <a:rPr kumimoji="0" lang="ko-KR" altLang="en-US" sz="28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설치 및 접속</a:t>
            </a:r>
            <a:r>
              <a:rPr kumimoji="0" lang="en-US" altLang="ko-KR" sz="32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- (1)Backfire </a:t>
            </a:r>
            <a:r>
              <a:rPr kumimoji="0" lang="ko-KR" altLang="en-US" sz="28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인터넷설정</a:t>
            </a:r>
            <a:r>
              <a:rPr kumimoji="0" lang="en-US" altLang="ko-KR" sz="32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(3/3)</a:t>
            </a:r>
            <a:endParaRPr kumimoji="0" lang="ko-KR" altLang="en-US" sz="3200" b="0" i="0" u="none" strike="noStrike" kern="1200" cap="none" spc="-15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굴림" charset="-127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359024"/>
            <a:ext cx="7999040" cy="480628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sz="1800" dirty="0" smtClean="0"/>
              <a:t>유무선 공유기가 정상적으로 동작을 하는지 테스트 하는 과정</a:t>
            </a:r>
            <a:endParaRPr lang="en-US" altLang="ko-KR" sz="1800" dirty="0" smtClean="0"/>
          </a:p>
          <a:p>
            <a:pPr eaLnBrk="1" hangingPunct="1">
              <a:defRPr/>
            </a:pPr>
            <a:endParaRPr lang="ko-KR" altLang="en-US" sz="1800" dirty="0" smtClean="0"/>
          </a:p>
          <a:p>
            <a:pPr eaLnBrk="1" hangingPunct="1">
              <a:buClr>
                <a:srgbClr val="0070C0"/>
              </a:buClr>
              <a:buFont typeface="Wingdings" pitchFamily="2" charset="2"/>
              <a:buChar char="l"/>
              <a:defRPr/>
            </a:pPr>
            <a:r>
              <a:rPr lang="ko-KR" altLang="en-US" sz="1800" dirty="0" smtClean="0"/>
              <a:t>무선 공유기 내부 동작 확인</a:t>
            </a:r>
          </a:p>
          <a:p>
            <a:pPr lvl="1">
              <a:buClr>
                <a:srgbClr val="0070C0"/>
              </a:buClr>
              <a:defRPr/>
            </a:pPr>
            <a:r>
              <a:rPr lang="en-US" altLang="ko-KR" sz="1800" dirty="0" err="1" smtClean="0"/>
              <a:t>ifconfig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명령어로 </a:t>
            </a:r>
            <a:r>
              <a:rPr lang="en-US" altLang="ko-KR" sz="1800" dirty="0" smtClean="0"/>
              <a:t>IP setting </a:t>
            </a:r>
            <a:r>
              <a:rPr lang="ko-KR" altLang="en-US" sz="1800" dirty="0" smtClean="0"/>
              <a:t>값 확인</a:t>
            </a:r>
          </a:p>
          <a:p>
            <a:pPr lvl="1">
              <a:buClr>
                <a:srgbClr val="0070C0"/>
              </a:buClr>
              <a:defRPr/>
            </a:pPr>
            <a:r>
              <a:rPr lang="en-US" altLang="ko-KR" sz="1800" dirty="0" smtClean="0"/>
              <a:t>ping </a:t>
            </a:r>
            <a:r>
              <a:rPr lang="ko-KR" altLang="en-US" sz="1800" dirty="0" smtClean="0"/>
              <a:t>명령어로 외부 인터넷과 접속 확인</a:t>
            </a:r>
            <a:endParaRPr lang="en-US" altLang="ko-KR" sz="1800" dirty="0" smtClean="0"/>
          </a:p>
          <a:p>
            <a:pPr eaLnBrk="1" hangingPunct="1">
              <a:buClr>
                <a:srgbClr val="0070C0"/>
              </a:buClr>
              <a:defRPr/>
            </a:pPr>
            <a:endParaRPr lang="ko-KR" altLang="en-US" sz="1800" dirty="0" smtClean="0"/>
          </a:p>
          <a:p>
            <a:pPr eaLnBrk="1" hangingPunct="1">
              <a:buClr>
                <a:srgbClr val="0070C0"/>
              </a:buClr>
              <a:buFont typeface="Wingdings" pitchFamily="2" charset="2"/>
              <a:buChar char="l"/>
              <a:defRPr/>
            </a:pPr>
            <a:r>
              <a:rPr lang="ko-KR" altLang="en-US" sz="1800" dirty="0" smtClean="0"/>
              <a:t>무선 공유기 접속 테스트</a:t>
            </a:r>
          </a:p>
          <a:p>
            <a:pPr lvl="1">
              <a:buClr>
                <a:srgbClr val="0070C0"/>
              </a:buClr>
              <a:defRPr/>
            </a:pPr>
            <a:r>
              <a:rPr lang="ko-KR" altLang="en-US" sz="1800" dirty="0" smtClean="0"/>
              <a:t>무선 </a:t>
            </a:r>
            <a:r>
              <a:rPr lang="ko-KR" altLang="en-US" sz="1800" dirty="0" err="1" smtClean="0"/>
              <a:t>공유기로부터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DHCP</a:t>
            </a:r>
            <a:r>
              <a:rPr lang="ko-KR" altLang="en-US" sz="1800" dirty="0" smtClean="0"/>
              <a:t>로 </a:t>
            </a:r>
            <a:r>
              <a:rPr lang="en-US" altLang="ko-KR" sz="1800" dirty="0" smtClean="0"/>
              <a:t>IP address</a:t>
            </a:r>
            <a:r>
              <a:rPr lang="ko-KR" altLang="en-US" sz="1800" dirty="0" smtClean="0"/>
              <a:t>를 자동으로 할당 받아</a:t>
            </a:r>
          </a:p>
          <a:p>
            <a:pPr lvl="1">
              <a:buClr>
                <a:srgbClr val="0070C0"/>
              </a:buClr>
              <a:defRPr/>
            </a:pPr>
            <a:r>
              <a:rPr lang="ko-KR" altLang="en-US" sz="1800" dirty="0" smtClean="0"/>
              <a:t>접속가능한지 테스트</a:t>
            </a:r>
          </a:p>
          <a:p>
            <a:pPr lvl="1">
              <a:buClr>
                <a:srgbClr val="0070C0"/>
              </a:buClr>
              <a:defRPr/>
            </a:pPr>
            <a:r>
              <a:rPr lang="en-US" altLang="ko-KR" sz="1800" dirty="0" err="1" smtClean="0"/>
              <a:t>ifconfig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명령어로 </a:t>
            </a:r>
            <a:r>
              <a:rPr lang="en-US" altLang="ko-KR" sz="1800" dirty="0" smtClean="0"/>
              <a:t>IP address </a:t>
            </a:r>
            <a:r>
              <a:rPr lang="ko-KR" altLang="en-US" sz="1800" dirty="0" smtClean="0"/>
              <a:t>정보 확인</a:t>
            </a:r>
            <a:endParaRPr lang="en-US" altLang="ko-KR" sz="1800" dirty="0" smtClean="0"/>
          </a:p>
          <a:p>
            <a:pPr eaLnBrk="1" hangingPunct="1">
              <a:buClr>
                <a:srgbClr val="0070C0"/>
              </a:buClr>
              <a:defRPr/>
            </a:pPr>
            <a:endParaRPr lang="ko-KR" altLang="en-US" sz="1800" dirty="0" smtClean="0"/>
          </a:p>
          <a:p>
            <a:pPr eaLnBrk="1" hangingPunct="1">
              <a:buClr>
                <a:srgbClr val="0070C0"/>
              </a:buClr>
              <a:buFont typeface="Wingdings" pitchFamily="2" charset="2"/>
              <a:buChar char="l"/>
              <a:defRPr/>
            </a:pPr>
            <a:r>
              <a:rPr lang="ko-KR" altLang="en-US" sz="1800" spc="-150" dirty="0" smtClean="0"/>
              <a:t>무선 공유기에 접속 후 무선 공유기를 통해 인터넷 접속이 가능 한지 테스트</a:t>
            </a:r>
          </a:p>
          <a:p>
            <a:pPr lvl="1">
              <a:buClr>
                <a:srgbClr val="0070C0"/>
              </a:buClr>
              <a:defRPr/>
            </a:pPr>
            <a:r>
              <a:rPr lang="en-US" altLang="ko-KR" sz="1800" dirty="0" smtClean="0"/>
              <a:t>Terminal </a:t>
            </a:r>
            <a:r>
              <a:rPr lang="ko-KR" altLang="en-US" sz="1800" dirty="0" smtClean="0"/>
              <a:t>창에서 </a:t>
            </a:r>
            <a:r>
              <a:rPr lang="en-US" altLang="ko-KR" sz="1800" dirty="0" smtClean="0"/>
              <a:t>ping test</a:t>
            </a:r>
          </a:p>
          <a:p>
            <a:pPr lvl="1">
              <a:buClr>
                <a:srgbClr val="0070C0"/>
              </a:buClr>
              <a:defRPr/>
            </a:pPr>
            <a:r>
              <a:rPr lang="en-US" altLang="ko-KR" sz="1800" dirty="0" smtClean="0"/>
              <a:t>Web browser</a:t>
            </a:r>
            <a:r>
              <a:rPr lang="ko-KR" altLang="en-US" sz="1800" dirty="0" smtClean="0"/>
              <a:t>를 통해 인터넷 사용 가능 테스트</a:t>
            </a:r>
          </a:p>
          <a:p>
            <a:pPr eaLnBrk="1" hangingPunct="1"/>
            <a:endParaRPr lang="en-US" altLang="ko-KR" sz="1800" dirty="0" smtClean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/>
          <a:p>
            <a:fld id="{ACB736FA-4F9A-4D2A-8432-ADE351988624}" type="slidenum">
              <a:rPr lang="en-US" altLang="ko-KR" smtClean="0">
                <a:ea typeface="굴림" charset="-127"/>
              </a:rPr>
              <a:pPr/>
              <a:t>21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512" y="415117"/>
            <a:ext cx="8712968" cy="630942"/>
          </a:xfrm>
          <a:prstGeom prst="rect">
            <a:avLst/>
          </a:prstGeom>
        </p:spPr>
        <p:txBody>
          <a:bodyPr wrap="square" bIns="91440" anchor="b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1. </a:t>
            </a:r>
            <a:r>
              <a:rPr kumimoji="0" lang="en-US" altLang="ko-KR" sz="2800" b="0" i="0" u="none" strike="noStrike" kern="1200" cap="none" spc="-15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OpenWrt</a:t>
            </a:r>
            <a:r>
              <a:rPr kumimoji="0" lang="en-US" altLang="ko-KR" sz="28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 </a:t>
            </a:r>
            <a:r>
              <a:rPr kumimoji="0" lang="ko-KR" altLang="en-US" sz="24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설치 및 접속</a:t>
            </a:r>
            <a:r>
              <a:rPr kumimoji="0" lang="en-US" altLang="ko-KR" sz="28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- (1)Backfire </a:t>
            </a:r>
            <a:r>
              <a:rPr kumimoji="0" lang="ko-KR" altLang="en-US" sz="24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인터넷설정 후 동작테스트</a:t>
            </a:r>
            <a:endParaRPr kumimoji="0" lang="ko-KR" altLang="en-US" sz="2800" b="0" i="0" u="none" strike="noStrike" kern="1200" cap="none" spc="-15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굴림" charset="-127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0132292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285860"/>
            <a:ext cx="7848600" cy="3783013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>
                <a:ea typeface="굴림" charset="-127"/>
              </a:rPr>
              <a:t>웹 브라우저를 이용한 유무선공유기 </a:t>
            </a:r>
            <a:r>
              <a:rPr lang="en-US" altLang="ko-KR" dirty="0" smtClean="0">
                <a:ea typeface="굴림" charset="-127"/>
              </a:rPr>
              <a:t>IP </a:t>
            </a:r>
            <a:r>
              <a:rPr lang="ko-KR" altLang="en-US" dirty="0" err="1" smtClean="0">
                <a:ea typeface="굴림" charset="-127"/>
              </a:rPr>
              <a:t>세팅</a:t>
            </a:r>
            <a:endParaRPr lang="ko-KR" altLang="en-US" dirty="0" smtClean="0">
              <a:ea typeface="굴림" charset="-127"/>
            </a:endParaRPr>
          </a:p>
          <a:p>
            <a:pPr lvl="1"/>
            <a:r>
              <a:rPr lang="ko-KR" altLang="en-US" sz="1800" b="0" dirty="0" smtClean="0">
                <a:ea typeface="굴림" charset="-127"/>
              </a:rPr>
              <a:t>호스트 </a:t>
            </a:r>
            <a:r>
              <a:rPr lang="en-US" altLang="ko-KR" sz="1800" b="0" dirty="0" smtClean="0">
                <a:ea typeface="굴림" charset="-127"/>
              </a:rPr>
              <a:t>PC</a:t>
            </a:r>
            <a:r>
              <a:rPr lang="ko-KR" altLang="en-US" sz="1800" b="0" dirty="0" smtClean="0">
                <a:ea typeface="굴림" charset="-127"/>
              </a:rPr>
              <a:t>에서 웹 브라우저를 이용하여 </a:t>
            </a:r>
            <a:r>
              <a:rPr lang="en-US" altLang="ko-KR" sz="1800" b="0" dirty="0" smtClean="0">
                <a:ea typeface="굴림" charset="-127"/>
                <a:hlinkClick r:id="rId3"/>
              </a:rPr>
              <a:t>http://192.168.1.1</a:t>
            </a:r>
            <a:r>
              <a:rPr lang="en-US" altLang="ko-KR" sz="1800" b="0" dirty="0" smtClean="0">
                <a:ea typeface="굴림" charset="-127"/>
              </a:rPr>
              <a:t> (</a:t>
            </a:r>
            <a:r>
              <a:rPr lang="ko-KR" altLang="en-US" sz="1800" b="0" dirty="0" smtClean="0">
                <a:ea typeface="굴림" charset="-127"/>
              </a:rPr>
              <a:t>유무선공유기 주소</a:t>
            </a:r>
            <a:r>
              <a:rPr lang="en-US" altLang="ko-KR" sz="1800" b="0" dirty="0" smtClean="0">
                <a:ea typeface="굴림" charset="-127"/>
              </a:rPr>
              <a:t>)</a:t>
            </a:r>
            <a:r>
              <a:rPr lang="ko-KR" altLang="en-US" sz="1800" b="0" dirty="0" smtClean="0">
                <a:ea typeface="굴림" charset="-127"/>
              </a:rPr>
              <a:t>로 접속한다</a:t>
            </a:r>
            <a:r>
              <a:rPr lang="en-US" altLang="ko-KR" sz="1800" b="0" dirty="0" smtClean="0">
                <a:ea typeface="굴림" charset="-127"/>
              </a:rPr>
              <a:t>.</a:t>
            </a:r>
          </a:p>
          <a:p>
            <a:pPr lvl="1"/>
            <a:r>
              <a:rPr lang="ko-KR" altLang="en-US" sz="1800" b="0" dirty="0" smtClean="0">
                <a:ea typeface="굴림" charset="-127"/>
              </a:rPr>
              <a:t>웹 페이지의 오른쪽 상단을 보면 </a:t>
            </a:r>
            <a:r>
              <a:rPr lang="en-US" altLang="ko-KR" sz="1800" b="0" dirty="0" smtClean="0">
                <a:ea typeface="굴림" charset="-127"/>
              </a:rPr>
              <a:t>Network </a:t>
            </a:r>
            <a:r>
              <a:rPr lang="ko-KR" altLang="en-US" sz="1800" b="0" dirty="0" smtClean="0">
                <a:ea typeface="굴림" charset="-127"/>
              </a:rPr>
              <a:t>탭이 존재한다</a:t>
            </a:r>
            <a:r>
              <a:rPr lang="en-US" altLang="ko-KR" sz="1800" b="0" dirty="0" smtClean="0">
                <a:ea typeface="굴림" charset="-127"/>
              </a:rPr>
              <a:t>. </a:t>
            </a:r>
            <a:r>
              <a:rPr lang="ko-KR" altLang="en-US" sz="1800" b="0" dirty="0" smtClean="0">
                <a:ea typeface="굴림" charset="-127"/>
              </a:rPr>
              <a:t>그 탭을 클릭해서 들어간다</a:t>
            </a:r>
            <a:r>
              <a:rPr lang="en-US" altLang="ko-KR" sz="1800" b="0" dirty="0" smtClean="0">
                <a:ea typeface="굴림" charset="-127"/>
              </a:rPr>
              <a:t>.</a:t>
            </a:r>
          </a:p>
          <a:p>
            <a:pPr lvl="1"/>
            <a:r>
              <a:rPr lang="ko-KR" altLang="en-US" sz="1800" b="0" dirty="0" smtClean="0">
                <a:ea typeface="굴림" charset="-127"/>
              </a:rPr>
              <a:t>유무선공유기가 </a:t>
            </a:r>
            <a:r>
              <a:rPr lang="en-US" altLang="ko-KR" sz="1800" b="0" dirty="0" smtClean="0">
                <a:ea typeface="굴림" charset="-127"/>
              </a:rPr>
              <a:t>VDSL </a:t>
            </a:r>
            <a:r>
              <a:rPr lang="ko-KR" altLang="en-US" sz="1800" b="0" dirty="0" smtClean="0">
                <a:ea typeface="굴림" charset="-127"/>
              </a:rPr>
              <a:t>및 </a:t>
            </a:r>
            <a:r>
              <a:rPr lang="en-US" altLang="ko-KR" sz="1800" b="0" dirty="0" smtClean="0">
                <a:ea typeface="굴림" charset="-127"/>
              </a:rPr>
              <a:t>ADSL</a:t>
            </a:r>
            <a:r>
              <a:rPr lang="ko-KR" altLang="en-US" sz="1800" b="0" dirty="0" smtClean="0">
                <a:ea typeface="굴림" charset="-127"/>
              </a:rPr>
              <a:t>을 사용한다면 </a:t>
            </a:r>
            <a:r>
              <a:rPr lang="en-US" altLang="ko-KR" sz="1800" b="0" dirty="0" smtClean="0">
                <a:ea typeface="굴림" charset="-127"/>
              </a:rPr>
              <a:t>WAN</a:t>
            </a:r>
            <a:r>
              <a:rPr lang="ko-KR" altLang="en-US" sz="1800" b="0" dirty="0" smtClean="0">
                <a:ea typeface="굴림" charset="-127"/>
              </a:rPr>
              <a:t>의 </a:t>
            </a:r>
            <a:r>
              <a:rPr lang="en-US" altLang="ko-KR" sz="1800" b="0" dirty="0" smtClean="0">
                <a:ea typeface="굴림" charset="-127"/>
              </a:rPr>
              <a:t>protocol</a:t>
            </a:r>
            <a:r>
              <a:rPr lang="ko-KR" altLang="en-US" sz="1800" b="0" dirty="0" smtClean="0">
                <a:ea typeface="굴림" charset="-127"/>
              </a:rPr>
              <a:t>을 </a:t>
            </a:r>
            <a:r>
              <a:rPr lang="en-US" altLang="ko-KR" sz="1800" b="0" dirty="0" smtClean="0">
                <a:ea typeface="굴림" charset="-127"/>
              </a:rPr>
              <a:t>DHCP</a:t>
            </a:r>
            <a:r>
              <a:rPr lang="ko-KR" altLang="en-US" sz="1800" b="0" dirty="0" smtClean="0">
                <a:ea typeface="굴림" charset="-127"/>
              </a:rPr>
              <a:t>로 설정한다</a:t>
            </a:r>
            <a:r>
              <a:rPr lang="en-US" altLang="ko-KR" sz="1800" b="0" dirty="0" smtClean="0">
                <a:ea typeface="굴림" charset="-127"/>
              </a:rPr>
              <a:t>.</a:t>
            </a:r>
          </a:p>
          <a:p>
            <a:pPr lvl="2"/>
            <a:r>
              <a:rPr lang="en-US" altLang="ko-KR" sz="1800" b="0" dirty="0" smtClean="0">
                <a:ea typeface="굴림" charset="-127"/>
              </a:rPr>
              <a:t>DHCP</a:t>
            </a:r>
            <a:r>
              <a:rPr lang="ko-KR" altLang="en-US" sz="1800" b="0" dirty="0" smtClean="0">
                <a:ea typeface="굴림" charset="-127"/>
              </a:rPr>
              <a:t>는 </a:t>
            </a:r>
            <a:r>
              <a:rPr lang="en-US" altLang="ko-KR" sz="1800" b="0" dirty="0" smtClean="0">
                <a:ea typeface="굴림" charset="-127"/>
              </a:rPr>
              <a:t>IP </a:t>
            </a:r>
            <a:r>
              <a:rPr lang="ko-KR" altLang="en-US" sz="1800" b="0" dirty="0" smtClean="0">
                <a:ea typeface="굴림" charset="-127"/>
              </a:rPr>
              <a:t>주소를 </a:t>
            </a:r>
            <a:r>
              <a:rPr lang="en-US" altLang="ko-KR" sz="1800" b="0" dirty="0" smtClean="0">
                <a:ea typeface="굴림" charset="-127"/>
              </a:rPr>
              <a:t/>
            </a:r>
            <a:br>
              <a:rPr lang="en-US" altLang="ko-KR" sz="1800" b="0" dirty="0" smtClean="0">
                <a:ea typeface="굴림" charset="-127"/>
              </a:rPr>
            </a:br>
            <a:r>
              <a:rPr lang="en-US" altLang="ko-KR" sz="1800" b="0" dirty="0" smtClean="0">
                <a:ea typeface="굴림" charset="-127"/>
              </a:rPr>
              <a:t>DHCP </a:t>
            </a:r>
            <a:r>
              <a:rPr lang="ko-KR" altLang="en-US" sz="1800" b="0" dirty="0" smtClean="0">
                <a:ea typeface="굴림" charset="-127"/>
              </a:rPr>
              <a:t>서버로부터 </a:t>
            </a:r>
            <a:r>
              <a:rPr lang="en-US" altLang="ko-KR" sz="1800" b="0" dirty="0" smtClean="0">
                <a:ea typeface="굴림" charset="-127"/>
              </a:rPr>
              <a:t/>
            </a:r>
            <a:br>
              <a:rPr lang="en-US" altLang="ko-KR" sz="1800" b="0" dirty="0" smtClean="0">
                <a:ea typeface="굴림" charset="-127"/>
              </a:rPr>
            </a:br>
            <a:r>
              <a:rPr lang="ko-KR" altLang="en-US" sz="1800" b="0" dirty="0" smtClean="0">
                <a:ea typeface="굴림" charset="-127"/>
              </a:rPr>
              <a:t>자동으로 받는 방식을 </a:t>
            </a:r>
            <a:r>
              <a:rPr lang="en-US" altLang="ko-KR" sz="1800" b="0" dirty="0" smtClean="0">
                <a:ea typeface="굴림" charset="-127"/>
              </a:rPr>
              <a:t/>
            </a:r>
            <a:br>
              <a:rPr lang="en-US" altLang="ko-KR" sz="1800" b="0" dirty="0" smtClean="0">
                <a:ea typeface="굴림" charset="-127"/>
              </a:rPr>
            </a:br>
            <a:r>
              <a:rPr lang="ko-KR" altLang="en-US" sz="1800" b="0" dirty="0" smtClean="0">
                <a:ea typeface="굴림" charset="-127"/>
              </a:rPr>
              <a:t>의미한다</a:t>
            </a:r>
            <a:r>
              <a:rPr lang="en-US" altLang="ko-KR" sz="1800" b="0" dirty="0" smtClean="0">
                <a:ea typeface="굴림" charset="-127"/>
              </a:rPr>
              <a:t>.</a:t>
            </a:r>
          </a:p>
          <a:p>
            <a:pPr lvl="1"/>
            <a:r>
              <a:rPr lang="ko-KR" altLang="en-US" sz="1800" b="0" dirty="0" smtClean="0">
                <a:ea typeface="굴림" charset="-127"/>
              </a:rPr>
              <a:t>유무선공유기가 고정 </a:t>
            </a:r>
            <a:r>
              <a:rPr lang="en-US" altLang="ko-KR" sz="1800" b="0" dirty="0" smtClean="0">
                <a:ea typeface="굴림" charset="-127"/>
              </a:rPr>
              <a:t>IP</a:t>
            </a:r>
            <a:r>
              <a:rPr lang="ko-KR" altLang="en-US" sz="1800" b="0" dirty="0" smtClean="0">
                <a:ea typeface="굴림" charset="-127"/>
              </a:rPr>
              <a:t>를 </a:t>
            </a:r>
            <a:r>
              <a:rPr lang="en-US" altLang="ko-KR" sz="1800" b="0" dirty="0" smtClean="0">
                <a:ea typeface="굴림" charset="-127"/>
              </a:rPr>
              <a:t/>
            </a:r>
            <a:br>
              <a:rPr lang="en-US" altLang="ko-KR" sz="1800" b="0" dirty="0" smtClean="0">
                <a:ea typeface="굴림" charset="-127"/>
              </a:rPr>
            </a:br>
            <a:r>
              <a:rPr lang="ko-KR" altLang="en-US" sz="1800" b="0" dirty="0" smtClean="0">
                <a:ea typeface="굴림" charset="-127"/>
              </a:rPr>
              <a:t>사용한다면 그에 맞도록 </a:t>
            </a:r>
            <a:r>
              <a:rPr lang="en-US" altLang="ko-KR" sz="1800" b="0" dirty="0" smtClean="0">
                <a:ea typeface="굴림" charset="-127"/>
              </a:rPr>
              <a:t>IP, </a:t>
            </a:r>
            <a:br>
              <a:rPr lang="en-US" altLang="ko-KR" sz="1800" b="0" dirty="0" smtClean="0">
                <a:ea typeface="굴림" charset="-127"/>
              </a:rPr>
            </a:br>
            <a:r>
              <a:rPr lang="en-US" altLang="ko-KR" sz="1800" b="0" dirty="0" smtClean="0">
                <a:ea typeface="굴림" charset="-127"/>
              </a:rPr>
              <a:t>Gateway, </a:t>
            </a:r>
            <a:r>
              <a:rPr lang="en-US" altLang="ko-KR" sz="1800" b="0" dirty="0" err="1" smtClean="0">
                <a:ea typeface="굴림" charset="-127"/>
              </a:rPr>
              <a:t>Netmask</a:t>
            </a:r>
            <a:r>
              <a:rPr lang="en-US" altLang="ko-KR" sz="1800" b="0" dirty="0" smtClean="0">
                <a:ea typeface="굴림" charset="-127"/>
              </a:rPr>
              <a:t>, DNS </a:t>
            </a:r>
            <a:br>
              <a:rPr lang="en-US" altLang="ko-KR" sz="1800" b="0" dirty="0" smtClean="0">
                <a:ea typeface="굴림" charset="-127"/>
              </a:rPr>
            </a:br>
            <a:r>
              <a:rPr lang="ko-KR" altLang="en-US" sz="1800" b="0" dirty="0" smtClean="0">
                <a:ea typeface="굴림" charset="-127"/>
              </a:rPr>
              <a:t>등을 설정한다</a:t>
            </a:r>
            <a:r>
              <a:rPr lang="en-US" altLang="ko-KR" sz="1800" b="0" dirty="0" smtClean="0">
                <a:ea typeface="굴림" charset="-127"/>
              </a:rPr>
              <a:t>.</a:t>
            </a:r>
          </a:p>
          <a:p>
            <a:pPr lvl="1"/>
            <a:r>
              <a:rPr lang="ko-KR" altLang="en-US" sz="1800" b="0" dirty="0" smtClean="0">
                <a:ea typeface="굴림" charset="-127"/>
              </a:rPr>
              <a:t>설정 후에 오른쪽 아래에 </a:t>
            </a:r>
            <a:r>
              <a:rPr lang="en-US" altLang="ko-KR" sz="1800" b="0" dirty="0" smtClean="0">
                <a:ea typeface="굴림" charset="-127"/>
              </a:rPr>
              <a:t/>
            </a:r>
            <a:br>
              <a:rPr lang="en-US" altLang="ko-KR" sz="1800" b="0" dirty="0" smtClean="0">
                <a:ea typeface="굴림" charset="-127"/>
              </a:rPr>
            </a:br>
            <a:r>
              <a:rPr lang="ko-KR" altLang="en-US" sz="1800" b="0" dirty="0" smtClean="0">
                <a:ea typeface="굴림" charset="-127"/>
              </a:rPr>
              <a:t>있는 </a:t>
            </a:r>
            <a:r>
              <a:rPr lang="en-US" altLang="ko-KR" sz="1800" b="0" dirty="0" smtClean="0">
                <a:ea typeface="굴림" charset="-127"/>
              </a:rPr>
              <a:t>save </a:t>
            </a:r>
            <a:r>
              <a:rPr lang="ko-KR" altLang="en-US" sz="1800" b="0" dirty="0" smtClean="0">
                <a:ea typeface="굴림" charset="-127"/>
              </a:rPr>
              <a:t>버튼을 누르고 </a:t>
            </a:r>
            <a:r>
              <a:rPr lang="en-US" altLang="ko-KR" sz="1800" b="0" dirty="0" smtClean="0">
                <a:ea typeface="굴림" charset="-127"/>
              </a:rPr>
              <a:t/>
            </a:r>
            <a:br>
              <a:rPr lang="en-US" altLang="ko-KR" sz="1800" b="0" dirty="0" smtClean="0">
                <a:ea typeface="굴림" charset="-127"/>
              </a:rPr>
            </a:br>
            <a:r>
              <a:rPr lang="ko-KR" altLang="en-US" sz="1800" b="0" dirty="0" smtClean="0">
                <a:ea typeface="굴림" charset="-127"/>
              </a:rPr>
              <a:t>난 뒤 </a:t>
            </a:r>
            <a:r>
              <a:rPr lang="en-US" altLang="ko-KR" sz="1800" b="0" dirty="0" smtClean="0">
                <a:ea typeface="굴림" charset="-127"/>
              </a:rPr>
              <a:t>apply change </a:t>
            </a:r>
            <a:r>
              <a:rPr lang="ko-KR" altLang="en-US" sz="1800" b="0" dirty="0" smtClean="0">
                <a:ea typeface="굴림" charset="-127"/>
              </a:rPr>
              <a:t>버튼을</a:t>
            </a:r>
            <a:r>
              <a:rPr lang="en-US" altLang="ko-KR" sz="1800" b="0" dirty="0" smtClean="0">
                <a:ea typeface="굴림" charset="-127"/>
              </a:rPr>
              <a:t/>
            </a:r>
            <a:br>
              <a:rPr lang="en-US" altLang="ko-KR" sz="1800" b="0" dirty="0" smtClean="0">
                <a:ea typeface="굴림" charset="-127"/>
              </a:rPr>
            </a:br>
            <a:r>
              <a:rPr lang="ko-KR" altLang="en-US" sz="1800" b="0" dirty="0" smtClean="0">
                <a:ea typeface="굴림" charset="-127"/>
              </a:rPr>
              <a:t> 누른다</a:t>
            </a:r>
            <a:r>
              <a:rPr lang="en-US" altLang="ko-KR" sz="1800" b="0" dirty="0" smtClean="0">
                <a:ea typeface="굴림" charset="-127"/>
              </a:rPr>
              <a:t>.</a:t>
            </a:r>
          </a:p>
        </p:txBody>
      </p:sp>
      <p:sp>
        <p:nvSpPr>
          <p:cNvPr id="39939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5F602DE-3689-48EE-A318-248E527E5421}" type="slidenum">
              <a:rPr lang="en-US" altLang="ko-KR" smtClean="0">
                <a:ea typeface="굴림" charset="-127"/>
              </a:rPr>
              <a:pPr/>
              <a:t>22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4294967295"/>
          </p:nvPr>
        </p:nvSpPr>
        <p:spPr>
          <a:xfrm>
            <a:off x="8186738" y="612775"/>
            <a:ext cx="957262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srgbClr val="000000"/>
                </a:solidFill>
              </a:rPr>
              <a:t>TIPW</a:t>
            </a:r>
            <a:endParaRPr kumimoji="1" lang="en-US" altLang="ko-KR">
              <a:solidFill>
                <a:srgbClr val="000000"/>
              </a:solidFill>
            </a:endParaRPr>
          </a:p>
        </p:txBody>
      </p:sp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2819400"/>
            <a:ext cx="4727575" cy="3086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57158" y="428604"/>
            <a:ext cx="8429684" cy="569387"/>
          </a:xfrm>
          <a:prstGeom prst="rect">
            <a:avLst/>
          </a:prstGeom>
        </p:spPr>
        <p:txBody>
          <a:bodyPr wrap="square" bIns="91440" anchor="b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1. </a:t>
            </a: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OpenWrt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설치 및 접속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- (1)Backfire –</a:t>
            </a:r>
            <a:r>
              <a:rPr kumimoji="0" lang="ko-KR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웹설정</a:t>
            </a:r>
            <a:endParaRPr kumimoji="0" lang="ko-KR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굴림" charset="-127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32138" y="6237288"/>
            <a:ext cx="2895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endParaRPr lang="en-US" altLang="ko-KR" sz="1400" b="0" smtClean="0"/>
          </a:p>
          <a:p>
            <a:r>
              <a:rPr lang="en-US" altLang="ko-KR" sz="1400" smtClean="0">
                <a:solidFill>
                  <a:schemeClr val="hlink"/>
                </a:solidFill>
              </a:rPr>
              <a:t>OPENWRT Firmware</a:t>
            </a:r>
          </a:p>
        </p:txBody>
      </p:sp>
      <p:sp>
        <p:nvSpPr>
          <p:cNvPr id="36867" name="날짜 개체 틀 1"/>
          <p:cNvSpPr>
            <a:spLocks noGrp="1"/>
          </p:cNvSpPr>
          <p:nvPr>
            <p:ph type="dt" sz="quarter" idx="4294967295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endParaRPr lang="ko-KR" altLang="en-US" sz="1400" smtClean="0"/>
          </a:p>
          <a:p>
            <a:fld id="{F29C49F9-31A8-4706-A540-50705FC3429A}" type="datetime1">
              <a:rPr lang="ko-KR" altLang="en-US" sz="1400" smtClean="0">
                <a:solidFill>
                  <a:schemeClr val="hlink"/>
                </a:solidFill>
                <a:latin typeface="Arial Rounded MT Bold" pitchFamily="34" charset="0"/>
              </a:rPr>
              <a:pPr/>
              <a:t>2014-03-13</a:t>
            </a:fld>
            <a:endParaRPr lang="en-US" altLang="ko-KR" sz="1400" smtClean="0">
              <a:solidFill>
                <a:schemeClr val="hlink"/>
              </a:solidFill>
              <a:latin typeface="Arial Rounded MT Bold" pitchFamily="34" charset="0"/>
            </a:endParaRPr>
          </a:p>
        </p:txBody>
      </p:sp>
      <p:sp>
        <p:nvSpPr>
          <p:cNvPr id="36868" name="Rectangle 2"/>
          <p:cNvSpPr txBox="1">
            <a:spLocks noChangeArrowheads="1"/>
          </p:cNvSpPr>
          <p:nvPr/>
        </p:nvSpPr>
        <p:spPr bwMode="auto">
          <a:xfrm>
            <a:off x="609600" y="165100"/>
            <a:ext cx="13335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b="1">
                <a:solidFill>
                  <a:srgbClr val="0000FF"/>
                </a:solidFill>
                <a:latin typeface="Arial Rounded MT Bold" pitchFamily="34" charset="0"/>
              </a:rPr>
              <a:t>참고문헌</a:t>
            </a:r>
          </a:p>
        </p:txBody>
      </p:sp>
      <p:sp>
        <p:nvSpPr>
          <p:cNvPr id="36869" name="Rectangle 3"/>
          <p:cNvSpPr txBox="1">
            <a:spLocks noChangeArrowheads="1"/>
          </p:cNvSpPr>
          <p:nvPr/>
        </p:nvSpPr>
        <p:spPr bwMode="auto">
          <a:xfrm>
            <a:off x="468313" y="1386632"/>
            <a:ext cx="7848600" cy="333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03200" indent="-2032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603250" indent="-2032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 2" pitchFamily="18" charset="2"/>
              <a:buChar char=""/>
            </a:pPr>
            <a:r>
              <a:rPr lang="en-US" altLang="ko-KR" dirty="0">
                <a:latin typeface="Arial Rounded MT Bold" pitchFamily="34" charset="0"/>
              </a:rPr>
              <a:t>Buffalo WZR-HP-G300NH</a:t>
            </a:r>
            <a:r>
              <a:rPr lang="ko-KR" altLang="en-US" dirty="0">
                <a:latin typeface="Arial Rounded MT Bold" pitchFamily="34" charset="0"/>
              </a:rPr>
              <a:t>공유기 설치방법 </a:t>
            </a:r>
            <a:endParaRPr lang="en-US" altLang="ko-KR" dirty="0">
              <a:latin typeface="Arial Rounded MT Bold" pitchFamily="34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 3" pitchFamily="18" charset="2"/>
              <a:buChar char=""/>
            </a:pPr>
            <a:r>
              <a:rPr lang="en-US" altLang="ko-KR" sz="2000" dirty="0">
                <a:latin typeface="Arial" charset="0"/>
                <a:hlinkClick r:id="rId3"/>
              </a:rPr>
              <a:t>http://openwrt.ssu.ac.kr/bbs/board.php?bo_table=OpenWrt_Data&amp;wr_id=30</a:t>
            </a:r>
            <a:r>
              <a:rPr lang="en-US" altLang="ko-KR" sz="2000" dirty="0">
                <a:latin typeface="Arial" charset="0"/>
              </a:rPr>
              <a:t> </a:t>
            </a:r>
            <a:r>
              <a:rPr lang="ko-KR" altLang="en-US" sz="2000" dirty="0">
                <a:latin typeface="Arial" charset="0"/>
              </a:rPr>
              <a:t>참조</a:t>
            </a:r>
            <a:endParaRPr lang="en-US" altLang="ko-KR" sz="2000" dirty="0"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 2" pitchFamily="18" charset="2"/>
              <a:buChar char=""/>
            </a:pPr>
            <a:r>
              <a:rPr lang="en-US" altLang="ko-KR" dirty="0">
                <a:latin typeface="Arial Rounded MT Bold" pitchFamily="34" charset="0"/>
              </a:rPr>
              <a:t>D-Link DIR-825</a:t>
            </a:r>
            <a:r>
              <a:rPr lang="ko-KR" altLang="en-US" dirty="0">
                <a:latin typeface="Arial Rounded MT Bold" pitchFamily="34" charset="0"/>
              </a:rPr>
              <a:t>공유기 설치방법</a:t>
            </a:r>
            <a:endParaRPr lang="en-US" altLang="ko-KR" dirty="0">
              <a:latin typeface="Arial Rounded MT Bold" pitchFamily="34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 3" pitchFamily="18" charset="2"/>
              <a:buChar char=""/>
            </a:pPr>
            <a:r>
              <a:rPr lang="en-US" altLang="ko-KR" sz="2000" dirty="0">
                <a:latin typeface="Arial" charset="0"/>
                <a:hlinkClick r:id="rId4"/>
              </a:rPr>
              <a:t>http://openwrt.ssu.ac.kr/bbs/board.php?bo_table=OpenWrt_Data&amp;wr_id=24</a:t>
            </a:r>
            <a:r>
              <a:rPr lang="en-US" altLang="ko-KR" sz="2000" dirty="0">
                <a:latin typeface="Arial" charset="0"/>
              </a:rPr>
              <a:t> </a:t>
            </a:r>
            <a:r>
              <a:rPr lang="ko-KR" altLang="en-US" sz="2000" dirty="0">
                <a:latin typeface="Arial" charset="0"/>
              </a:rPr>
              <a:t>참조</a:t>
            </a:r>
            <a:endParaRPr lang="en-US" altLang="ko-KR" sz="2000" dirty="0">
              <a:latin typeface="Arial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 3" pitchFamily="18" charset="2"/>
              <a:buChar char=""/>
            </a:pPr>
            <a:r>
              <a:rPr lang="en-US" altLang="ko-KR" sz="2000" dirty="0">
                <a:latin typeface="Arial" charset="0"/>
                <a:hlinkClick r:id="rId5"/>
              </a:rPr>
              <a:t>http://openwrt.ssu.ac.kr/bbs/board.php?bo_table=OpenWrt_Data&amp;wr_id=31</a:t>
            </a:r>
            <a:r>
              <a:rPr lang="en-US" altLang="ko-KR" sz="2000" dirty="0">
                <a:latin typeface="Arial" charset="0"/>
              </a:rPr>
              <a:t> </a:t>
            </a:r>
            <a:r>
              <a:rPr lang="ko-KR" altLang="en-US" sz="2000" dirty="0">
                <a:latin typeface="Arial" charset="0"/>
              </a:rPr>
              <a:t>참조</a:t>
            </a:r>
            <a:endParaRPr lang="en-US" altLang="ko-KR" sz="2000" dirty="0"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150558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32138" y="6237288"/>
            <a:ext cx="2895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endParaRPr lang="en-US" altLang="ko-KR" sz="1400" b="0" smtClean="0"/>
          </a:p>
          <a:p>
            <a:r>
              <a:rPr lang="en-US" altLang="ko-KR" sz="1400" smtClean="0">
                <a:solidFill>
                  <a:schemeClr val="hlink"/>
                </a:solidFill>
              </a:rPr>
              <a:t>OPENWRT Firmware</a:t>
            </a:r>
          </a:p>
        </p:txBody>
      </p:sp>
      <p:sp>
        <p:nvSpPr>
          <p:cNvPr id="37891" name="Rectangle 9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endParaRPr lang="ko-KR" altLang="en-US" sz="1400" smtClean="0"/>
          </a:p>
          <a:p>
            <a:fld id="{D206DF8D-18F5-447B-B482-B82A99B802A4}" type="datetime1">
              <a:rPr lang="ko-KR" altLang="en-US" sz="1400" smtClean="0">
                <a:solidFill>
                  <a:schemeClr val="hlink"/>
                </a:solidFill>
                <a:latin typeface="Arial Rounded MT Bold" pitchFamily="34" charset="0"/>
              </a:rPr>
              <a:pPr/>
              <a:t>2014-03-13</a:t>
            </a:fld>
            <a:endParaRPr lang="en-US" altLang="ko-KR" sz="1400" smtClean="0">
              <a:solidFill>
                <a:schemeClr val="hlink"/>
              </a:solidFill>
              <a:latin typeface="Arial Rounded MT Bold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120775"/>
            <a:ext cx="8815388" cy="420688"/>
          </a:xfrm>
        </p:spPr>
        <p:txBody>
          <a:bodyPr lIns="63500" tIns="25400" rIns="63500" bIns="25400">
            <a:spAutoFit/>
          </a:bodyPr>
          <a:lstStyle/>
          <a:p>
            <a:pPr latinLnBrk="1"/>
            <a:r>
              <a:rPr lang="en-US" altLang="ko-KR" b="1" smtClean="0">
                <a:ea typeface="굴림" charset="-127"/>
              </a:rPr>
              <a:t>Installation </a:t>
            </a:r>
            <a:r>
              <a:rPr lang="ko-KR" altLang="en-US" b="1" smtClean="0">
                <a:ea typeface="굴림" charset="-127"/>
              </a:rPr>
              <a:t>환경</a:t>
            </a:r>
            <a:r>
              <a:rPr lang="en-US" altLang="ko-KR" b="1" smtClean="0">
                <a:ea typeface="굴림" charset="-127"/>
              </a:rPr>
              <a:t>-Virtual Box </a:t>
            </a:r>
            <a:r>
              <a:rPr lang="ko-KR" altLang="en-US" b="1" smtClean="0">
                <a:ea typeface="굴림" charset="-127"/>
              </a:rPr>
              <a:t>설치 과정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37893" name="TextBox 2"/>
          <p:cNvSpPr txBox="1">
            <a:spLocks noChangeArrowheads="1"/>
          </p:cNvSpPr>
          <p:nvPr/>
        </p:nvSpPr>
        <p:spPr bwMode="auto">
          <a:xfrm>
            <a:off x="573088" y="1628775"/>
            <a:ext cx="80692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ko-KR" sz="1600"/>
              <a:t>먼저 윈도우에 가상머신 설정을 위해</a:t>
            </a:r>
            <a:r>
              <a:rPr lang="en-US" altLang="ko-KR" sz="1600"/>
              <a:t> Virtual Box</a:t>
            </a:r>
            <a:r>
              <a:rPr lang="ko-KR" altLang="ko-KR" sz="1600"/>
              <a:t>를 다운로드합니다</a:t>
            </a:r>
            <a:r>
              <a:rPr lang="en-US" altLang="ko-KR" sz="1600"/>
              <a:t>. (</a:t>
            </a:r>
            <a:r>
              <a:rPr lang="ko-KR" altLang="ko-KR" sz="1600"/>
              <a:t>공개소프트웨어</a:t>
            </a:r>
            <a:r>
              <a:rPr lang="en-US" altLang="ko-KR" sz="1600"/>
              <a:t>)</a:t>
            </a:r>
            <a:endParaRPr lang="ko-KR" altLang="ko-KR" sz="1600"/>
          </a:p>
          <a:p>
            <a:pPr eaLnBrk="1" hangingPunct="1"/>
            <a:r>
              <a:rPr lang="en-US" altLang="ko-KR" sz="1600" u="sng">
                <a:hlinkClick r:id="rId3"/>
              </a:rPr>
              <a:t>https://www.virtualbox.org/wiki/Downloads</a:t>
            </a:r>
            <a:endParaRPr lang="ko-KR" altLang="ko-KR" sz="1600"/>
          </a:p>
          <a:p>
            <a:pPr eaLnBrk="1" hangingPunct="1"/>
            <a:endParaRPr lang="ko-KR" altLang="en-US" sz="1600"/>
          </a:p>
        </p:txBody>
      </p:sp>
      <p:pic>
        <p:nvPicPr>
          <p:cNvPr id="37894" name="그림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76475"/>
            <a:ext cx="4132262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5" name="TextBox 3"/>
          <p:cNvSpPr txBox="1">
            <a:spLocks noChangeArrowheads="1"/>
          </p:cNvSpPr>
          <p:nvPr/>
        </p:nvSpPr>
        <p:spPr bwMode="auto">
          <a:xfrm>
            <a:off x="4816475" y="4949825"/>
            <a:ext cx="4203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400"/>
              <a:t>본인 컴퓨터의</a:t>
            </a:r>
            <a:r>
              <a:rPr lang="en-US" altLang="ko-KR" sz="1400"/>
              <a:t>OS </a:t>
            </a:r>
            <a:r>
              <a:rPr lang="ko-KR" altLang="en-US" sz="1400"/>
              <a:t>맞추어 파일을 다운로드 합니다</a:t>
            </a:r>
            <a:r>
              <a:rPr lang="en-US" altLang="ko-KR" sz="1400"/>
              <a:t>.</a:t>
            </a:r>
          </a:p>
          <a:p>
            <a:pPr eaLnBrk="1" hangingPunct="1"/>
            <a:r>
              <a:rPr lang="ko-KR" altLang="en-US" sz="1400"/>
              <a:t>화살표 부분은 </a:t>
            </a:r>
            <a:r>
              <a:rPr lang="en-US" altLang="ko-KR" sz="1400"/>
              <a:t>Windows</a:t>
            </a:r>
            <a:r>
              <a:rPr lang="ko-KR" altLang="en-US" sz="1400"/>
              <a:t>용 입니다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37896" name="Rectangle 2"/>
          <p:cNvSpPr txBox="1">
            <a:spLocks noChangeArrowheads="1"/>
          </p:cNvSpPr>
          <p:nvPr/>
        </p:nvSpPr>
        <p:spPr bwMode="auto">
          <a:xfrm>
            <a:off x="250825" y="152400"/>
            <a:ext cx="87137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b="1">
                <a:solidFill>
                  <a:srgbClr val="0000FF"/>
                </a:solidFill>
                <a:latin typeface="Arial Rounded MT Bold" pitchFamily="34" charset="0"/>
              </a:rPr>
              <a:t>부록</a:t>
            </a:r>
            <a:r>
              <a:rPr lang="en-US" altLang="ko-KR" b="1">
                <a:solidFill>
                  <a:srgbClr val="0000FF"/>
                </a:solidFill>
                <a:latin typeface="Arial Rounded MT Bold" pitchFamily="34" charset="0"/>
              </a:rPr>
              <a:t>1. Virtual Box, Ubuntu </a:t>
            </a:r>
            <a:r>
              <a:rPr lang="ko-KR" altLang="en-US" b="1">
                <a:solidFill>
                  <a:srgbClr val="0000FF"/>
                </a:solidFill>
                <a:latin typeface="Arial Rounded MT Bold" pitchFamily="34" charset="0"/>
              </a:rPr>
              <a:t>설치</a:t>
            </a:r>
            <a:r>
              <a:rPr lang="en-US" altLang="ko-KR" b="1">
                <a:solidFill>
                  <a:srgbClr val="0000FF"/>
                </a:solidFill>
                <a:latin typeface="Arial Rounded MT Bold" pitchFamily="34" charset="0"/>
              </a:rPr>
              <a:t>(1/14)</a:t>
            </a:r>
          </a:p>
        </p:txBody>
      </p:sp>
    </p:spTree>
    <p:extLst>
      <p:ext uri="{BB962C8B-B14F-4D97-AF65-F5344CB8AC3E}">
        <p14:creationId xmlns="" xmlns:p14="http://schemas.microsoft.com/office/powerpoint/2010/main" val="144448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32138" y="6237288"/>
            <a:ext cx="2895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endParaRPr lang="en-US" altLang="ko-KR" sz="1400" b="0" smtClean="0"/>
          </a:p>
          <a:p>
            <a:r>
              <a:rPr lang="en-US" altLang="ko-KR" sz="1400" smtClean="0">
                <a:solidFill>
                  <a:schemeClr val="hlink"/>
                </a:solidFill>
              </a:rPr>
              <a:t>OPENWRT Firmware</a:t>
            </a:r>
          </a:p>
        </p:txBody>
      </p:sp>
      <p:sp>
        <p:nvSpPr>
          <p:cNvPr id="38915" name="Rectangle 9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endParaRPr lang="ko-KR" altLang="en-US" sz="1400" smtClean="0"/>
          </a:p>
          <a:p>
            <a:fld id="{8442D9CC-667E-4A6B-B428-8514A70BF92E}" type="datetime1">
              <a:rPr lang="ko-KR" altLang="en-US" sz="1400" smtClean="0">
                <a:solidFill>
                  <a:schemeClr val="hlink"/>
                </a:solidFill>
                <a:latin typeface="Arial Rounded MT Bold" pitchFamily="34" charset="0"/>
              </a:rPr>
              <a:pPr/>
              <a:t>2014-03-13</a:t>
            </a:fld>
            <a:endParaRPr lang="en-US" altLang="ko-KR" sz="1400" smtClean="0">
              <a:solidFill>
                <a:schemeClr val="hlink"/>
              </a:solidFill>
              <a:latin typeface="Arial Rounded MT Bold" pitchFamily="34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120775"/>
            <a:ext cx="8815388" cy="420688"/>
          </a:xfrm>
        </p:spPr>
        <p:txBody>
          <a:bodyPr lIns="63500" tIns="25400" rIns="63500" bIns="25400">
            <a:spAutoFit/>
          </a:bodyPr>
          <a:lstStyle/>
          <a:p>
            <a:pPr latinLnBrk="1"/>
            <a:r>
              <a:rPr lang="en-US" altLang="ko-KR" b="1" smtClean="0">
                <a:ea typeface="굴림" charset="-127"/>
              </a:rPr>
              <a:t>Installation </a:t>
            </a:r>
            <a:r>
              <a:rPr lang="ko-KR" altLang="en-US" b="1" smtClean="0">
                <a:ea typeface="굴림" charset="-127"/>
              </a:rPr>
              <a:t>환경</a:t>
            </a:r>
            <a:r>
              <a:rPr lang="en-US" altLang="ko-KR" b="1" smtClean="0">
                <a:ea typeface="굴림" charset="-127"/>
              </a:rPr>
              <a:t>-Virtual Box </a:t>
            </a:r>
            <a:r>
              <a:rPr lang="ko-KR" altLang="en-US" b="1" smtClean="0">
                <a:ea typeface="굴림" charset="-127"/>
              </a:rPr>
              <a:t>설치 과정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38917" name="Rectangle 2"/>
          <p:cNvSpPr txBox="1">
            <a:spLocks noChangeArrowheads="1"/>
          </p:cNvSpPr>
          <p:nvPr/>
        </p:nvSpPr>
        <p:spPr bwMode="auto">
          <a:xfrm>
            <a:off x="250825" y="152400"/>
            <a:ext cx="87137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b="1">
                <a:solidFill>
                  <a:srgbClr val="0000FF"/>
                </a:solidFill>
                <a:latin typeface="Arial Rounded MT Bold" pitchFamily="34" charset="0"/>
              </a:rPr>
              <a:t>부록</a:t>
            </a:r>
            <a:r>
              <a:rPr lang="en-US" altLang="ko-KR" b="1">
                <a:solidFill>
                  <a:srgbClr val="0000FF"/>
                </a:solidFill>
                <a:latin typeface="Arial Rounded MT Bold" pitchFamily="34" charset="0"/>
              </a:rPr>
              <a:t>1. Virtual Box, Ubuntu </a:t>
            </a:r>
            <a:r>
              <a:rPr lang="ko-KR" altLang="en-US" b="1">
                <a:solidFill>
                  <a:srgbClr val="0000FF"/>
                </a:solidFill>
                <a:latin typeface="Arial Rounded MT Bold" pitchFamily="34" charset="0"/>
              </a:rPr>
              <a:t>설치</a:t>
            </a:r>
            <a:r>
              <a:rPr lang="en-US" altLang="ko-KR" b="1">
                <a:solidFill>
                  <a:srgbClr val="0000FF"/>
                </a:solidFill>
                <a:latin typeface="Arial Rounded MT Bold" pitchFamily="34" charset="0"/>
              </a:rPr>
              <a:t> (2/14)</a:t>
            </a:r>
          </a:p>
        </p:txBody>
      </p:sp>
      <p:sp>
        <p:nvSpPr>
          <p:cNvPr id="38918" name="TextBox 4"/>
          <p:cNvSpPr txBox="1">
            <a:spLocks noChangeArrowheads="1"/>
          </p:cNvSpPr>
          <p:nvPr/>
        </p:nvSpPr>
        <p:spPr bwMode="auto">
          <a:xfrm>
            <a:off x="827088" y="1628775"/>
            <a:ext cx="11938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600"/>
              <a:t>설치과정 </a:t>
            </a:r>
            <a:r>
              <a:rPr lang="en-US" altLang="ko-KR" sz="1600"/>
              <a:t>1</a:t>
            </a:r>
          </a:p>
          <a:p>
            <a:pPr eaLnBrk="1" hangingPunct="1"/>
            <a:endParaRPr lang="en-US" altLang="ko-KR" sz="1600"/>
          </a:p>
          <a:p>
            <a:pPr eaLnBrk="1" hangingPunct="1"/>
            <a:endParaRPr lang="en-US" altLang="ko-KR" sz="1600"/>
          </a:p>
          <a:p>
            <a:pPr eaLnBrk="1" hangingPunct="1"/>
            <a:endParaRPr lang="en-US" altLang="ko-KR" sz="1600"/>
          </a:p>
          <a:p>
            <a:pPr eaLnBrk="1" hangingPunct="1"/>
            <a:endParaRPr lang="en-US" altLang="ko-KR" sz="1600"/>
          </a:p>
          <a:p>
            <a:pPr eaLnBrk="1" hangingPunct="1"/>
            <a:endParaRPr lang="en-US" altLang="ko-KR" sz="1600"/>
          </a:p>
          <a:p>
            <a:pPr eaLnBrk="1" hangingPunct="1"/>
            <a:endParaRPr lang="en-US" altLang="ko-KR" sz="1600"/>
          </a:p>
          <a:p>
            <a:pPr eaLnBrk="1" hangingPunct="1"/>
            <a:endParaRPr lang="en-US" altLang="ko-KR" sz="1600"/>
          </a:p>
        </p:txBody>
      </p:sp>
      <p:pic>
        <p:nvPicPr>
          <p:cNvPr id="38919" name="그림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88" y="1628775"/>
            <a:ext cx="4437062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0" name="TextBox 5"/>
          <p:cNvSpPr txBox="1">
            <a:spLocks noChangeArrowheads="1"/>
          </p:cNvSpPr>
          <p:nvPr/>
        </p:nvSpPr>
        <p:spPr bwMode="auto">
          <a:xfrm>
            <a:off x="3348038" y="5229225"/>
            <a:ext cx="287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Next</a:t>
            </a:r>
            <a:r>
              <a:rPr lang="ko-KR" altLang="en-US"/>
              <a:t>를 클릭합니다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2325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32138" y="6237288"/>
            <a:ext cx="2895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endParaRPr lang="en-US" altLang="ko-KR" sz="1400" b="0" smtClean="0"/>
          </a:p>
          <a:p>
            <a:r>
              <a:rPr lang="en-US" altLang="ko-KR" sz="1400" smtClean="0">
                <a:solidFill>
                  <a:schemeClr val="hlink"/>
                </a:solidFill>
              </a:rPr>
              <a:t>OPENWRT Firmware</a:t>
            </a:r>
          </a:p>
        </p:txBody>
      </p:sp>
      <p:sp>
        <p:nvSpPr>
          <p:cNvPr id="39939" name="Rectangle 9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endParaRPr lang="ko-KR" altLang="en-US" sz="1400" smtClean="0"/>
          </a:p>
          <a:p>
            <a:fld id="{D3A3E5B7-AA2F-40DC-BFB7-A75F96E4D6F8}" type="datetime1">
              <a:rPr lang="ko-KR" altLang="en-US" sz="1400" smtClean="0">
                <a:solidFill>
                  <a:schemeClr val="hlink"/>
                </a:solidFill>
                <a:latin typeface="Arial Rounded MT Bold" pitchFamily="34" charset="0"/>
              </a:rPr>
              <a:pPr/>
              <a:t>2014-03-13</a:t>
            </a:fld>
            <a:endParaRPr lang="en-US" altLang="ko-KR" sz="1400" smtClean="0">
              <a:solidFill>
                <a:schemeClr val="hlink"/>
              </a:solidFill>
              <a:latin typeface="Arial Rounded MT Bold" pitchFamily="34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120775"/>
            <a:ext cx="8815388" cy="420688"/>
          </a:xfrm>
        </p:spPr>
        <p:txBody>
          <a:bodyPr lIns="63500" tIns="25400" rIns="63500" bIns="25400">
            <a:spAutoFit/>
          </a:bodyPr>
          <a:lstStyle/>
          <a:p>
            <a:pPr latinLnBrk="1"/>
            <a:r>
              <a:rPr lang="en-US" altLang="ko-KR" b="1" smtClean="0">
                <a:ea typeface="굴림" charset="-127"/>
              </a:rPr>
              <a:t>Installation </a:t>
            </a:r>
            <a:r>
              <a:rPr lang="ko-KR" altLang="en-US" b="1" smtClean="0">
                <a:ea typeface="굴림" charset="-127"/>
              </a:rPr>
              <a:t>환경</a:t>
            </a:r>
            <a:r>
              <a:rPr lang="en-US" altLang="ko-KR" b="1" smtClean="0">
                <a:ea typeface="굴림" charset="-127"/>
              </a:rPr>
              <a:t>-Virtual Box </a:t>
            </a:r>
            <a:r>
              <a:rPr lang="ko-KR" altLang="en-US" b="1" smtClean="0">
                <a:ea typeface="굴림" charset="-127"/>
              </a:rPr>
              <a:t>설치 과정</a:t>
            </a:r>
            <a:endParaRPr lang="ko-KR" altLang="en-US" smtClean="0">
              <a:ea typeface="굴림" charset="-127"/>
            </a:endParaRPr>
          </a:p>
        </p:txBody>
      </p:sp>
      <p:pic>
        <p:nvPicPr>
          <p:cNvPr id="39941" name="그림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238" y="1557338"/>
            <a:ext cx="2922587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그림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1571625"/>
            <a:ext cx="3206750" cy="227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그림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973513"/>
            <a:ext cx="2928937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4" name="TextBox 1"/>
          <p:cNvSpPr txBox="1">
            <a:spLocks noChangeArrowheads="1"/>
          </p:cNvSpPr>
          <p:nvPr/>
        </p:nvSpPr>
        <p:spPr bwMode="auto">
          <a:xfrm>
            <a:off x="4427538" y="4511675"/>
            <a:ext cx="43211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ko-KR" sz="1600"/>
              <a:t>설치도중</a:t>
            </a:r>
            <a:r>
              <a:rPr lang="en-US" altLang="ko-KR" sz="1600"/>
              <a:t> Win7 </a:t>
            </a:r>
            <a:r>
              <a:rPr lang="ko-KR" altLang="ko-KR" sz="1600"/>
              <a:t>보안시스템에서 소프트웨어나 장치를 설치 하겠냐고 물어보는데</a:t>
            </a:r>
          </a:p>
          <a:p>
            <a:pPr eaLnBrk="1" hangingPunct="1"/>
            <a:r>
              <a:rPr lang="ko-KR" altLang="ko-KR" sz="1600"/>
              <a:t>이때 설치를 선택합니다</a:t>
            </a:r>
            <a:r>
              <a:rPr lang="en-US" altLang="ko-KR" sz="1600"/>
              <a:t>.</a:t>
            </a:r>
            <a:endParaRPr lang="ko-KR" altLang="ko-KR" sz="1600"/>
          </a:p>
          <a:p>
            <a:pPr eaLnBrk="1" hangingPunct="1"/>
            <a:endParaRPr lang="ko-KR" altLang="en-US" sz="1600"/>
          </a:p>
        </p:txBody>
      </p:sp>
      <p:sp>
        <p:nvSpPr>
          <p:cNvPr id="39945" name="Rectangle 2"/>
          <p:cNvSpPr txBox="1">
            <a:spLocks noChangeArrowheads="1"/>
          </p:cNvSpPr>
          <p:nvPr/>
        </p:nvSpPr>
        <p:spPr bwMode="auto">
          <a:xfrm>
            <a:off x="250825" y="152400"/>
            <a:ext cx="87137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b="1">
                <a:solidFill>
                  <a:srgbClr val="0000FF"/>
                </a:solidFill>
                <a:latin typeface="Arial Rounded MT Bold" pitchFamily="34" charset="0"/>
              </a:rPr>
              <a:t>부록</a:t>
            </a:r>
            <a:r>
              <a:rPr lang="en-US" altLang="ko-KR" b="1">
                <a:solidFill>
                  <a:srgbClr val="0000FF"/>
                </a:solidFill>
                <a:latin typeface="Arial Rounded MT Bold" pitchFamily="34" charset="0"/>
              </a:rPr>
              <a:t>1. Virtual Box, Ubuntu </a:t>
            </a:r>
            <a:r>
              <a:rPr lang="ko-KR" altLang="en-US" b="1">
                <a:solidFill>
                  <a:srgbClr val="0000FF"/>
                </a:solidFill>
                <a:latin typeface="Arial Rounded MT Bold" pitchFamily="34" charset="0"/>
              </a:rPr>
              <a:t>설치</a:t>
            </a:r>
            <a:r>
              <a:rPr lang="en-US" altLang="ko-KR" b="1">
                <a:solidFill>
                  <a:srgbClr val="0000FF"/>
                </a:solidFill>
                <a:latin typeface="Arial Rounded MT Bold" pitchFamily="34" charset="0"/>
              </a:rPr>
              <a:t> (3/14)</a:t>
            </a:r>
          </a:p>
        </p:txBody>
      </p:sp>
    </p:spTree>
    <p:extLst>
      <p:ext uri="{BB962C8B-B14F-4D97-AF65-F5344CB8AC3E}">
        <p14:creationId xmlns="" xmlns:p14="http://schemas.microsoft.com/office/powerpoint/2010/main" val="119876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32138" y="6237288"/>
            <a:ext cx="2895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endParaRPr lang="en-US" altLang="ko-KR" sz="1400" b="0" smtClean="0"/>
          </a:p>
          <a:p>
            <a:r>
              <a:rPr lang="en-US" altLang="ko-KR" sz="1400" smtClean="0">
                <a:solidFill>
                  <a:schemeClr val="hlink"/>
                </a:solidFill>
              </a:rPr>
              <a:t>OPENWRT Firmware</a:t>
            </a:r>
          </a:p>
        </p:txBody>
      </p:sp>
      <p:sp>
        <p:nvSpPr>
          <p:cNvPr id="40963" name="Rectangle 9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endParaRPr lang="ko-KR" altLang="en-US" sz="1400" smtClean="0"/>
          </a:p>
          <a:p>
            <a:fld id="{252E8575-F2F7-4F72-8EB5-7E27049CEF57}" type="datetime1">
              <a:rPr lang="ko-KR" altLang="en-US" sz="1400" smtClean="0">
                <a:solidFill>
                  <a:schemeClr val="hlink"/>
                </a:solidFill>
                <a:latin typeface="Arial Rounded MT Bold" pitchFamily="34" charset="0"/>
              </a:rPr>
              <a:pPr/>
              <a:t>2014-03-13</a:t>
            </a:fld>
            <a:endParaRPr lang="en-US" altLang="ko-KR" sz="1400" smtClean="0">
              <a:solidFill>
                <a:schemeClr val="hlink"/>
              </a:solidFill>
              <a:latin typeface="Arial Rounded MT Bold" pitchFamily="34" charset="0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120775"/>
            <a:ext cx="8815388" cy="457200"/>
          </a:xfrm>
        </p:spPr>
        <p:txBody>
          <a:bodyPr lIns="63500" tIns="25400" rIns="63500" bIns="25400">
            <a:spAutoFit/>
          </a:bodyPr>
          <a:lstStyle/>
          <a:p>
            <a:pPr latinLnBrk="1"/>
            <a:r>
              <a:rPr lang="en-US" altLang="ko-KR" b="1" smtClean="0">
                <a:ea typeface="굴림" charset="-127"/>
              </a:rPr>
              <a:t>Installation </a:t>
            </a:r>
            <a:r>
              <a:rPr lang="ko-KR" altLang="en-US" b="1" smtClean="0">
                <a:ea typeface="굴림" charset="-127"/>
              </a:rPr>
              <a:t>환경</a:t>
            </a:r>
            <a:r>
              <a:rPr lang="en-US" altLang="ko-KR" b="1" smtClean="0">
                <a:ea typeface="굴림" charset="-127"/>
              </a:rPr>
              <a:t>-</a:t>
            </a:r>
            <a:r>
              <a:rPr lang="ko-KR" altLang="en-US" b="1" smtClean="0">
                <a:ea typeface="굴림" charset="-127"/>
              </a:rPr>
              <a:t>우분투 설치과정</a:t>
            </a:r>
            <a:endParaRPr lang="ko-KR" altLang="en-US" smtClean="0">
              <a:ea typeface="굴림" charset="-127"/>
            </a:endParaRPr>
          </a:p>
        </p:txBody>
      </p:sp>
      <p:pic>
        <p:nvPicPr>
          <p:cNvPr id="4096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1773238"/>
            <a:ext cx="6831012" cy="362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6" name="TextBox 2"/>
          <p:cNvSpPr txBox="1">
            <a:spLocks noChangeArrowheads="1"/>
          </p:cNvSpPr>
          <p:nvPr/>
        </p:nvSpPr>
        <p:spPr bwMode="auto">
          <a:xfrm>
            <a:off x="3059113" y="5589588"/>
            <a:ext cx="1758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600"/>
              <a:t>새로 만들기 클릭</a:t>
            </a:r>
          </a:p>
        </p:txBody>
      </p:sp>
      <p:sp>
        <p:nvSpPr>
          <p:cNvPr id="40967" name="Rectangle 2"/>
          <p:cNvSpPr txBox="1">
            <a:spLocks noChangeArrowheads="1"/>
          </p:cNvSpPr>
          <p:nvPr/>
        </p:nvSpPr>
        <p:spPr bwMode="auto">
          <a:xfrm>
            <a:off x="250825" y="152400"/>
            <a:ext cx="87137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b="1">
                <a:solidFill>
                  <a:srgbClr val="0000FF"/>
                </a:solidFill>
                <a:latin typeface="Arial Rounded MT Bold" pitchFamily="34" charset="0"/>
              </a:rPr>
              <a:t>부록</a:t>
            </a:r>
            <a:r>
              <a:rPr lang="en-US" altLang="ko-KR" b="1">
                <a:solidFill>
                  <a:srgbClr val="0000FF"/>
                </a:solidFill>
                <a:latin typeface="Arial Rounded MT Bold" pitchFamily="34" charset="0"/>
              </a:rPr>
              <a:t>1. Virtual Box, Ubuntu </a:t>
            </a:r>
            <a:r>
              <a:rPr lang="ko-KR" altLang="en-US" b="1">
                <a:solidFill>
                  <a:srgbClr val="0000FF"/>
                </a:solidFill>
                <a:latin typeface="Arial Rounded MT Bold" pitchFamily="34" charset="0"/>
              </a:rPr>
              <a:t>설치</a:t>
            </a:r>
            <a:r>
              <a:rPr lang="en-US" altLang="ko-KR" b="1">
                <a:solidFill>
                  <a:srgbClr val="0000FF"/>
                </a:solidFill>
                <a:latin typeface="Arial Rounded MT Bold" pitchFamily="34" charset="0"/>
              </a:rPr>
              <a:t> (4/14)</a:t>
            </a:r>
          </a:p>
        </p:txBody>
      </p:sp>
    </p:spTree>
    <p:extLst>
      <p:ext uri="{BB962C8B-B14F-4D97-AF65-F5344CB8AC3E}">
        <p14:creationId xmlns="" xmlns:p14="http://schemas.microsoft.com/office/powerpoint/2010/main" val="397964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32138" y="6237288"/>
            <a:ext cx="2895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endParaRPr lang="en-US" altLang="ko-KR" sz="1400" b="0" smtClean="0"/>
          </a:p>
          <a:p>
            <a:r>
              <a:rPr lang="en-US" altLang="ko-KR" sz="1400" smtClean="0">
                <a:solidFill>
                  <a:schemeClr val="hlink"/>
                </a:solidFill>
              </a:rPr>
              <a:t>OPENWRT Firmware</a:t>
            </a:r>
          </a:p>
        </p:txBody>
      </p:sp>
      <p:sp>
        <p:nvSpPr>
          <p:cNvPr id="41987" name="Rectangle 9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endParaRPr lang="ko-KR" altLang="en-US" sz="1400" smtClean="0"/>
          </a:p>
          <a:p>
            <a:fld id="{6E42FD49-B3EF-4726-AD03-DB605B44C78D}" type="datetime1">
              <a:rPr lang="ko-KR" altLang="en-US" sz="1400" smtClean="0">
                <a:solidFill>
                  <a:schemeClr val="hlink"/>
                </a:solidFill>
                <a:latin typeface="Arial Rounded MT Bold" pitchFamily="34" charset="0"/>
              </a:rPr>
              <a:pPr/>
              <a:t>2014-03-13</a:t>
            </a:fld>
            <a:endParaRPr lang="en-US" altLang="ko-KR" sz="1400" smtClean="0">
              <a:solidFill>
                <a:schemeClr val="hlink"/>
              </a:solidFill>
              <a:latin typeface="Arial Rounded MT Bold" pitchFamily="34" charset="0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120775"/>
            <a:ext cx="8815388" cy="457200"/>
          </a:xfrm>
        </p:spPr>
        <p:txBody>
          <a:bodyPr lIns="63500" tIns="25400" rIns="63500" bIns="25400">
            <a:spAutoFit/>
          </a:bodyPr>
          <a:lstStyle/>
          <a:p>
            <a:pPr latinLnBrk="1"/>
            <a:r>
              <a:rPr lang="en-US" altLang="ko-KR" b="1" smtClean="0">
                <a:ea typeface="굴림" charset="-127"/>
              </a:rPr>
              <a:t>Installation </a:t>
            </a:r>
            <a:r>
              <a:rPr lang="ko-KR" altLang="en-US" b="1" smtClean="0">
                <a:ea typeface="굴림" charset="-127"/>
              </a:rPr>
              <a:t>환경</a:t>
            </a:r>
            <a:r>
              <a:rPr lang="en-US" altLang="ko-KR" b="1" smtClean="0">
                <a:ea typeface="굴림" charset="-127"/>
              </a:rPr>
              <a:t>-</a:t>
            </a:r>
            <a:r>
              <a:rPr lang="ko-KR" altLang="en-US" b="1" smtClean="0">
                <a:ea typeface="굴림" charset="-127"/>
              </a:rPr>
              <a:t>우분투 설치과정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41989" name="TextBox 2"/>
          <p:cNvSpPr txBox="1">
            <a:spLocks noChangeArrowheads="1"/>
          </p:cNvSpPr>
          <p:nvPr/>
        </p:nvSpPr>
        <p:spPr bwMode="auto">
          <a:xfrm>
            <a:off x="1981200" y="5568950"/>
            <a:ext cx="52530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600"/>
              <a:t>가상머신 이름을 </a:t>
            </a:r>
            <a:r>
              <a:rPr lang="en-US" altLang="ko-KR" sz="1600"/>
              <a:t>Ubuntu</a:t>
            </a:r>
            <a:r>
              <a:rPr lang="ko-KR" altLang="en-US" sz="1600"/>
              <a:t>로 설정 후 다음을 선택합니다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pic>
        <p:nvPicPr>
          <p:cNvPr id="419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3" y="1628775"/>
            <a:ext cx="57245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91" name="Rectangle 2"/>
          <p:cNvSpPr txBox="1">
            <a:spLocks noChangeArrowheads="1"/>
          </p:cNvSpPr>
          <p:nvPr/>
        </p:nvSpPr>
        <p:spPr bwMode="auto">
          <a:xfrm>
            <a:off x="250825" y="152400"/>
            <a:ext cx="87137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b="1">
                <a:solidFill>
                  <a:srgbClr val="0000FF"/>
                </a:solidFill>
                <a:latin typeface="Arial Rounded MT Bold" pitchFamily="34" charset="0"/>
              </a:rPr>
              <a:t>부록</a:t>
            </a:r>
            <a:r>
              <a:rPr lang="en-US" altLang="ko-KR" b="1">
                <a:solidFill>
                  <a:srgbClr val="0000FF"/>
                </a:solidFill>
                <a:latin typeface="Arial Rounded MT Bold" pitchFamily="34" charset="0"/>
              </a:rPr>
              <a:t>1. Virtual Box, Ubuntu </a:t>
            </a:r>
            <a:r>
              <a:rPr lang="ko-KR" altLang="en-US" b="1">
                <a:solidFill>
                  <a:srgbClr val="0000FF"/>
                </a:solidFill>
                <a:latin typeface="Arial Rounded MT Bold" pitchFamily="34" charset="0"/>
              </a:rPr>
              <a:t>설치</a:t>
            </a:r>
            <a:r>
              <a:rPr lang="en-US" altLang="ko-KR" b="1">
                <a:solidFill>
                  <a:srgbClr val="0000FF"/>
                </a:solidFill>
                <a:latin typeface="Arial Rounded MT Bold" pitchFamily="34" charset="0"/>
              </a:rPr>
              <a:t> (5/14)</a:t>
            </a:r>
          </a:p>
        </p:txBody>
      </p:sp>
    </p:spTree>
    <p:extLst>
      <p:ext uri="{BB962C8B-B14F-4D97-AF65-F5344CB8AC3E}">
        <p14:creationId xmlns="" xmlns:p14="http://schemas.microsoft.com/office/powerpoint/2010/main" val="48185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32138" y="6237288"/>
            <a:ext cx="2895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endParaRPr lang="en-US" altLang="ko-KR" sz="1400" b="0" smtClean="0"/>
          </a:p>
          <a:p>
            <a:r>
              <a:rPr lang="en-US" altLang="ko-KR" sz="1400" smtClean="0">
                <a:solidFill>
                  <a:schemeClr val="hlink"/>
                </a:solidFill>
              </a:rPr>
              <a:t>OPENWRT Firmware</a:t>
            </a:r>
          </a:p>
        </p:txBody>
      </p:sp>
      <p:sp>
        <p:nvSpPr>
          <p:cNvPr id="43011" name="Rectangle 9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endParaRPr lang="ko-KR" altLang="en-US" sz="1400" smtClean="0"/>
          </a:p>
          <a:p>
            <a:fld id="{02AFC271-982D-4593-A52A-83B757EFFEBB}" type="datetime1">
              <a:rPr lang="ko-KR" altLang="en-US" sz="1400" smtClean="0">
                <a:solidFill>
                  <a:schemeClr val="hlink"/>
                </a:solidFill>
                <a:latin typeface="Arial Rounded MT Bold" pitchFamily="34" charset="0"/>
              </a:rPr>
              <a:pPr/>
              <a:t>2014-03-13</a:t>
            </a:fld>
            <a:endParaRPr lang="en-US" altLang="ko-KR" sz="1400" smtClean="0">
              <a:solidFill>
                <a:schemeClr val="hlink"/>
              </a:solidFill>
              <a:latin typeface="Arial Rounded MT Bold" pitchFamily="34" charset="0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120775"/>
            <a:ext cx="8815388" cy="457200"/>
          </a:xfrm>
        </p:spPr>
        <p:txBody>
          <a:bodyPr lIns="63500" tIns="25400" rIns="63500" bIns="25400">
            <a:spAutoFit/>
          </a:bodyPr>
          <a:lstStyle/>
          <a:p>
            <a:pPr latinLnBrk="1"/>
            <a:r>
              <a:rPr lang="en-US" altLang="ko-KR" b="1" smtClean="0">
                <a:ea typeface="굴림" charset="-127"/>
              </a:rPr>
              <a:t>Installation </a:t>
            </a:r>
            <a:r>
              <a:rPr lang="ko-KR" altLang="en-US" b="1" smtClean="0">
                <a:ea typeface="굴림" charset="-127"/>
              </a:rPr>
              <a:t>환경</a:t>
            </a:r>
            <a:r>
              <a:rPr lang="en-US" altLang="ko-KR" b="1" smtClean="0">
                <a:ea typeface="굴림" charset="-127"/>
              </a:rPr>
              <a:t>-</a:t>
            </a:r>
            <a:r>
              <a:rPr lang="ko-KR" altLang="en-US" b="1" smtClean="0">
                <a:ea typeface="굴림" charset="-127"/>
              </a:rPr>
              <a:t>우분투 설치과정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43013" name="TextBox 2"/>
          <p:cNvSpPr txBox="1">
            <a:spLocks noChangeArrowheads="1"/>
          </p:cNvSpPr>
          <p:nvPr/>
        </p:nvSpPr>
        <p:spPr bwMode="auto">
          <a:xfrm>
            <a:off x="2770188" y="5568950"/>
            <a:ext cx="36750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600"/>
              <a:t>메모리를 할당하고 다음을 선택합니다</a:t>
            </a:r>
          </a:p>
        </p:txBody>
      </p:sp>
      <p:pic>
        <p:nvPicPr>
          <p:cNvPr id="430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1628775"/>
            <a:ext cx="570547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15" name="Rectangle 2"/>
          <p:cNvSpPr txBox="1">
            <a:spLocks noChangeArrowheads="1"/>
          </p:cNvSpPr>
          <p:nvPr/>
        </p:nvSpPr>
        <p:spPr bwMode="auto">
          <a:xfrm>
            <a:off x="250825" y="152400"/>
            <a:ext cx="87137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b="1">
                <a:solidFill>
                  <a:srgbClr val="0000FF"/>
                </a:solidFill>
                <a:latin typeface="Arial Rounded MT Bold" pitchFamily="34" charset="0"/>
              </a:rPr>
              <a:t>부록</a:t>
            </a:r>
            <a:r>
              <a:rPr lang="en-US" altLang="ko-KR" b="1">
                <a:solidFill>
                  <a:srgbClr val="0000FF"/>
                </a:solidFill>
                <a:latin typeface="Arial Rounded MT Bold" pitchFamily="34" charset="0"/>
              </a:rPr>
              <a:t>1. Virtual Box, Ubuntu </a:t>
            </a:r>
            <a:r>
              <a:rPr lang="ko-KR" altLang="en-US" b="1">
                <a:solidFill>
                  <a:srgbClr val="0000FF"/>
                </a:solidFill>
                <a:latin typeface="Arial Rounded MT Bold" pitchFamily="34" charset="0"/>
              </a:rPr>
              <a:t>설치</a:t>
            </a:r>
            <a:r>
              <a:rPr lang="en-US" altLang="ko-KR" b="1">
                <a:solidFill>
                  <a:srgbClr val="0000FF"/>
                </a:solidFill>
                <a:latin typeface="Arial Rounded MT Bold" pitchFamily="34" charset="0"/>
              </a:rPr>
              <a:t> (6/14)</a:t>
            </a:r>
          </a:p>
        </p:txBody>
      </p:sp>
    </p:spTree>
    <p:extLst>
      <p:ext uri="{BB962C8B-B14F-4D97-AF65-F5344CB8AC3E}">
        <p14:creationId xmlns="" xmlns:p14="http://schemas.microsoft.com/office/powerpoint/2010/main" val="201156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-396552" y="411341"/>
            <a:ext cx="5186536" cy="569387"/>
          </a:xfr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ea typeface="굴림" charset="-127"/>
              </a:rPr>
              <a:t>1. </a:t>
            </a:r>
            <a:r>
              <a:rPr lang="en-US" altLang="ko-KR" sz="2800" dirty="0" err="1" smtClean="0">
                <a:ea typeface="굴림" charset="-127"/>
              </a:rPr>
              <a:t>OpenWrt</a:t>
            </a:r>
            <a:r>
              <a:rPr lang="en-US" altLang="ko-KR" sz="2800" dirty="0" smtClean="0">
                <a:ea typeface="굴림" charset="-127"/>
              </a:rPr>
              <a:t> </a:t>
            </a:r>
            <a:r>
              <a:rPr lang="ko-KR" altLang="en-US" sz="2800" dirty="0" smtClean="0">
                <a:ea typeface="굴림" charset="-127"/>
              </a:rPr>
              <a:t>설치 및 접속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>
          <a:xfrm>
            <a:off x="251792" y="1303830"/>
            <a:ext cx="7848600" cy="5165725"/>
          </a:xfrm>
        </p:spPr>
        <p:txBody>
          <a:bodyPr/>
          <a:lstStyle/>
          <a:p>
            <a:r>
              <a:rPr lang="ko-KR" altLang="en-US" sz="2000" dirty="0" smtClean="0">
                <a:ea typeface="굴림" charset="-127"/>
              </a:rPr>
              <a:t>유무선공유기 및 </a:t>
            </a:r>
            <a:r>
              <a:rPr lang="en-US" altLang="ko-KR" sz="2000" dirty="0" smtClean="0">
                <a:ea typeface="굴림" charset="-127"/>
              </a:rPr>
              <a:t>PC </a:t>
            </a:r>
            <a:r>
              <a:rPr lang="ko-KR" altLang="en-US" sz="2000" dirty="0" smtClean="0">
                <a:ea typeface="굴림" charset="-127"/>
              </a:rPr>
              <a:t>구성도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아래 구성도는 필자의 실험환경이다</a:t>
            </a:r>
            <a:r>
              <a:rPr lang="en-US" altLang="ko-KR" sz="2000" dirty="0" smtClean="0">
                <a:ea typeface="굴림" charset="-127"/>
              </a:rPr>
              <a:t>. </a:t>
            </a:r>
            <a:r>
              <a:rPr lang="ko-KR" altLang="en-US" sz="2000" dirty="0" smtClean="0">
                <a:ea typeface="굴림" charset="-127"/>
              </a:rPr>
              <a:t>각자마다 다를 수 있다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pPr lvl="2"/>
            <a:endParaRPr lang="en-US" altLang="ko-KR" sz="1400" dirty="0" smtClean="0">
              <a:ea typeface="굴림" charset="-127"/>
            </a:endParaRPr>
          </a:p>
          <a:p>
            <a:pPr lvl="2"/>
            <a:endParaRPr lang="en-US" altLang="ko-KR" sz="1400" dirty="0" smtClean="0">
              <a:ea typeface="굴림" charset="-127"/>
            </a:endParaRPr>
          </a:p>
          <a:p>
            <a:pPr lvl="2"/>
            <a:endParaRPr lang="en-US" altLang="ko-KR" sz="1400" dirty="0" smtClean="0">
              <a:ea typeface="굴림" charset="-127"/>
            </a:endParaRPr>
          </a:p>
          <a:p>
            <a:pPr lvl="2"/>
            <a:endParaRPr lang="en-US" altLang="ko-KR" sz="1400" dirty="0" smtClean="0">
              <a:ea typeface="굴림" charset="-127"/>
            </a:endParaRPr>
          </a:p>
          <a:p>
            <a:pPr lvl="2"/>
            <a:endParaRPr lang="ko-KR" altLang="en-US" sz="1400" dirty="0" smtClean="0">
              <a:ea typeface="굴림" charset="-127"/>
            </a:endParaRPr>
          </a:p>
        </p:txBody>
      </p:sp>
      <p:sp>
        <p:nvSpPr>
          <p:cNvPr id="24579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CB736FA-4F9A-4D2A-8432-ADE351988624}" type="slidenum">
              <a:rPr lang="en-US" altLang="ko-KR" smtClean="0">
                <a:ea typeface="굴림" charset="-127"/>
              </a:rPr>
              <a:pPr/>
              <a:t>3</a:t>
            </a:fld>
            <a:endParaRPr lang="en-US" altLang="ko-KR" smtClean="0">
              <a:ea typeface="굴림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39998" y="2494694"/>
            <a:ext cx="7072362" cy="3226110"/>
            <a:chOff x="285720" y="2143116"/>
            <a:chExt cx="8398378" cy="3715570"/>
          </a:xfrm>
        </p:grpSpPr>
        <p:pic>
          <p:nvPicPr>
            <p:cNvPr id="8" name="_x84496408" descr="DRW00000b403c5d"/>
            <p:cNvPicPr>
              <a:picLocks noChangeAspect="1" noChangeArrowheads="1"/>
            </p:cNvPicPr>
            <p:nvPr/>
          </p:nvPicPr>
          <p:blipFill>
            <a:blip r:embed="rId3" cstate="print"/>
            <a:srcRect l="48974" b="14626"/>
            <a:stretch>
              <a:fillRect/>
            </a:stretch>
          </p:blipFill>
          <p:spPr bwMode="auto">
            <a:xfrm>
              <a:off x="5072066" y="2928934"/>
              <a:ext cx="3612032" cy="2714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" name="그룹 11"/>
            <p:cNvGrpSpPr/>
            <p:nvPr/>
          </p:nvGrpSpPr>
          <p:grpSpPr>
            <a:xfrm>
              <a:off x="285720" y="2143116"/>
              <a:ext cx="1785950" cy="785818"/>
              <a:chOff x="642910" y="2786058"/>
              <a:chExt cx="1785950" cy="785818"/>
            </a:xfrm>
          </p:grpSpPr>
          <p:sp>
            <p:nvSpPr>
              <p:cNvPr id="31" name="구름 30"/>
              <p:cNvSpPr/>
              <p:nvPr/>
            </p:nvSpPr>
            <p:spPr>
              <a:xfrm>
                <a:off x="642910" y="2786058"/>
                <a:ext cx="1785950" cy="785818"/>
              </a:xfrm>
              <a:prstGeom prst="clou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000100" y="2967682"/>
                <a:ext cx="1000131" cy="37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Internet</a:t>
                </a:r>
                <a:endParaRPr lang="ko-KR" altLang="en-US" sz="1200" dirty="0"/>
              </a:p>
            </p:txBody>
          </p:sp>
        </p:grpSp>
        <p:grpSp>
          <p:nvGrpSpPr>
            <p:cNvPr id="10" name="그룹 45"/>
            <p:cNvGrpSpPr/>
            <p:nvPr/>
          </p:nvGrpSpPr>
          <p:grpSpPr>
            <a:xfrm>
              <a:off x="3143240" y="3286124"/>
              <a:ext cx="1081844" cy="1357322"/>
              <a:chOff x="2643174" y="4643446"/>
              <a:chExt cx="1081844" cy="1357322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2653448" y="5429264"/>
                <a:ext cx="989858" cy="57150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2796324" y="5857892"/>
                <a:ext cx="214314" cy="1428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3296390" y="5857892"/>
                <a:ext cx="214314" cy="14287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643174" y="5633303"/>
                <a:ext cx="571504" cy="272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 smtClean="0"/>
                  <a:t>WAN</a:t>
                </a:r>
                <a:endParaRPr lang="ko-KR" altLang="en-US" sz="7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153514" y="5643578"/>
                <a:ext cx="571504" cy="272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 smtClean="0"/>
                  <a:t>LAN</a:t>
                </a:r>
                <a:endParaRPr lang="ko-KR" altLang="en-US" sz="700" dirty="0"/>
              </a:p>
            </p:txBody>
          </p:sp>
          <p:sp>
            <p:nvSpPr>
              <p:cNvPr id="30" name="이등변 삼각형 29"/>
              <p:cNvSpPr/>
              <p:nvPr/>
            </p:nvSpPr>
            <p:spPr>
              <a:xfrm>
                <a:off x="3500430" y="4643446"/>
                <a:ext cx="71438" cy="7858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46"/>
            <p:cNvGrpSpPr/>
            <p:nvPr/>
          </p:nvGrpSpPr>
          <p:grpSpPr>
            <a:xfrm>
              <a:off x="1538121" y="3286124"/>
              <a:ext cx="1115327" cy="1357322"/>
              <a:chOff x="2599417" y="3071810"/>
              <a:chExt cx="1115327" cy="1357322"/>
            </a:xfrm>
          </p:grpSpPr>
          <p:sp>
            <p:nvSpPr>
              <p:cNvPr id="19" name="모서리가 둥근 직사각형 18"/>
              <p:cNvSpPr/>
              <p:nvPr/>
            </p:nvSpPr>
            <p:spPr>
              <a:xfrm>
                <a:off x="2643174" y="3857628"/>
                <a:ext cx="1000132" cy="57150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786050" y="4286256"/>
                <a:ext cx="214314" cy="1428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3286116" y="4286256"/>
                <a:ext cx="214314" cy="14287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599417" y="4061667"/>
                <a:ext cx="571504" cy="272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 smtClean="0"/>
                  <a:t>WAN</a:t>
                </a:r>
                <a:endParaRPr lang="ko-KR" altLang="en-US" sz="7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143240" y="4071942"/>
                <a:ext cx="571504" cy="272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 smtClean="0"/>
                  <a:t>LAN</a:t>
                </a:r>
                <a:endParaRPr lang="ko-KR" altLang="en-US" sz="700" dirty="0"/>
              </a:p>
            </p:txBody>
          </p:sp>
          <p:sp>
            <p:nvSpPr>
              <p:cNvPr id="24" name="이등변 삼각형 23"/>
              <p:cNvSpPr/>
              <p:nvPr/>
            </p:nvSpPr>
            <p:spPr>
              <a:xfrm>
                <a:off x="3500430" y="3071810"/>
                <a:ext cx="71438" cy="7858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2" name="꺾인 연결선 11"/>
            <p:cNvCxnSpPr/>
            <p:nvPr/>
          </p:nvCxnSpPr>
          <p:spPr>
            <a:xfrm rot="16200000" flipH="1">
              <a:off x="647629" y="3459163"/>
              <a:ext cx="1715349" cy="653216"/>
            </a:xfrm>
            <a:prstGeom prst="bentConnector3">
              <a:avLst>
                <a:gd name="adj1" fmla="val 113327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/>
            <p:nvPr/>
          </p:nvCxnSpPr>
          <p:spPr>
            <a:xfrm rot="5400000">
              <a:off x="2867762" y="4107661"/>
              <a:ext cx="1588" cy="1071570"/>
            </a:xfrm>
            <a:prstGeom prst="bentConnector3">
              <a:avLst>
                <a:gd name="adj1" fmla="val 1439546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48"/>
            <p:cNvCxnSpPr/>
            <p:nvPr/>
          </p:nvCxnSpPr>
          <p:spPr>
            <a:xfrm rot="10800000">
              <a:off x="3903614" y="4643446"/>
              <a:ext cx="4240287" cy="1214446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rot="5400000" flipH="1" flipV="1">
              <a:off x="8001024" y="5715016"/>
              <a:ext cx="28575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072463" y="2500307"/>
              <a:ext cx="500066" cy="3565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PC</a:t>
              </a:r>
              <a:endParaRPr lang="ko-KR" altLang="en-US" sz="11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14677" y="3754327"/>
              <a:ext cx="747348" cy="3146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/>
                <a:t>WRO1</a:t>
              </a:r>
              <a:endParaRPr lang="ko-KR" altLang="en-US" sz="9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02426" y="3755848"/>
              <a:ext cx="642943" cy="3146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/>
                <a:t>WRO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87499840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32138" y="6237288"/>
            <a:ext cx="2895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endParaRPr lang="en-US" altLang="ko-KR" sz="1400" b="0" smtClean="0"/>
          </a:p>
          <a:p>
            <a:r>
              <a:rPr lang="en-US" altLang="ko-KR" sz="1400" smtClean="0">
                <a:solidFill>
                  <a:schemeClr val="hlink"/>
                </a:solidFill>
              </a:rPr>
              <a:t>OPENWRT Firmware</a:t>
            </a:r>
          </a:p>
        </p:txBody>
      </p:sp>
      <p:sp>
        <p:nvSpPr>
          <p:cNvPr id="44035" name="Rectangle 9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endParaRPr lang="ko-KR" altLang="en-US" sz="1400" smtClean="0"/>
          </a:p>
          <a:p>
            <a:fld id="{36392E45-EAE9-40EB-ADB1-DB4E1DEFF6FF}" type="datetime1">
              <a:rPr lang="ko-KR" altLang="en-US" sz="1400" smtClean="0">
                <a:solidFill>
                  <a:schemeClr val="hlink"/>
                </a:solidFill>
                <a:latin typeface="Arial Rounded MT Bold" pitchFamily="34" charset="0"/>
              </a:rPr>
              <a:pPr/>
              <a:t>2014-03-13</a:t>
            </a:fld>
            <a:endParaRPr lang="en-US" altLang="ko-KR" sz="1400" smtClean="0">
              <a:solidFill>
                <a:schemeClr val="hlink"/>
              </a:solidFill>
              <a:latin typeface="Arial Rounded MT Bold" pitchFamily="34" charset="0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120775"/>
            <a:ext cx="8815388" cy="457200"/>
          </a:xfrm>
        </p:spPr>
        <p:txBody>
          <a:bodyPr lIns="63500" tIns="25400" rIns="63500" bIns="25400">
            <a:spAutoFit/>
          </a:bodyPr>
          <a:lstStyle/>
          <a:p>
            <a:pPr latinLnBrk="1"/>
            <a:r>
              <a:rPr lang="en-US" altLang="ko-KR" b="1" smtClean="0">
                <a:ea typeface="굴림" charset="-127"/>
              </a:rPr>
              <a:t>Installation </a:t>
            </a:r>
            <a:r>
              <a:rPr lang="ko-KR" altLang="en-US" b="1" smtClean="0">
                <a:ea typeface="굴림" charset="-127"/>
              </a:rPr>
              <a:t>환경</a:t>
            </a:r>
            <a:r>
              <a:rPr lang="en-US" altLang="ko-KR" b="1" smtClean="0">
                <a:ea typeface="굴림" charset="-127"/>
              </a:rPr>
              <a:t>-</a:t>
            </a:r>
            <a:r>
              <a:rPr lang="ko-KR" altLang="en-US" b="1" smtClean="0">
                <a:ea typeface="굴림" charset="-127"/>
              </a:rPr>
              <a:t>우분투 설치과정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44037" name="TextBox 2"/>
          <p:cNvSpPr txBox="1">
            <a:spLocks noChangeArrowheads="1"/>
          </p:cNvSpPr>
          <p:nvPr/>
        </p:nvSpPr>
        <p:spPr bwMode="auto">
          <a:xfrm>
            <a:off x="1781175" y="5584825"/>
            <a:ext cx="5581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600"/>
              <a:t>새 가상 디스크 만들기 선택</a:t>
            </a:r>
            <a:r>
              <a:rPr lang="en-US" altLang="ko-KR" sz="1600"/>
              <a:t>(default) </a:t>
            </a:r>
            <a:r>
              <a:rPr lang="ko-KR" altLang="en-US" sz="1600"/>
              <a:t>다음으로 넘어갑니다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pic>
        <p:nvPicPr>
          <p:cNvPr id="440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628775"/>
            <a:ext cx="570547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39" name="Rectangle 2"/>
          <p:cNvSpPr txBox="1">
            <a:spLocks noChangeArrowheads="1"/>
          </p:cNvSpPr>
          <p:nvPr/>
        </p:nvSpPr>
        <p:spPr bwMode="auto">
          <a:xfrm>
            <a:off x="250825" y="152400"/>
            <a:ext cx="87137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b="1">
                <a:solidFill>
                  <a:srgbClr val="0000FF"/>
                </a:solidFill>
                <a:latin typeface="Arial Rounded MT Bold" pitchFamily="34" charset="0"/>
              </a:rPr>
              <a:t>부록</a:t>
            </a:r>
            <a:r>
              <a:rPr lang="en-US" altLang="ko-KR" b="1">
                <a:solidFill>
                  <a:srgbClr val="0000FF"/>
                </a:solidFill>
                <a:latin typeface="Arial Rounded MT Bold" pitchFamily="34" charset="0"/>
              </a:rPr>
              <a:t>1. Virtual Box, Ubuntu </a:t>
            </a:r>
            <a:r>
              <a:rPr lang="ko-KR" altLang="en-US" b="1">
                <a:solidFill>
                  <a:srgbClr val="0000FF"/>
                </a:solidFill>
                <a:latin typeface="Arial Rounded MT Bold" pitchFamily="34" charset="0"/>
              </a:rPr>
              <a:t>설치</a:t>
            </a:r>
            <a:r>
              <a:rPr lang="en-US" altLang="ko-KR" b="1">
                <a:solidFill>
                  <a:srgbClr val="0000FF"/>
                </a:solidFill>
                <a:latin typeface="Arial Rounded MT Bold" pitchFamily="34" charset="0"/>
              </a:rPr>
              <a:t> (7/14)</a:t>
            </a:r>
          </a:p>
        </p:txBody>
      </p:sp>
    </p:spTree>
    <p:extLst>
      <p:ext uri="{BB962C8B-B14F-4D97-AF65-F5344CB8AC3E}">
        <p14:creationId xmlns="" xmlns:p14="http://schemas.microsoft.com/office/powerpoint/2010/main" val="393202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32138" y="6237288"/>
            <a:ext cx="2895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endParaRPr lang="en-US" altLang="ko-KR" sz="1400" b="0" smtClean="0"/>
          </a:p>
          <a:p>
            <a:r>
              <a:rPr lang="en-US" altLang="ko-KR" sz="1400" smtClean="0">
                <a:solidFill>
                  <a:schemeClr val="hlink"/>
                </a:solidFill>
              </a:rPr>
              <a:t>OPENWRT Firmware</a:t>
            </a:r>
          </a:p>
        </p:txBody>
      </p:sp>
      <p:sp>
        <p:nvSpPr>
          <p:cNvPr id="45059" name="Rectangle 9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endParaRPr lang="ko-KR" altLang="en-US" sz="1400" smtClean="0"/>
          </a:p>
          <a:p>
            <a:fld id="{3129730F-8E1F-4443-94F0-F83D234FCC89}" type="datetime1">
              <a:rPr lang="ko-KR" altLang="en-US" sz="1400" smtClean="0">
                <a:solidFill>
                  <a:schemeClr val="hlink"/>
                </a:solidFill>
                <a:latin typeface="Arial Rounded MT Bold" pitchFamily="34" charset="0"/>
              </a:rPr>
              <a:pPr/>
              <a:t>2014-03-13</a:t>
            </a:fld>
            <a:endParaRPr lang="en-US" altLang="ko-KR" sz="1400" smtClean="0">
              <a:solidFill>
                <a:schemeClr val="hlink"/>
              </a:solidFill>
              <a:latin typeface="Arial Rounded MT Bold" pitchFamily="34" charset="0"/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120775"/>
            <a:ext cx="8815388" cy="457200"/>
          </a:xfrm>
        </p:spPr>
        <p:txBody>
          <a:bodyPr lIns="63500" tIns="25400" rIns="63500" bIns="25400">
            <a:spAutoFit/>
          </a:bodyPr>
          <a:lstStyle/>
          <a:p>
            <a:pPr latinLnBrk="1"/>
            <a:r>
              <a:rPr lang="en-US" altLang="ko-KR" b="1" smtClean="0">
                <a:ea typeface="굴림" charset="-127"/>
              </a:rPr>
              <a:t>Installation </a:t>
            </a:r>
            <a:r>
              <a:rPr lang="ko-KR" altLang="en-US" b="1" smtClean="0">
                <a:ea typeface="굴림" charset="-127"/>
              </a:rPr>
              <a:t>환경</a:t>
            </a:r>
            <a:r>
              <a:rPr lang="en-US" altLang="ko-KR" b="1" smtClean="0">
                <a:ea typeface="굴림" charset="-127"/>
              </a:rPr>
              <a:t>-</a:t>
            </a:r>
            <a:r>
              <a:rPr lang="ko-KR" altLang="en-US" b="1" smtClean="0">
                <a:ea typeface="굴림" charset="-127"/>
              </a:rPr>
              <a:t>우분투 설치과정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45061" name="TextBox 2"/>
          <p:cNvSpPr txBox="1">
            <a:spLocks noChangeArrowheads="1"/>
          </p:cNvSpPr>
          <p:nvPr/>
        </p:nvSpPr>
        <p:spPr bwMode="auto">
          <a:xfrm>
            <a:off x="2879725" y="5584825"/>
            <a:ext cx="34559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/>
              <a:t>VDI</a:t>
            </a:r>
            <a:r>
              <a:rPr lang="ko-KR" altLang="en-US" sz="1600"/>
              <a:t>로 설정후 다음으로 넘어갑니다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pic>
        <p:nvPicPr>
          <p:cNvPr id="450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1628775"/>
            <a:ext cx="602932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63" name="Rectangle 2"/>
          <p:cNvSpPr txBox="1">
            <a:spLocks noChangeArrowheads="1"/>
          </p:cNvSpPr>
          <p:nvPr/>
        </p:nvSpPr>
        <p:spPr bwMode="auto">
          <a:xfrm>
            <a:off x="250825" y="152400"/>
            <a:ext cx="87137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b="1">
                <a:solidFill>
                  <a:srgbClr val="0000FF"/>
                </a:solidFill>
                <a:latin typeface="Arial Rounded MT Bold" pitchFamily="34" charset="0"/>
              </a:rPr>
              <a:t>부록</a:t>
            </a:r>
            <a:r>
              <a:rPr lang="en-US" altLang="ko-KR" b="1">
                <a:solidFill>
                  <a:srgbClr val="0000FF"/>
                </a:solidFill>
                <a:latin typeface="Arial Rounded MT Bold" pitchFamily="34" charset="0"/>
              </a:rPr>
              <a:t>1. Virtual Box, Ubuntu </a:t>
            </a:r>
            <a:r>
              <a:rPr lang="ko-KR" altLang="en-US" b="1">
                <a:solidFill>
                  <a:srgbClr val="0000FF"/>
                </a:solidFill>
                <a:latin typeface="Arial Rounded MT Bold" pitchFamily="34" charset="0"/>
              </a:rPr>
              <a:t>설치</a:t>
            </a:r>
            <a:r>
              <a:rPr lang="en-US" altLang="ko-KR" b="1">
                <a:solidFill>
                  <a:srgbClr val="0000FF"/>
                </a:solidFill>
                <a:latin typeface="Arial Rounded MT Bold" pitchFamily="34" charset="0"/>
              </a:rPr>
              <a:t> (8/14)</a:t>
            </a:r>
          </a:p>
        </p:txBody>
      </p:sp>
    </p:spTree>
    <p:extLst>
      <p:ext uri="{BB962C8B-B14F-4D97-AF65-F5344CB8AC3E}">
        <p14:creationId xmlns="" xmlns:p14="http://schemas.microsoft.com/office/powerpoint/2010/main" val="407596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32138" y="6237288"/>
            <a:ext cx="2895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endParaRPr lang="en-US" altLang="ko-KR" sz="1400" b="0" smtClean="0"/>
          </a:p>
          <a:p>
            <a:r>
              <a:rPr lang="en-US" altLang="ko-KR" sz="1400" smtClean="0">
                <a:solidFill>
                  <a:schemeClr val="hlink"/>
                </a:solidFill>
              </a:rPr>
              <a:t>OPENWRT Firmware</a:t>
            </a:r>
          </a:p>
        </p:txBody>
      </p:sp>
      <p:sp>
        <p:nvSpPr>
          <p:cNvPr id="46083" name="Rectangle 9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endParaRPr lang="ko-KR" altLang="en-US" sz="1400" smtClean="0"/>
          </a:p>
          <a:p>
            <a:fld id="{D66CBA86-C602-4E25-BC0F-4F0D512D69D5}" type="datetime1">
              <a:rPr lang="ko-KR" altLang="en-US" sz="1400" smtClean="0">
                <a:solidFill>
                  <a:schemeClr val="hlink"/>
                </a:solidFill>
                <a:latin typeface="Arial Rounded MT Bold" pitchFamily="34" charset="0"/>
              </a:rPr>
              <a:pPr/>
              <a:t>2014-03-13</a:t>
            </a:fld>
            <a:endParaRPr lang="en-US" altLang="ko-KR" sz="1400" smtClean="0">
              <a:solidFill>
                <a:schemeClr val="hlink"/>
              </a:solidFill>
              <a:latin typeface="Arial Rounded MT Bold" pitchFamily="34" charset="0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120775"/>
            <a:ext cx="8815388" cy="457200"/>
          </a:xfrm>
        </p:spPr>
        <p:txBody>
          <a:bodyPr lIns="63500" tIns="25400" rIns="63500" bIns="25400">
            <a:spAutoFit/>
          </a:bodyPr>
          <a:lstStyle/>
          <a:p>
            <a:pPr latinLnBrk="1"/>
            <a:r>
              <a:rPr lang="en-US" altLang="ko-KR" b="1" smtClean="0">
                <a:ea typeface="굴림" charset="-127"/>
              </a:rPr>
              <a:t>Installation </a:t>
            </a:r>
            <a:r>
              <a:rPr lang="ko-KR" altLang="en-US" b="1" smtClean="0">
                <a:ea typeface="굴림" charset="-127"/>
              </a:rPr>
              <a:t>환경</a:t>
            </a:r>
            <a:r>
              <a:rPr lang="en-US" altLang="ko-KR" b="1" smtClean="0">
                <a:ea typeface="굴림" charset="-127"/>
              </a:rPr>
              <a:t>-</a:t>
            </a:r>
            <a:r>
              <a:rPr lang="ko-KR" altLang="en-US" b="1" smtClean="0">
                <a:ea typeface="굴림" charset="-127"/>
              </a:rPr>
              <a:t>우분투 설치과정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46085" name="TextBox 2"/>
          <p:cNvSpPr txBox="1">
            <a:spLocks noChangeArrowheads="1"/>
          </p:cNvSpPr>
          <p:nvPr/>
        </p:nvSpPr>
        <p:spPr bwMode="auto">
          <a:xfrm>
            <a:off x="3384550" y="5719763"/>
            <a:ext cx="23749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600"/>
              <a:t>고정크기로 선택합니다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pic>
        <p:nvPicPr>
          <p:cNvPr id="460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1844675"/>
            <a:ext cx="5781675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87" name="Rectangle 2"/>
          <p:cNvSpPr txBox="1">
            <a:spLocks noChangeArrowheads="1"/>
          </p:cNvSpPr>
          <p:nvPr/>
        </p:nvSpPr>
        <p:spPr bwMode="auto">
          <a:xfrm>
            <a:off x="250825" y="152400"/>
            <a:ext cx="87137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b="1">
                <a:solidFill>
                  <a:srgbClr val="0000FF"/>
                </a:solidFill>
                <a:latin typeface="Arial Rounded MT Bold" pitchFamily="34" charset="0"/>
              </a:rPr>
              <a:t>부록</a:t>
            </a:r>
            <a:r>
              <a:rPr lang="en-US" altLang="ko-KR" b="1">
                <a:solidFill>
                  <a:srgbClr val="0000FF"/>
                </a:solidFill>
                <a:latin typeface="Arial Rounded MT Bold" pitchFamily="34" charset="0"/>
              </a:rPr>
              <a:t>1. Virtual Box, Ubuntu </a:t>
            </a:r>
            <a:r>
              <a:rPr lang="ko-KR" altLang="en-US" b="1">
                <a:solidFill>
                  <a:srgbClr val="0000FF"/>
                </a:solidFill>
                <a:latin typeface="Arial Rounded MT Bold" pitchFamily="34" charset="0"/>
              </a:rPr>
              <a:t>설치</a:t>
            </a:r>
            <a:r>
              <a:rPr lang="en-US" altLang="ko-KR" b="1">
                <a:solidFill>
                  <a:srgbClr val="0000FF"/>
                </a:solidFill>
                <a:latin typeface="Arial Rounded MT Bold" pitchFamily="34" charset="0"/>
              </a:rPr>
              <a:t> (9/14)</a:t>
            </a:r>
          </a:p>
        </p:txBody>
      </p:sp>
    </p:spTree>
    <p:extLst>
      <p:ext uri="{BB962C8B-B14F-4D97-AF65-F5344CB8AC3E}">
        <p14:creationId xmlns="" xmlns:p14="http://schemas.microsoft.com/office/powerpoint/2010/main" val="150252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32138" y="6237288"/>
            <a:ext cx="2895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endParaRPr lang="en-US" altLang="ko-KR" sz="1400" b="0" smtClean="0"/>
          </a:p>
          <a:p>
            <a:r>
              <a:rPr lang="en-US" altLang="ko-KR" sz="1400" smtClean="0">
                <a:solidFill>
                  <a:schemeClr val="hlink"/>
                </a:solidFill>
              </a:rPr>
              <a:t>OPENWRT Firmware</a:t>
            </a:r>
          </a:p>
        </p:txBody>
      </p:sp>
      <p:sp>
        <p:nvSpPr>
          <p:cNvPr id="47107" name="Rectangle 9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endParaRPr lang="ko-KR" altLang="en-US" sz="1400" smtClean="0"/>
          </a:p>
          <a:p>
            <a:fld id="{CA652B5F-28AC-4453-9E08-EF08A00F27FF}" type="datetime1">
              <a:rPr lang="ko-KR" altLang="en-US" sz="1400" smtClean="0">
                <a:solidFill>
                  <a:schemeClr val="hlink"/>
                </a:solidFill>
                <a:latin typeface="Arial Rounded MT Bold" pitchFamily="34" charset="0"/>
              </a:rPr>
              <a:pPr/>
              <a:t>2014-03-13</a:t>
            </a:fld>
            <a:endParaRPr lang="en-US" altLang="ko-KR" sz="1400" smtClean="0">
              <a:solidFill>
                <a:schemeClr val="hlink"/>
              </a:solidFill>
              <a:latin typeface="Arial Rounded MT Bold" pitchFamily="34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120775"/>
            <a:ext cx="8815388" cy="457200"/>
          </a:xfrm>
        </p:spPr>
        <p:txBody>
          <a:bodyPr lIns="63500" tIns="25400" rIns="63500" bIns="25400">
            <a:spAutoFit/>
          </a:bodyPr>
          <a:lstStyle/>
          <a:p>
            <a:pPr latinLnBrk="1"/>
            <a:r>
              <a:rPr lang="en-US" altLang="ko-KR" b="1" smtClean="0">
                <a:ea typeface="굴림" charset="-127"/>
              </a:rPr>
              <a:t>Installation </a:t>
            </a:r>
            <a:r>
              <a:rPr lang="ko-KR" altLang="en-US" b="1" smtClean="0">
                <a:ea typeface="굴림" charset="-127"/>
              </a:rPr>
              <a:t>환경</a:t>
            </a:r>
            <a:r>
              <a:rPr lang="en-US" altLang="ko-KR" b="1" smtClean="0">
                <a:ea typeface="굴림" charset="-127"/>
              </a:rPr>
              <a:t>-</a:t>
            </a:r>
            <a:r>
              <a:rPr lang="ko-KR" altLang="en-US" b="1" smtClean="0">
                <a:ea typeface="굴림" charset="-127"/>
              </a:rPr>
              <a:t>우분투 설치과정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47109" name="TextBox 2"/>
          <p:cNvSpPr txBox="1">
            <a:spLocks noChangeArrowheads="1"/>
          </p:cNvSpPr>
          <p:nvPr/>
        </p:nvSpPr>
        <p:spPr bwMode="auto">
          <a:xfrm>
            <a:off x="2563813" y="5708650"/>
            <a:ext cx="4016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600"/>
              <a:t>가상 디스크의 크기는 넉넉히 설정합니다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pic>
        <p:nvPicPr>
          <p:cNvPr id="471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1773238"/>
            <a:ext cx="5895975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11" name="Rectangle 2"/>
          <p:cNvSpPr txBox="1">
            <a:spLocks noChangeArrowheads="1"/>
          </p:cNvSpPr>
          <p:nvPr/>
        </p:nvSpPr>
        <p:spPr bwMode="auto">
          <a:xfrm>
            <a:off x="250825" y="152400"/>
            <a:ext cx="87137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b="1">
                <a:solidFill>
                  <a:srgbClr val="0000FF"/>
                </a:solidFill>
                <a:latin typeface="Arial Rounded MT Bold" pitchFamily="34" charset="0"/>
              </a:rPr>
              <a:t>부록</a:t>
            </a:r>
            <a:r>
              <a:rPr lang="en-US" altLang="ko-KR" b="1">
                <a:solidFill>
                  <a:srgbClr val="0000FF"/>
                </a:solidFill>
                <a:latin typeface="Arial Rounded MT Bold" pitchFamily="34" charset="0"/>
              </a:rPr>
              <a:t>1. Virtual Box, Ubuntu </a:t>
            </a:r>
            <a:r>
              <a:rPr lang="ko-KR" altLang="en-US" b="1">
                <a:solidFill>
                  <a:srgbClr val="0000FF"/>
                </a:solidFill>
                <a:latin typeface="Arial Rounded MT Bold" pitchFamily="34" charset="0"/>
              </a:rPr>
              <a:t>설치</a:t>
            </a:r>
            <a:r>
              <a:rPr lang="en-US" altLang="ko-KR" b="1">
                <a:solidFill>
                  <a:srgbClr val="0000FF"/>
                </a:solidFill>
                <a:latin typeface="Arial Rounded MT Bold" pitchFamily="34" charset="0"/>
              </a:rPr>
              <a:t> (10/14)</a:t>
            </a:r>
          </a:p>
        </p:txBody>
      </p:sp>
    </p:spTree>
    <p:extLst>
      <p:ext uri="{BB962C8B-B14F-4D97-AF65-F5344CB8AC3E}">
        <p14:creationId xmlns="" xmlns:p14="http://schemas.microsoft.com/office/powerpoint/2010/main" val="267444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32138" y="6237288"/>
            <a:ext cx="2895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endParaRPr lang="en-US" altLang="ko-KR" sz="1400" b="0" smtClean="0"/>
          </a:p>
          <a:p>
            <a:r>
              <a:rPr lang="en-US" altLang="ko-KR" sz="1400" smtClean="0">
                <a:solidFill>
                  <a:schemeClr val="hlink"/>
                </a:solidFill>
              </a:rPr>
              <a:t>OPENWRT Firmware</a:t>
            </a:r>
          </a:p>
        </p:txBody>
      </p:sp>
      <p:sp>
        <p:nvSpPr>
          <p:cNvPr id="48131" name="Rectangle 9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endParaRPr lang="ko-KR" altLang="en-US" sz="1400" smtClean="0"/>
          </a:p>
          <a:p>
            <a:fld id="{7B534D10-DB47-483A-93CD-5E5DC125F06B}" type="datetime1">
              <a:rPr lang="ko-KR" altLang="en-US" sz="1400" smtClean="0">
                <a:solidFill>
                  <a:schemeClr val="hlink"/>
                </a:solidFill>
                <a:latin typeface="Arial Rounded MT Bold" pitchFamily="34" charset="0"/>
              </a:rPr>
              <a:pPr/>
              <a:t>2014-03-13</a:t>
            </a:fld>
            <a:endParaRPr lang="en-US" altLang="ko-KR" sz="1400" smtClean="0">
              <a:solidFill>
                <a:schemeClr val="hlink"/>
              </a:solidFill>
              <a:latin typeface="Arial Rounded MT Bold" pitchFamily="34" charset="0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120775"/>
            <a:ext cx="8815388" cy="457200"/>
          </a:xfrm>
        </p:spPr>
        <p:txBody>
          <a:bodyPr lIns="63500" tIns="25400" rIns="63500" bIns="25400">
            <a:spAutoFit/>
          </a:bodyPr>
          <a:lstStyle/>
          <a:p>
            <a:pPr latinLnBrk="1"/>
            <a:r>
              <a:rPr lang="en-US" altLang="ko-KR" b="1" smtClean="0">
                <a:ea typeface="굴림" charset="-127"/>
              </a:rPr>
              <a:t>Installation </a:t>
            </a:r>
            <a:r>
              <a:rPr lang="ko-KR" altLang="en-US" b="1" smtClean="0">
                <a:ea typeface="굴림" charset="-127"/>
              </a:rPr>
              <a:t>환경</a:t>
            </a:r>
            <a:r>
              <a:rPr lang="en-US" altLang="ko-KR" b="1" smtClean="0">
                <a:ea typeface="굴림" charset="-127"/>
              </a:rPr>
              <a:t>-</a:t>
            </a:r>
            <a:r>
              <a:rPr lang="ko-KR" altLang="en-US" b="1" smtClean="0">
                <a:ea typeface="굴림" charset="-127"/>
              </a:rPr>
              <a:t>우분투 설치과정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48133" name="TextBox 2"/>
          <p:cNvSpPr txBox="1">
            <a:spLocks noChangeArrowheads="1"/>
          </p:cNvSpPr>
          <p:nvPr/>
        </p:nvSpPr>
        <p:spPr bwMode="auto">
          <a:xfrm>
            <a:off x="1228725" y="4508500"/>
            <a:ext cx="66865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600"/>
              <a:t>다음을 계속 눌러 만들기를 진행하면 위와 같은 화면을 볼 수 있습니다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pic>
        <p:nvPicPr>
          <p:cNvPr id="481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2728913"/>
            <a:ext cx="680085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35" name="Rectangle 2"/>
          <p:cNvSpPr txBox="1">
            <a:spLocks noChangeArrowheads="1"/>
          </p:cNvSpPr>
          <p:nvPr/>
        </p:nvSpPr>
        <p:spPr bwMode="auto">
          <a:xfrm>
            <a:off x="250825" y="152400"/>
            <a:ext cx="87137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b="1">
                <a:solidFill>
                  <a:srgbClr val="0000FF"/>
                </a:solidFill>
                <a:latin typeface="Arial Rounded MT Bold" pitchFamily="34" charset="0"/>
              </a:rPr>
              <a:t>부록</a:t>
            </a:r>
            <a:r>
              <a:rPr lang="en-US" altLang="ko-KR" b="1">
                <a:solidFill>
                  <a:srgbClr val="0000FF"/>
                </a:solidFill>
                <a:latin typeface="Arial Rounded MT Bold" pitchFamily="34" charset="0"/>
              </a:rPr>
              <a:t>1. Virtual Box, Ubuntu </a:t>
            </a:r>
            <a:r>
              <a:rPr lang="ko-KR" altLang="en-US" b="1">
                <a:solidFill>
                  <a:srgbClr val="0000FF"/>
                </a:solidFill>
                <a:latin typeface="Arial Rounded MT Bold" pitchFamily="34" charset="0"/>
              </a:rPr>
              <a:t>설치</a:t>
            </a:r>
            <a:r>
              <a:rPr lang="en-US" altLang="ko-KR" b="1">
                <a:solidFill>
                  <a:srgbClr val="0000FF"/>
                </a:solidFill>
                <a:latin typeface="Arial Rounded MT Bold" pitchFamily="34" charset="0"/>
              </a:rPr>
              <a:t> (11/14)</a:t>
            </a:r>
          </a:p>
        </p:txBody>
      </p:sp>
    </p:spTree>
    <p:extLst>
      <p:ext uri="{BB962C8B-B14F-4D97-AF65-F5344CB8AC3E}">
        <p14:creationId xmlns="" xmlns:p14="http://schemas.microsoft.com/office/powerpoint/2010/main" val="305507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32138" y="6237288"/>
            <a:ext cx="2895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endParaRPr lang="en-US" altLang="ko-KR" sz="1400" b="0" smtClean="0"/>
          </a:p>
          <a:p>
            <a:r>
              <a:rPr lang="en-US" altLang="ko-KR" sz="1400" smtClean="0">
                <a:solidFill>
                  <a:schemeClr val="hlink"/>
                </a:solidFill>
              </a:rPr>
              <a:t>OPENWRT Firmware</a:t>
            </a:r>
          </a:p>
        </p:txBody>
      </p:sp>
      <p:sp>
        <p:nvSpPr>
          <p:cNvPr id="49155" name="Rectangle 9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endParaRPr lang="ko-KR" altLang="en-US" sz="1400" smtClean="0"/>
          </a:p>
          <a:p>
            <a:fld id="{22CD9E70-3468-4B07-8FDC-48646D8027A6}" type="datetime1">
              <a:rPr lang="ko-KR" altLang="en-US" sz="1400" smtClean="0">
                <a:solidFill>
                  <a:schemeClr val="hlink"/>
                </a:solidFill>
                <a:latin typeface="Arial Rounded MT Bold" pitchFamily="34" charset="0"/>
              </a:rPr>
              <a:pPr/>
              <a:t>2014-03-13</a:t>
            </a:fld>
            <a:endParaRPr lang="en-US" altLang="ko-KR" sz="1400" smtClean="0">
              <a:solidFill>
                <a:schemeClr val="hlink"/>
              </a:solidFill>
              <a:latin typeface="Arial Rounded MT Bold" pitchFamily="34" charset="0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120775"/>
            <a:ext cx="8815388" cy="457200"/>
          </a:xfrm>
        </p:spPr>
        <p:txBody>
          <a:bodyPr lIns="63500" tIns="25400" rIns="63500" bIns="25400">
            <a:spAutoFit/>
          </a:bodyPr>
          <a:lstStyle/>
          <a:p>
            <a:pPr latinLnBrk="1"/>
            <a:r>
              <a:rPr lang="en-US" altLang="ko-KR" b="1" smtClean="0">
                <a:ea typeface="굴림" charset="-127"/>
              </a:rPr>
              <a:t>Installation </a:t>
            </a:r>
            <a:r>
              <a:rPr lang="ko-KR" altLang="en-US" b="1" smtClean="0">
                <a:ea typeface="굴림" charset="-127"/>
              </a:rPr>
              <a:t>환경</a:t>
            </a:r>
            <a:r>
              <a:rPr lang="en-US" altLang="ko-KR" b="1" smtClean="0">
                <a:ea typeface="굴림" charset="-127"/>
              </a:rPr>
              <a:t>-</a:t>
            </a:r>
            <a:r>
              <a:rPr lang="ko-KR" altLang="en-US" b="1" smtClean="0">
                <a:ea typeface="굴림" charset="-127"/>
              </a:rPr>
              <a:t>우분투 설치과정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49157" name="TextBox 2"/>
          <p:cNvSpPr txBox="1">
            <a:spLocks noChangeArrowheads="1"/>
          </p:cNvSpPr>
          <p:nvPr/>
        </p:nvSpPr>
        <p:spPr bwMode="auto">
          <a:xfrm>
            <a:off x="2154238" y="5526088"/>
            <a:ext cx="49069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600"/>
              <a:t>위 화면에서 우분투를 선택한후 시작을 선택합니다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pic>
        <p:nvPicPr>
          <p:cNvPr id="491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5" y="1700213"/>
            <a:ext cx="4979988" cy="355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9" name="Rectangle 2"/>
          <p:cNvSpPr txBox="1">
            <a:spLocks noChangeArrowheads="1"/>
          </p:cNvSpPr>
          <p:nvPr/>
        </p:nvSpPr>
        <p:spPr bwMode="auto">
          <a:xfrm>
            <a:off x="250825" y="152400"/>
            <a:ext cx="87137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b="1">
                <a:solidFill>
                  <a:srgbClr val="0000FF"/>
                </a:solidFill>
                <a:latin typeface="Arial Rounded MT Bold" pitchFamily="34" charset="0"/>
              </a:rPr>
              <a:t>부록</a:t>
            </a:r>
            <a:r>
              <a:rPr lang="en-US" altLang="ko-KR" b="1">
                <a:solidFill>
                  <a:srgbClr val="0000FF"/>
                </a:solidFill>
                <a:latin typeface="Arial Rounded MT Bold" pitchFamily="34" charset="0"/>
              </a:rPr>
              <a:t>1. Virtual Box, Ubuntu </a:t>
            </a:r>
            <a:r>
              <a:rPr lang="ko-KR" altLang="en-US" b="1">
                <a:solidFill>
                  <a:srgbClr val="0000FF"/>
                </a:solidFill>
                <a:latin typeface="Arial Rounded MT Bold" pitchFamily="34" charset="0"/>
              </a:rPr>
              <a:t>설치</a:t>
            </a:r>
            <a:r>
              <a:rPr lang="en-US" altLang="ko-KR" b="1">
                <a:solidFill>
                  <a:srgbClr val="0000FF"/>
                </a:solidFill>
                <a:latin typeface="Arial Rounded MT Bold" pitchFamily="34" charset="0"/>
              </a:rPr>
              <a:t> (12/14)</a:t>
            </a:r>
          </a:p>
        </p:txBody>
      </p:sp>
    </p:spTree>
    <p:extLst>
      <p:ext uri="{BB962C8B-B14F-4D97-AF65-F5344CB8AC3E}">
        <p14:creationId xmlns="" xmlns:p14="http://schemas.microsoft.com/office/powerpoint/2010/main" val="333087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32138" y="6237288"/>
            <a:ext cx="2895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endParaRPr lang="en-US" altLang="ko-KR" sz="1400" b="0" smtClean="0"/>
          </a:p>
          <a:p>
            <a:r>
              <a:rPr lang="en-US" altLang="ko-KR" sz="1400" smtClean="0">
                <a:solidFill>
                  <a:schemeClr val="hlink"/>
                </a:solidFill>
              </a:rPr>
              <a:t>OPENWRT Firmware</a:t>
            </a:r>
          </a:p>
        </p:txBody>
      </p:sp>
      <p:sp>
        <p:nvSpPr>
          <p:cNvPr id="50179" name="Rectangle 9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endParaRPr lang="ko-KR" altLang="en-US" sz="1400" smtClean="0"/>
          </a:p>
          <a:p>
            <a:fld id="{9B580F82-6B78-428F-BB2F-84E07D201CFD}" type="datetime1">
              <a:rPr lang="ko-KR" altLang="en-US" sz="1400" smtClean="0">
                <a:solidFill>
                  <a:schemeClr val="hlink"/>
                </a:solidFill>
                <a:latin typeface="Arial Rounded MT Bold" pitchFamily="34" charset="0"/>
              </a:rPr>
              <a:pPr/>
              <a:t>2014-03-13</a:t>
            </a:fld>
            <a:endParaRPr lang="en-US" altLang="ko-KR" sz="1400" smtClean="0">
              <a:solidFill>
                <a:schemeClr val="hlink"/>
              </a:solidFill>
              <a:latin typeface="Arial Rounded MT Bold" pitchFamily="34" charset="0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120775"/>
            <a:ext cx="8815388" cy="457200"/>
          </a:xfrm>
        </p:spPr>
        <p:txBody>
          <a:bodyPr lIns="63500" tIns="25400" rIns="63500" bIns="25400">
            <a:spAutoFit/>
          </a:bodyPr>
          <a:lstStyle/>
          <a:p>
            <a:pPr latinLnBrk="1"/>
            <a:r>
              <a:rPr lang="en-US" altLang="ko-KR" b="1" smtClean="0">
                <a:ea typeface="굴림" charset="-127"/>
              </a:rPr>
              <a:t>Installation </a:t>
            </a:r>
            <a:r>
              <a:rPr lang="ko-KR" altLang="en-US" b="1" smtClean="0">
                <a:ea typeface="굴림" charset="-127"/>
              </a:rPr>
              <a:t>환경</a:t>
            </a:r>
            <a:r>
              <a:rPr lang="en-US" altLang="ko-KR" b="1" smtClean="0">
                <a:ea typeface="굴림" charset="-127"/>
              </a:rPr>
              <a:t>-</a:t>
            </a:r>
            <a:r>
              <a:rPr lang="ko-KR" altLang="en-US" b="1" smtClean="0">
                <a:ea typeface="굴림" charset="-127"/>
              </a:rPr>
              <a:t>우분투 설치과정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50181" name="TextBox 2"/>
          <p:cNvSpPr txBox="1">
            <a:spLocks noChangeArrowheads="1"/>
          </p:cNvSpPr>
          <p:nvPr/>
        </p:nvSpPr>
        <p:spPr bwMode="auto">
          <a:xfrm>
            <a:off x="2154238" y="5526088"/>
            <a:ext cx="518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600"/>
              <a:t>우분투 이미지를 선택합니다</a:t>
            </a:r>
            <a:r>
              <a:rPr lang="en-US" altLang="ko-KR" sz="1600"/>
              <a:t>. </a:t>
            </a:r>
            <a:r>
              <a:rPr lang="ko-KR" altLang="en-US" sz="1600"/>
              <a:t>이후 시작을 선택합니다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pic>
        <p:nvPicPr>
          <p:cNvPr id="501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8" y="1704975"/>
            <a:ext cx="541972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83" name="Rectangle 2"/>
          <p:cNvSpPr txBox="1">
            <a:spLocks noChangeArrowheads="1"/>
          </p:cNvSpPr>
          <p:nvPr/>
        </p:nvSpPr>
        <p:spPr bwMode="auto">
          <a:xfrm>
            <a:off x="250825" y="152400"/>
            <a:ext cx="87137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b="1">
                <a:solidFill>
                  <a:srgbClr val="0000FF"/>
                </a:solidFill>
                <a:latin typeface="Arial Rounded MT Bold" pitchFamily="34" charset="0"/>
              </a:rPr>
              <a:t>부록</a:t>
            </a:r>
            <a:r>
              <a:rPr lang="en-US" altLang="ko-KR" b="1">
                <a:solidFill>
                  <a:srgbClr val="0000FF"/>
                </a:solidFill>
                <a:latin typeface="Arial Rounded MT Bold" pitchFamily="34" charset="0"/>
              </a:rPr>
              <a:t>1. Virtual Box, Ubuntu </a:t>
            </a:r>
            <a:r>
              <a:rPr lang="ko-KR" altLang="en-US" b="1">
                <a:solidFill>
                  <a:srgbClr val="0000FF"/>
                </a:solidFill>
                <a:latin typeface="Arial Rounded MT Bold" pitchFamily="34" charset="0"/>
              </a:rPr>
              <a:t>설치</a:t>
            </a:r>
            <a:r>
              <a:rPr lang="en-US" altLang="ko-KR" b="1">
                <a:solidFill>
                  <a:srgbClr val="0000FF"/>
                </a:solidFill>
                <a:latin typeface="Arial Rounded MT Bold" pitchFamily="34" charset="0"/>
              </a:rPr>
              <a:t> (13/14)</a:t>
            </a:r>
          </a:p>
        </p:txBody>
      </p:sp>
    </p:spTree>
    <p:extLst>
      <p:ext uri="{BB962C8B-B14F-4D97-AF65-F5344CB8AC3E}">
        <p14:creationId xmlns="" xmlns:p14="http://schemas.microsoft.com/office/powerpoint/2010/main" val="361249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32138" y="6237288"/>
            <a:ext cx="2895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endParaRPr lang="en-US" altLang="ko-KR" sz="1400" b="0" smtClean="0"/>
          </a:p>
          <a:p>
            <a:r>
              <a:rPr lang="en-US" altLang="ko-KR" sz="1400" smtClean="0">
                <a:solidFill>
                  <a:schemeClr val="hlink"/>
                </a:solidFill>
              </a:rPr>
              <a:t>OPENWRT Firmware</a:t>
            </a:r>
          </a:p>
        </p:txBody>
      </p:sp>
      <p:sp>
        <p:nvSpPr>
          <p:cNvPr id="51203" name="Rectangle 9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endParaRPr lang="ko-KR" altLang="en-US" sz="1400" smtClean="0"/>
          </a:p>
          <a:p>
            <a:fld id="{8F61CA3E-33DA-4AE8-A72E-A14EC415CDD8}" type="datetime1">
              <a:rPr lang="ko-KR" altLang="en-US" sz="1400" smtClean="0">
                <a:solidFill>
                  <a:schemeClr val="hlink"/>
                </a:solidFill>
                <a:latin typeface="Arial Rounded MT Bold" pitchFamily="34" charset="0"/>
              </a:rPr>
              <a:pPr/>
              <a:t>2014-03-13</a:t>
            </a:fld>
            <a:endParaRPr lang="en-US" altLang="ko-KR" sz="1400" smtClean="0">
              <a:solidFill>
                <a:schemeClr val="hlink"/>
              </a:solidFill>
              <a:latin typeface="Arial Rounded MT Bold" pitchFamily="34" charset="0"/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120775"/>
            <a:ext cx="8815388" cy="457200"/>
          </a:xfrm>
        </p:spPr>
        <p:txBody>
          <a:bodyPr lIns="63500" tIns="25400" rIns="63500" bIns="25400">
            <a:spAutoFit/>
          </a:bodyPr>
          <a:lstStyle/>
          <a:p>
            <a:pPr latinLnBrk="1"/>
            <a:r>
              <a:rPr lang="en-US" altLang="ko-KR" b="1" smtClean="0">
                <a:ea typeface="굴림" charset="-127"/>
              </a:rPr>
              <a:t>Installation </a:t>
            </a:r>
            <a:r>
              <a:rPr lang="ko-KR" altLang="en-US" b="1" smtClean="0">
                <a:ea typeface="굴림" charset="-127"/>
              </a:rPr>
              <a:t>환경</a:t>
            </a:r>
            <a:r>
              <a:rPr lang="en-US" altLang="ko-KR" b="1" smtClean="0">
                <a:ea typeface="굴림" charset="-127"/>
              </a:rPr>
              <a:t>-</a:t>
            </a:r>
            <a:r>
              <a:rPr lang="ko-KR" altLang="en-US" b="1" smtClean="0">
                <a:ea typeface="굴림" charset="-127"/>
              </a:rPr>
              <a:t>우분투 설치과정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51205" name="TextBox 2"/>
          <p:cNvSpPr txBox="1">
            <a:spLocks noChangeArrowheads="1"/>
          </p:cNvSpPr>
          <p:nvPr/>
        </p:nvSpPr>
        <p:spPr bwMode="auto">
          <a:xfrm>
            <a:off x="1298575" y="1773238"/>
            <a:ext cx="68913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600"/>
              <a:t>한국어를 선택하여 설치하고 다음과 같은 화면이 나오면 디스크를 지우고</a:t>
            </a:r>
            <a:endParaRPr lang="en-US" altLang="ko-KR" sz="1600"/>
          </a:p>
          <a:p>
            <a:pPr eaLnBrk="1" hangingPunct="1"/>
            <a:r>
              <a:rPr lang="ko-KR" altLang="en-US" sz="1600"/>
              <a:t>깔기를 선택합니다</a:t>
            </a:r>
            <a:r>
              <a:rPr lang="en-US" altLang="ko-KR" sz="1600"/>
              <a:t>. </a:t>
            </a:r>
            <a:r>
              <a:rPr lang="ko-KR" altLang="en-US" sz="1600"/>
              <a:t>이후 진행은 안내에 따라 설치합니다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pic>
        <p:nvPicPr>
          <p:cNvPr id="512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2724150"/>
            <a:ext cx="3846513" cy="249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2724150"/>
            <a:ext cx="3792538" cy="247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8" name="Rectangle 2"/>
          <p:cNvSpPr txBox="1">
            <a:spLocks noChangeArrowheads="1"/>
          </p:cNvSpPr>
          <p:nvPr/>
        </p:nvSpPr>
        <p:spPr bwMode="auto">
          <a:xfrm>
            <a:off x="250825" y="152400"/>
            <a:ext cx="87137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b="1">
                <a:solidFill>
                  <a:srgbClr val="0000FF"/>
                </a:solidFill>
                <a:latin typeface="Arial Rounded MT Bold" pitchFamily="34" charset="0"/>
              </a:rPr>
              <a:t>부록</a:t>
            </a:r>
            <a:r>
              <a:rPr lang="en-US" altLang="ko-KR" b="1">
                <a:solidFill>
                  <a:srgbClr val="0000FF"/>
                </a:solidFill>
                <a:latin typeface="Arial Rounded MT Bold" pitchFamily="34" charset="0"/>
              </a:rPr>
              <a:t>1. Virtual Box, Ubuntu </a:t>
            </a:r>
            <a:r>
              <a:rPr lang="ko-KR" altLang="en-US" b="1">
                <a:solidFill>
                  <a:srgbClr val="0000FF"/>
                </a:solidFill>
                <a:latin typeface="Arial Rounded MT Bold" pitchFamily="34" charset="0"/>
              </a:rPr>
              <a:t>설치</a:t>
            </a:r>
            <a:r>
              <a:rPr lang="en-US" altLang="ko-KR" b="1">
                <a:solidFill>
                  <a:srgbClr val="0000FF"/>
                </a:solidFill>
                <a:latin typeface="Arial Rounded MT Bold" pitchFamily="34" charset="0"/>
              </a:rPr>
              <a:t> (14/14)</a:t>
            </a:r>
          </a:p>
        </p:txBody>
      </p:sp>
    </p:spTree>
    <p:extLst>
      <p:ext uri="{BB962C8B-B14F-4D97-AF65-F5344CB8AC3E}">
        <p14:creationId xmlns="" xmlns:p14="http://schemas.microsoft.com/office/powerpoint/2010/main" val="402417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32138" y="6237288"/>
            <a:ext cx="2895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endParaRPr lang="en-US" altLang="ko-KR" sz="1400" b="0" smtClean="0"/>
          </a:p>
          <a:p>
            <a:r>
              <a:rPr lang="en-US" altLang="ko-KR" sz="1400" smtClean="0">
                <a:solidFill>
                  <a:schemeClr val="hlink"/>
                </a:solidFill>
              </a:rPr>
              <a:t>OPENWRT Firmware</a:t>
            </a:r>
          </a:p>
        </p:txBody>
      </p:sp>
      <p:sp>
        <p:nvSpPr>
          <p:cNvPr id="52227" name="Rectangle 9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endParaRPr lang="ko-KR" altLang="en-US" sz="1400" smtClean="0"/>
          </a:p>
          <a:p>
            <a:fld id="{089E8B46-3E05-469D-B032-901FB0770272}" type="datetime1">
              <a:rPr lang="ko-KR" altLang="en-US" sz="1400" smtClean="0">
                <a:solidFill>
                  <a:schemeClr val="hlink"/>
                </a:solidFill>
                <a:latin typeface="Arial Rounded MT Bold" pitchFamily="34" charset="0"/>
              </a:rPr>
              <a:pPr/>
              <a:t>2014-03-13</a:t>
            </a:fld>
            <a:endParaRPr lang="en-US" altLang="ko-KR" sz="1400" smtClean="0">
              <a:solidFill>
                <a:schemeClr val="hlink"/>
              </a:solidFill>
              <a:latin typeface="Arial Rounded MT Bold" pitchFamily="34" charset="0"/>
            </a:endParaRP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0025" y="1309216"/>
            <a:ext cx="8815388" cy="4064000"/>
          </a:xfrm>
        </p:spPr>
        <p:txBody>
          <a:bodyPr lIns="63500" tIns="25400" rIns="63500" bIns="25400">
            <a:spAutoFit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ko-KR" sz="1600" dirty="0" smtClean="0">
                <a:ea typeface="굴림" charset="-127"/>
              </a:rPr>
              <a:t>1. </a:t>
            </a:r>
            <a:r>
              <a:rPr lang="en-US" altLang="ko-KR" sz="1600" dirty="0" err="1" smtClean="0">
                <a:ea typeface="굴림" charset="-127"/>
              </a:rPr>
              <a:t>OpenWRT</a:t>
            </a:r>
            <a:r>
              <a:rPr lang="en-US" altLang="ko-KR" sz="1600" dirty="0" smtClean="0">
                <a:ea typeface="굴림" charset="-127"/>
              </a:rPr>
              <a:t> </a:t>
            </a:r>
            <a:r>
              <a:rPr lang="ko-KR" altLang="en-US" sz="1600" dirty="0" smtClean="0">
                <a:ea typeface="굴림" charset="-127"/>
              </a:rPr>
              <a:t>설치에 앞서서 유의해야 할 사항</a:t>
            </a:r>
            <a:endParaRPr lang="en-US" altLang="ko-KR" sz="1600" dirty="0" smtClean="0">
              <a:ea typeface="굴림" charset="-127"/>
            </a:endParaRPr>
          </a:p>
          <a:p>
            <a:pPr marL="914400" lvl="1" indent="-514350">
              <a:buFont typeface="Arial" charset="0"/>
              <a:buChar char="•"/>
            </a:pPr>
            <a:r>
              <a:rPr lang="en-US" altLang="ko-KR" sz="1400" dirty="0" smtClean="0">
                <a:latin typeface="Arial" charset="0"/>
                <a:ea typeface="굴림" charset="-127"/>
              </a:rPr>
              <a:t>Virtual Box</a:t>
            </a:r>
            <a:r>
              <a:rPr lang="ko-KR" altLang="en-US" sz="1400" dirty="0" smtClean="0">
                <a:latin typeface="Arial" charset="0"/>
                <a:ea typeface="굴림" charset="-127"/>
              </a:rPr>
              <a:t>를 이용할 경우에는 </a:t>
            </a:r>
            <a:r>
              <a:rPr lang="en-US" altLang="ko-KR" sz="1400" dirty="0" smtClean="0">
                <a:latin typeface="Arial" charset="0"/>
                <a:ea typeface="굴림" charset="-127"/>
              </a:rPr>
              <a:t>Network</a:t>
            </a:r>
            <a:r>
              <a:rPr lang="ko-KR" altLang="en-US" sz="1400" dirty="0" smtClean="0">
                <a:latin typeface="Arial" charset="0"/>
                <a:ea typeface="굴림" charset="-127"/>
              </a:rPr>
              <a:t>설정을 </a:t>
            </a:r>
            <a:r>
              <a:rPr lang="en-US" altLang="ko-KR" sz="1400" dirty="0" smtClean="0">
                <a:latin typeface="Arial" charset="0"/>
                <a:ea typeface="굴림" charset="-127"/>
              </a:rPr>
              <a:t>‘</a:t>
            </a:r>
            <a:r>
              <a:rPr lang="ko-KR" altLang="en-US" sz="1400" dirty="0" err="1" smtClean="0">
                <a:latin typeface="Arial" charset="0"/>
                <a:ea typeface="굴림" charset="-127"/>
              </a:rPr>
              <a:t>브릿지</a:t>
            </a:r>
            <a:r>
              <a:rPr lang="en-US" altLang="ko-KR" sz="1400" dirty="0" smtClean="0">
                <a:latin typeface="Arial" charset="0"/>
                <a:ea typeface="굴림" charset="-127"/>
              </a:rPr>
              <a:t>’</a:t>
            </a:r>
            <a:r>
              <a:rPr lang="ko-KR" altLang="en-US" sz="1400" dirty="0" smtClean="0">
                <a:latin typeface="Arial" charset="0"/>
                <a:ea typeface="굴림" charset="-127"/>
              </a:rPr>
              <a:t>모드로 설정을 해주고 사용하기 바란다</a:t>
            </a:r>
            <a:r>
              <a:rPr lang="en-US" altLang="ko-KR" sz="1400" dirty="0" smtClean="0">
                <a:latin typeface="Arial" charset="0"/>
                <a:ea typeface="굴림" charset="-127"/>
              </a:rPr>
              <a:t>.(</a:t>
            </a:r>
            <a:r>
              <a:rPr lang="ko-KR" altLang="en-US" sz="1400" dirty="0" smtClean="0">
                <a:latin typeface="Arial" charset="0"/>
                <a:ea typeface="굴림" charset="-127"/>
              </a:rPr>
              <a:t>실제 네트워크 카드와 연결하는 방법이기 때문에 안정적으로 전송이 가능하다</a:t>
            </a:r>
            <a:r>
              <a:rPr lang="en-US" altLang="ko-KR" sz="1400" dirty="0" smtClean="0">
                <a:latin typeface="Arial" charset="0"/>
                <a:ea typeface="굴림" charset="-127"/>
              </a:rPr>
              <a:t>.)</a:t>
            </a:r>
          </a:p>
          <a:p>
            <a:pPr marL="914400" lvl="1" indent="-514350">
              <a:buFont typeface="Arial" charset="0"/>
              <a:buChar char="•"/>
            </a:pPr>
            <a:endParaRPr lang="en-US" altLang="ko-KR" sz="1400" dirty="0" smtClean="0">
              <a:latin typeface="Arial" charset="0"/>
              <a:ea typeface="굴림" charset="-127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altLang="ko-KR" sz="1600" dirty="0" smtClean="0">
                <a:ea typeface="굴림" charset="-127"/>
              </a:rPr>
              <a:t>2. </a:t>
            </a:r>
            <a:r>
              <a:rPr lang="ko-KR" altLang="en-US" sz="1600" dirty="0" smtClean="0">
                <a:ea typeface="굴림" charset="-127"/>
              </a:rPr>
              <a:t>공유기와 컴퓨터 사이를 </a:t>
            </a:r>
            <a:r>
              <a:rPr lang="en-US" altLang="ko-KR" sz="1600" dirty="0" smtClean="0">
                <a:ea typeface="굴림" charset="-127"/>
              </a:rPr>
              <a:t>LAN</a:t>
            </a:r>
            <a:r>
              <a:rPr lang="ko-KR" altLang="en-US" sz="1600" dirty="0" smtClean="0">
                <a:ea typeface="굴림" charset="-127"/>
              </a:rPr>
              <a:t> 케이블로 연결을 해둔다</a:t>
            </a:r>
            <a:r>
              <a:rPr lang="en-US" altLang="ko-KR" sz="1600" dirty="0" smtClean="0">
                <a:ea typeface="굴림" charset="-127"/>
              </a:rPr>
              <a:t>.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ko-KR" sz="1600" dirty="0" smtClean="0">
                <a:ea typeface="굴림" charset="-127"/>
              </a:rPr>
              <a:t>	(</a:t>
            </a:r>
            <a:r>
              <a:rPr lang="ko-KR" altLang="en-US" sz="1600" dirty="0" smtClean="0">
                <a:ea typeface="굴림" charset="-127"/>
              </a:rPr>
              <a:t>단</a:t>
            </a:r>
            <a:r>
              <a:rPr lang="en-US" altLang="ko-KR" sz="1600" dirty="0" smtClean="0">
                <a:ea typeface="굴림" charset="-127"/>
              </a:rPr>
              <a:t>,  </a:t>
            </a:r>
            <a:r>
              <a:rPr lang="ko-KR" altLang="en-US" sz="1600" dirty="0" smtClean="0">
                <a:ea typeface="굴림" charset="-127"/>
              </a:rPr>
              <a:t>이때 공유기의 전원은 넣지 않도록 한다</a:t>
            </a:r>
            <a:r>
              <a:rPr lang="en-US" altLang="ko-KR" sz="1600" dirty="0" smtClean="0">
                <a:ea typeface="굴림" charset="-127"/>
              </a:rPr>
              <a:t>.)</a:t>
            </a:r>
          </a:p>
          <a:p>
            <a:pPr marL="0" indent="0">
              <a:buFont typeface="Wingdings 2" pitchFamily="18" charset="2"/>
              <a:buNone/>
            </a:pPr>
            <a:endParaRPr lang="en-US" altLang="ko-KR" sz="1600" dirty="0" smtClean="0">
              <a:ea typeface="굴림" charset="-127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altLang="ko-KR" sz="1600" dirty="0" smtClean="0">
                <a:ea typeface="굴림" charset="-127"/>
              </a:rPr>
              <a:t>3. </a:t>
            </a:r>
            <a:r>
              <a:rPr lang="ko-KR" altLang="en-US" sz="1600" dirty="0" smtClean="0">
                <a:ea typeface="굴림" charset="-127"/>
              </a:rPr>
              <a:t>컴퓨터에 </a:t>
            </a:r>
            <a:r>
              <a:rPr lang="en-US" altLang="ko-KR" sz="1600" dirty="0" smtClean="0">
                <a:ea typeface="굴림" charset="-127"/>
              </a:rPr>
              <a:t>TFTP</a:t>
            </a:r>
            <a:r>
              <a:rPr lang="ko-KR" altLang="en-US" sz="1600" dirty="0" smtClean="0">
                <a:ea typeface="굴림" charset="-127"/>
              </a:rPr>
              <a:t>가 설치되어 있지 않으면 우선적으로 설치를 해준다</a:t>
            </a:r>
            <a:r>
              <a:rPr lang="en-US" altLang="ko-KR" sz="1600" dirty="0" smtClean="0">
                <a:ea typeface="굴림" charset="-127"/>
              </a:rPr>
              <a:t>.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ko-KR" sz="1600" dirty="0" smtClean="0">
                <a:ea typeface="굴림" charset="-127"/>
              </a:rPr>
              <a:t>	(</a:t>
            </a:r>
            <a:r>
              <a:rPr lang="ko-KR" altLang="en-US" sz="1600" dirty="0" smtClean="0">
                <a:ea typeface="굴림" charset="-127"/>
              </a:rPr>
              <a:t>설치를 이미 하였다면 이 단계는 넘어가도 상관없다</a:t>
            </a:r>
            <a:r>
              <a:rPr lang="en-US" altLang="ko-KR" sz="1600" dirty="0" smtClean="0">
                <a:ea typeface="굴림" charset="-127"/>
              </a:rPr>
              <a:t>.)</a:t>
            </a:r>
          </a:p>
          <a:p>
            <a:pPr marL="0" indent="0">
              <a:buFont typeface="Wingdings 2" pitchFamily="18" charset="2"/>
              <a:buNone/>
            </a:pPr>
            <a:endParaRPr lang="en-US" altLang="ko-KR" sz="1600" dirty="0" smtClean="0">
              <a:ea typeface="굴림" charset="-127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altLang="ko-KR" sz="1600" dirty="0" smtClean="0">
                <a:ea typeface="굴림" charset="-127"/>
              </a:rPr>
              <a:t>4. </a:t>
            </a:r>
            <a:r>
              <a:rPr lang="ko-KR" altLang="en-US" sz="1600" dirty="0" smtClean="0">
                <a:ea typeface="굴림" charset="-127"/>
              </a:rPr>
              <a:t>컴퓨터에서 </a:t>
            </a:r>
            <a:r>
              <a:rPr lang="en-US" altLang="ko-KR" sz="1600" dirty="0" smtClean="0">
                <a:ea typeface="굴림" charset="-127"/>
              </a:rPr>
              <a:t>‘</a:t>
            </a:r>
            <a:r>
              <a:rPr lang="en-US" altLang="ko-KR" sz="1600" dirty="0" err="1" smtClean="0">
                <a:ea typeface="굴림" charset="-127"/>
              </a:rPr>
              <a:t>sudo</a:t>
            </a:r>
            <a:r>
              <a:rPr lang="en-US" altLang="ko-KR" sz="1600" dirty="0" smtClean="0">
                <a:ea typeface="굴림" charset="-127"/>
              </a:rPr>
              <a:t> </a:t>
            </a:r>
            <a:r>
              <a:rPr lang="en-US" altLang="ko-KR" sz="1600" dirty="0" err="1" smtClean="0">
                <a:ea typeface="굴림" charset="-127"/>
              </a:rPr>
              <a:t>ifconfig</a:t>
            </a:r>
            <a:r>
              <a:rPr lang="en-US" altLang="ko-KR" sz="1600" dirty="0" smtClean="0">
                <a:ea typeface="굴림" charset="-127"/>
              </a:rPr>
              <a:t> </a:t>
            </a:r>
            <a:r>
              <a:rPr lang="en-US" altLang="ko-KR" sz="1600" dirty="0" err="1" smtClean="0">
                <a:ea typeface="굴림" charset="-127"/>
              </a:rPr>
              <a:t>ethN</a:t>
            </a:r>
            <a:r>
              <a:rPr lang="en-US" altLang="ko-KR" sz="1600" dirty="0" smtClean="0">
                <a:ea typeface="굴림" charset="-127"/>
              </a:rPr>
              <a:t> 192.168.11.n’ </a:t>
            </a:r>
            <a:r>
              <a:rPr lang="ko-KR" altLang="en-US" sz="1600" dirty="0" smtClean="0">
                <a:ea typeface="굴림" charset="-127"/>
              </a:rPr>
              <a:t>명령어를 사용해서 </a:t>
            </a:r>
            <a:r>
              <a:rPr lang="en-US" altLang="ko-KR" sz="1600" dirty="0" smtClean="0">
                <a:ea typeface="굴림" charset="-127"/>
              </a:rPr>
              <a:t>Subnet</a:t>
            </a:r>
            <a:r>
              <a:rPr lang="ko-KR" altLang="en-US" sz="1600" dirty="0" smtClean="0">
                <a:ea typeface="굴림" charset="-127"/>
              </a:rPr>
              <a:t>이 </a:t>
            </a:r>
            <a:r>
              <a:rPr lang="en-US" altLang="ko-KR" sz="1600" dirty="0" smtClean="0">
                <a:ea typeface="굴림" charset="-127"/>
              </a:rPr>
              <a:t>11</a:t>
            </a:r>
            <a:r>
              <a:rPr lang="ko-KR" altLang="en-US" sz="1600" dirty="0" smtClean="0">
                <a:ea typeface="굴림" charset="-127"/>
              </a:rPr>
              <a:t>인 </a:t>
            </a:r>
            <a:r>
              <a:rPr lang="en-US" altLang="ko-KR" sz="1600" dirty="0" smtClean="0">
                <a:ea typeface="굴림" charset="-127"/>
              </a:rPr>
              <a:t>IP</a:t>
            </a:r>
            <a:r>
              <a:rPr lang="ko-KR" altLang="en-US" sz="1600" dirty="0" smtClean="0">
                <a:ea typeface="굴림" charset="-127"/>
              </a:rPr>
              <a:t>로 </a:t>
            </a:r>
            <a:r>
              <a:rPr lang="en-US" altLang="ko-KR" sz="1600" dirty="0" smtClean="0">
                <a:ea typeface="굴림" charset="-127"/>
              </a:rPr>
              <a:t> 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ko-KR" sz="1600" dirty="0" smtClean="0">
                <a:ea typeface="굴림" charset="-127"/>
              </a:rPr>
              <a:t>     </a:t>
            </a:r>
            <a:r>
              <a:rPr lang="ko-KR" altLang="en-US" sz="1600" dirty="0" smtClean="0">
                <a:ea typeface="굴림" charset="-127"/>
              </a:rPr>
              <a:t>설정을 해준다</a:t>
            </a:r>
            <a:r>
              <a:rPr lang="en-US" altLang="ko-KR" sz="1600" dirty="0" smtClean="0">
                <a:ea typeface="굴림" charset="-127"/>
              </a:rPr>
              <a:t>.(N</a:t>
            </a:r>
            <a:r>
              <a:rPr lang="ko-KR" altLang="en-US" sz="1600" dirty="0" smtClean="0">
                <a:ea typeface="굴림" charset="-127"/>
              </a:rPr>
              <a:t>과 </a:t>
            </a:r>
            <a:r>
              <a:rPr lang="en-US" altLang="ko-KR" sz="1600" dirty="0" smtClean="0">
                <a:ea typeface="굴림" charset="-127"/>
              </a:rPr>
              <a:t>n</a:t>
            </a:r>
            <a:r>
              <a:rPr lang="ko-KR" altLang="en-US" sz="1600" dirty="0" smtClean="0">
                <a:ea typeface="굴림" charset="-127"/>
              </a:rPr>
              <a:t>의 경우는 사용자에 따라 달라질 수 있으나 </a:t>
            </a:r>
            <a:r>
              <a:rPr lang="en-US" altLang="ko-KR" sz="1600" dirty="0" smtClean="0">
                <a:ea typeface="굴림" charset="-127"/>
              </a:rPr>
              <a:t>n</a:t>
            </a:r>
            <a:r>
              <a:rPr lang="ko-KR" altLang="en-US" sz="1600" dirty="0" smtClean="0">
                <a:ea typeface="굴림" charset="-127"/>
              </a:rPr>
              <a:t>의 경우에는 </a:t>
            </a:r>
            <a:r>
              <a:rPr lang="en-US" altLang="ko-KR" sz="1600" dirty="0" smtClean="0">
                <a:ea typeface="굴림" charset="-127"/>
              </a:rPr>
              <a:t>1</a:t>
            </a:r>
            <a:r>
              <a:rPr lang="ko-KR" altLang="en-US" sz="1600" dirty="0" smtClean="0">
                <a:ea typeface="굴림" charset="-127"/>
              </a:rPr>
              <a:t>은 제외된다</a:t>
            </a:r>
            <a:r>
              <a:rPr lang="en-US" altLang="ko-KR" sz="1600" dirty="0" smtClean="0">
                <a:ea typeface="굴림" charset="-127"/>
              </a:rPr>
              <a:t>.)</a:t>
            </a:r>
          </a:p>
          <a:p>
            <a:pPr marL="0" indent="0">
              <a:buFont typeface="Wingdings 2" pitchFamily="18" charset="2"/>
              <a:buNone/>
            </a:pPr>
            <a:endParaRPr lang="en-US" altLang="ko-KR" sz="1600" dirty="0" smtClean="0">
              <a:ea typeface="굴림" charset="-127"/>
            </a:endParaRPr>
          </a:p>
        </p:txBody>
      </p:sp>
      <p:sp>
        <p:nvSpPr>
          <p:cNvPr id="52229" name="Rectangle 2"/>
          <p:cNvSpPr txBox="1">
            <a:spLocks noChangeArrowheads="1"/>
          </p:cNvSpPr>
          <p:nvPr/>
        </p:nvSpPr>
        <p:spPr bwMode="auto">
          <a:xfrm>
            <a:off x="250825" y="152400"/>
            <a:ext cx="87137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b="1">
                <a:solidFill>
                  <a:srgbClr val="0000FF"/>
                </a:solidFill>
                <a:latin typeface="Arial Rounded MT Bold" pitchFamily="34" charset="0"/>
              </a:rPr>
              <a:t>부록</a:t>
            </a:r>
            <a:r>
              <a:rPr lang="en-US" altLang="ko-KR" b="1">
                <a:solidFill>
                  <a:srgbClr val="0000FF"/>
                </a:solidFill>
                <a:latin typeface="Arial Rounded MT Bold" pitchFamily="34" charset="0"/>
              </a:rPr>
              <a:t>2. OpenWrt </a:t>
            </a:r>
            <a:r>
              <a:rPr lang="ko-KR" altLang="en-US" b="1">
                <a:solidFill>
                  <a:srgbClr val="0000FF"/>
                </a:solidFill>
                <a:latin typeface="Arial Rounded MT Bold" pitchFamily="34" charset="0"/>
              </a:rPr>
              <a:t>설치 요약 및 유의사항</a:t>
            </a:r>
            <a:endParaRPr lang="en-US" altLang="ko-KR" b="1">
              <a:solidFill>
                <a:srgbClr val="0000FF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223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32138" y="6237288"/>
            <a:ext cx="2895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endParaRPr lang="en-US" altLang="ko-KR" sz="1400" b="0" smtClean="0"/>
          </a:p>
          <a:p>
            <a:r>
              <a:rPr lang="en-US" altLang="ko-KR" sz="1400" smtClean="0">
                <a:solidFill>
                  <a:schemeClr val="hlink"/>
                </a:solidFill>
              </a:rPr>
              <a:t>OPENWRT Firmware</a:t>
            </a:r>
          </a:p>
        </p:txBody>
      </p:sp>
      <p:sp>
        <p:nvSpPr>
          <p:cNvPr id="53251" name="Rectangle 9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endParaRPr lang="ko-KR" altLang="en-US" sz="1400" smtClean="0"/>
          </a:p>
          <a:p>
            <a:fld id="{57A6ED5B-8F3D-4CF0-AC58-CFBD91F2E217}" type="datetime1">
              <a:rPr lang="ko-KR" altLang="en-US" sz="1400" smtClean="0">
                <a:solidFill>
                  <a:schemeClr val="hlink"/>
                </a:solidFill>
                <a:latin typeface="Arial Rounded MT Bold" pitchFamily="34" charset="0"/>
              </a:rPr>
              <a:pPr/>
              <a:t>2014-03-13</a:t>
            </a:fld>
            <a:endParaRPr lang="en-US" altLang="ko-KR" sz="1400" smtClean="0">
              <a:solidFill>
                <a:schemeClr val="hlink"/>
              </a:solidFill>
              <a:latin typeface="Arial Rounded MT Bold" pitchFamily="34" charset="0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0025" y="1394172"/>
            <a:ext cx="8815388" cy="4483100"/>
          </a:xfrm>
        </p:spPr>
        <p:txBody>
          <a:bodyPr lIns="63500" tIns="25400" rIns="63500" bIns="25400">
            <a:spAutoFit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ko-KR" sz="1600" dirty="0" smtClean="0">
                <a:ea typeface="굴림" charset="-127"/>
              </a:rPr>
              <a:t>5. bin(</a:t>
            </a:r>
            <a:r>
              <a:rPr lang="en-US" altLang="ko-KR" sz="1600" dirty="0" err="1" smtClean="0">
                <a:ea typeface="굴림" charset="-127"/>
              </a:rPr>
              <a:t>OpenWRT</a:t>
            </a:r>
            <a:r>
              <a:rPr lang="en-US" altLang="ko-KR" sz="1600" dirty="0" smtClean="0">
                <a:ea typeface="굴림" charset="-127"/>
              </a:rPr>
              <a:t> </a:t>
            </a:r>
            <a:r>
              <a:rPr lang="ko-KR" altLang="en-US" sz="1600" dirty="0" smtClean="0">
                <a:ea typeface="굴림" charset="-127"/>
              </a:rPr>
              <a:t>이미지</a:t>
            </a:r>
            <a:r>
              <a:rPr lang="en-US" altLang="ko-KR" sz="1600" dirty="0" smtClean="0">
                <a:ea typeface="굴림" charset="-127"/>
              </a:rPr>
              <a:t>)</a:t>
            </a:r>
            <a:r>
              <a:rPr lang="ko-KR" altLang="en-US" sz="1600" dirty="0" smtClean="0">
                <a:ea typeface="굴림" charset="-127"/>
              </a:rPr>
              <a:t>파일이 있는 폴더로 이동한다</a:t>
            </a:r>
            <a:r>
              <a:rPr lang="en-US" altLang="ko-KR" sz="1600" dirty="0" smtClean="0">
                <a:ea typeface="굴림" charset="-127"/>
              </a:rPr>
              <a:t>.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ko-KR" sz="1600" dirty="0" smtClean="0">
                <a:ea typeface="굴림" charset="-127"/>
              </a:rPr>
              <a:t>	bin</a:t>
            </a:r>
            <a:r>
              <a:rPr lang="ko-KR" altLang="en-US" sz="1600" dirty="0" smtClean="0">
                <a:ea typeface="굴림" charset="-127"/>
              </a:rPr>
              <a:t>파일이 있는 폴더에서 </a:t>
            </a:r>
            <a:r>
              <a:rPr lang="en-US" altLang="ko-KR" sz="1600" dirty="0" smtClean="0">
                <a:ea typeface="굴림" charset="-127"/>
              </a:rPr>
              <a:t>‘</a:t>
            </a:r>
            <a:r>
              <a:rPr lang="en-US" altLang="ko-KR" sz="1600" dirty="0" err="1" smtClean="0">
                <a:ea typeface="굴림" charset="-127"/>
              </a:rPr>
              <a:t>sudo</a:t>
            </a:r>
            <a:r>
              <a:rPr lang="en-US" altLang="ko-KR" sz="1600" dirty="0" smtClean="0">
                <a:ea typeface="굴림" charset="-127"/>
              </a:rPr>
              <a:t> </a:t>
            </a:r>
            <a:r>
              <a:rPr lang="en-US" altLang="ko-KR" sz="1600" dirty="0" err="1" smtClean="0">
                <a:ea typeface="굴림" charset="-127"/>
              </a:rPr>
              <a:t>arp</a:t>
            </a:r>
            <a:r>
              <a:rPr lang="en-US" altLang="ko-KR" sz="1600" dirty="0" smtClean="0">
                <a:ea typeface="굴림" charset="-127"/>
              </a:rPr>
              <a:t> -s 192.168.11.1 MAC</a:t>
            </a:r>
            <a:r>
              <a:rPr lang="ko-KR" altLang="en-US" sz="1600" dirty="0" smtClean="0">
                <a:ea typeface="굴림" charset="-127"/>
              </a:rPr>
              <a:t>주소</a:t>
            </a:r>
            <a:r>
              <a:rPr lang="en-US" altLang="ko-KR" sz="1600" dirty="0" smtClean="0">
                <a:ea typeface="굴림" charset="-127"/>
              </a:rPr>
              <a:t>’ </a:t>
            </a:r>
            <a:r>
              <a:rPr lang="ko-KR" altLang="en-US" sz="1600" dirty="0" smtClean="0">
                <a:ea typeface="굴림" charset="-127"/>
              </a:rPr>
              <a:t>명령어를 사용해서 </a:t>
            </a:r>
            <a:endParaRPr lang="en-US" altLang="ko-KR" sz="1600" dirty="0" smtClean="0">
              <a:ea typeface="굴림" charset="-127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altLang="ko-KR" sz="1600" dirty="0" smtClean="0">
                <a:ea typeface="굴림" charset="-127"/>
              </a:rPr>
              <a:t>	IP</a:t>
            </a:r>
            <a:r>
              <a:rPr lang="ko-KR" altLang="en-US" sz="1600" dirty="0" smtClean="0">
                <a:ea typeface="굴림" charset="-127"/>
              </a:rPr>
              <a:t>와 </a:t>
            </a:r>
            <a:r>
              <a:rPr lang="en-US" altLang="ko-KR" sz="1600" dirty="0" smtClean="0">
                <a:ea typeface="굴림" charset="-127"/>
              </a:rPr>
              <a:t>MAC</a:t>
            </a:r>
            <a:r>
              <a:rPr lang="ko-KR" altLang="en-US" sz="1600" dirty="0" smtClean="0">
                <a:ea typeface="굴림" charset="-127"/>
              </a:rPr>
              <a:t>을 맵핑시켜준다</a:t>
            </a:r>
            <a:r>
              <a:rPr lang="en-US" altLang="ko-KR" sz="1600" dirty="0" smtClean="0">
                <a:ea typeface="굴림" charset="-127"/>
              </a:rPr>
              <a:t>.(IP</a:t>
            </a:r>
            <a:r>
              <a:rPr lang="ko-KR" altLang="en-US" sz="1600" dirty="0" smtClean="0">
                <a:ea typeface="굴림" charset="-127"/>
              </a:rPr>
              <a:t>의 </a:t>
            </a:r>
            <a:r>
              <a:rPr lang="en-US" altLang="ko-KR" sz="1600" dirty="0" smtClean="0">
                <a:ea typeface="굴림" charset="-127"/>
              </a:rPr>
              <a:t>Subnet</a:t>
            </a:r>
            <a:r>
              <a:rPr lang="ko-KR" altLang="en-US" sz="1600" dirty="0" smtClean="0">
                <a:ea typeface="굴림" charset="-127"/>
              </a:rPr>
              <a:t>을 </a:t>
            </a:r>
            <a:r>
              <a:rPr lang="en-US" altLang="ko-KR" sz="1600" dirty="0" smtClean="0">
                <a:ea typeface="굴림" charset="-127"/>
              </a:rPr>
              <a:t>11</a:t>
            </a:r>
            <a:r>
              <a:rPr lang="ko-KR" altLang="en-US" sz="1600" dirty="0" smtClean="0">
                <a:ea typeface="굴림" charset="-127"/>
              </a:rPr>
              <a:t>로 맞추어 준 이유는 공유기가 </a:t>
            </a:r>
            <a:endParaRPr lang="en-US" altLang="ko-KR" sz="1600" dirty="0" smtClean="0">
              <a:ea typeface="굴림" charset="-127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altLang="ko-KR" sz="1600" dirty="0" smtClean="0">
                <a:ea typeface="굴림" charset="-127"/>
              </a:rPr>
              <a:t>	</a:t>
            </a:r>
            <a:r>
              <a:rPr lang="ko-KR" altLang="en-US" sz="1600" dirty="0" smtClean="0">
                <a:ea typeface="굴림" charset="-127"/>
              </a:rPr>
              <a:t>부팅되면서 </a:t>
            </a:r>
            <a:r>
              <a:rPr lang="en-US" altLang="ko-KR" sz="1600" dirty="0" smtClean="0">
                <a:ea typeface="굴림" charset="-127"/>
              </a:rPr>
              <a:t>failsafe</a:t>
            </a:r>
            <a:r>
              <a:rPr lang="ko-KR" altLang="en-US" sz="1600" dirty="0" smtClean="0">
                <a:ea typeface="굴림" charset="-127"/>
              </a:rPr>
              <a:t>모드로 들어갈 때 공유기의 </a:t>
            </a:r>
            <a:r>
              <a:rPr lang="en-US" altLang="ko-KR" sz="1600" dirty="0" smtClean="0">
                <a:ea typeface="굴림" charset="-127"/>
              </a:rPr>
              <a:t>default</a:t>
            </a:r>
            <a:r>
              <a:rPr lang="ko-KR" altLang="en-US" sz="1600" dirty="0" smtClean="0">
                <a:ea typeface="굴림" charset="-127"/>
              </a:rPr>
              <a:t>값으로 </a:t>
            </a:r>
            <a:r>
              <a:rPr lang="en-US" altLang="ko-KR" sz="1600" dirty="0" smtClean="0">
                <a:ea typeface="굴림" charset="-127"/>
              </a:rPr>
              <a:t>‘192.168.11.1’</a:t>
            </a:r>
            <a:r>
              <a:rPr lang="ko-KR" altLang="en-US" sz="1600" dirty="0" smtClean="0">
                <a:ea typeface="굴림" charset="-127"/>
              </a:rPr>
              <a:t>이 </a:t>
            </a:r>
            <a:endParaRPr lang="en-US" altLang="ko-KR" sz="1600" dirty="0" smtClean="0">
              <a:ea typeface="굴림" charset="-127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altLang="ko-KR" sz="1600" dirty="0" smtClean="0">
                <a:ea typeface="굴림" charset="-127"/>
              </a:rPr>
              <a:t>	</a:t>
            </a:r>
            <a:r>
              <a:rPr lang="ko-KR" altLang="en-US" sz="1600" dirty="0" smtClean="0">
                <a:ea typeface="굴림" charset="-127"/>
              </a:rPr>
              <a:t>설정되기 때문이다</a:t>
            </a:r>
            <a:r>
              <a:rPr lang="en-US" altLang="ko-KR" sz="1600" dirty="0" smtClean="0">
                <a:ea typeface="굴림" charset="-127"/>
              </a:rPr>
              <a:t>.)</a:t>
            </a:r>
          </a:p>
          <a:p>
            <a:pPr marL="0" indent="0">
              <a:buFont typeface="Wingdings 2" pitchFamily="18" charset="2"/>
              <a:buNone/>
            </a:pPr>
            <a:endParaRPr lang="en-US" altLang="ko-KR" sz="1600" dirty="0" smtClean="0">
              <a:ea typeface="굴림" charset="-127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altLang="ko-KR" sz="1600" dirty="0" smtClean="0">
                <a:ea typeface="굴림" charset="-127"/>
              </a:rPr>
              <a:t>6. TFTP </a:t>
            </a:r>
            <a:r>
              <a:rPr lang="ko-KR" altLang="en-US" sz="1600" dirty="0" smtClean="0">
                <a:ea typeface="굴림" charset="-127"/>
              </a:rPr>
              <a:t>모드로 들어가서 설정을 해주도록  한다</a:t>
            </a:r>
            <a:r>
              <a:rPr lang="en-US" altLang="ko-KR" sz="1600" dirty="0" smtClean="0">
                <a:ea typeface="굴림" charset="-127"/>
              </a:rPr>
              <a:t>.(</a:t>
            </a:r>
            <a:r>
              <a:rPr lang="ko-KR" altLang="en-US" sz="1600" dirty="0" smtClean="0">
                <a:ea typeface="굴림" charset="-127"/>
              </a:rPr>
              <a:t>이미지파일이 있는 폴더에서 계속</a:t>
            </a:r>
            <a:r>
              <a:rPr lang="en-US" altLang="ko-KR" sz="1600" dirty="0" smtClean="0">
                <a:ea typeface="굴림" charset="-127"/>
              </a:rPr>
              <a:t>)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ko-KR" sz="1600" dirty="0" smtClean="0">
                <a:ea typeface="굴림" charset="-127"/>
              </a:rPr>
              <a:t>7. TFTP </a:t>
            </a:r>
            <a:r>
              <a:rPr lang="ko-KR" altLang="en-US" sz="1600" dirty="0" smtClean="0">
                <a:ea typeface="굴림" charset="-127"/>
              </a:rPr>
              <a:t>모드 설정 후 </a:t>
            </a:r>
            <a:r>
              <a:rPr lang="en-US" altLang="ko-KR" sz="1600" dirty="0" smtClean="0">
                <a:ea typeface="굴림" charset="-127"/>
              </a:rPr>
              <a:t>‘put </a:t>
            </a:r>
            <a:r>
              <a:rPr lang="ko-KR" altLang="en-US" sz="1600" dirty="0" smtClean="0">
                <a:ea typeface="굴림" charset="-127"/>
              </a:rPr>
              <a:t>이미지파일이름</a:t>
            </a:r>
            <a:r>
              <a:rPr lang="en-US" altLang="ko-KR" sz="1600" dirty="0" smtClean="0">
                <a:ea typeface="굴림" charset="-127"/>
              </a:rPr>
              <a:t>.bin’</a:t>
            </a:r>
            <a:r>
              <a:rPr lang="ko-KR" altLang="en-US" sz="1600" dirty="0" smtClean="0">
                <a:ea typeface="굴림" charset="-127"/>
              </a:rPr>
              <a:t>을 써준 후에 일단 대기한다</a:t>
            </a:r>
            <a:r>
              <a:rPr lang="en-US" altLang="ko-KR" sz="1600" dirty="0" smtClean="0">
                <a:ea typeface="굴림" charset="-127"/>
              </a:rPr>
              <a:t>.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ko-KR" sz="1600" dirty="0" smtClean="0">
                <a:ea typeface="굴림" charset="-127"/>
              </a:rPr>
              <a:t>8. </a:t>
            </a:r>
            <a:r>
              <a:rPr lang="ko-KR" altLang="en-US" sz="1600" dirty="0" smtClean="0">
                <a:ea typeface="굴림" charset="-127"/>
              </a:rPr>
              <a:t>공유기에 전원을 넣을 준비를 해 준 후에 </a:t>
            </a:r>
            <a:r>
              <a:rPr lang="en-US" altLang="ko-KR" sz="1600" dirty="0" smtClean="0">
                <a:ea typeface="굴림" charset="-127"/>
              </a:rPr>
              <a:t>Enter</a:t>
            </a:r>
            <a:r>
              <a:rPr lang="ko-KR" altLang="en-US" sz="1600" dirty="0" smtClean="0">
                <a:ea typeface="굴림" charset="-127"/>
              </a:rPr>
              <a:t>를 쳐준다</a:t>
            </a:r>
            <a:r>
              <a:rPr lang="en-US" altLang="ko-KR" sz="1600" dirty="0" smtClean="0">
                <a:ea typeface="굴림" charset="-127"/>
              </a:rPr>
              <a:t>.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ko-KR" sz="1600" dirty="0" smtClean="0">
                <a:ea typeface="굴림" charset="-127"/>
              </a:rPr>
              <a:t>9. TFTP</a:t>
            </a:r>
            <a:r>
              <a:rPr lang="ko-KR" altLang="en-US" sz="1600" dirty="0" smtClean="0">
                <a:ea typeface="굴림" charset="-127"/>
              </a:rPr>
              <a:t>에서 </a:t>
            </a:r>
            <a:r>
              <a:rPr lang="en-US" altLang="ko-KR" sz="1600" dirty="0" smtClean="0">
                <a:ea typeface="굴림" charset="-127"/>
              </a:rPr>
              <a:t>Put </a:t>
            </a:r>
            <a:r>
              <a:rPr lang="ko-KR" altLang="en-US" sz="1600" dirty="0" smtClean="0">
                <a:ea typeface="굴림" charset="-127"/>
              </a:rPr>
              <a:t>명령어로 이미지를 전송을 시도하게 되고 이 때 공유기의 전원을 넣도록 한다</a:t>
            </a:r>
            <a:r>
              <a:rPr lang="en-US" altLang="ko-KR" sz="1600" dirty="0" smtClean="0">
                <a:ea typeface="굴림" charset="-127"/>
              </a:rPr>
              <a:t>.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ko-KR" sz="1600" dirty="0" smtClean="0">
                <a:ea typeface="굴림" charset="-127"/>
              </a:rPr>
              <a:t>11. </a:t>
            </a:r>
            <a:r>
              <a:rPr lang="ko-KR" altLang="en-US" sz="1600" dirty="0" smtClean="0">
                <a:ea typeface="굴림" charset="-127"/>
              </a:rPr>
              <a:t>전송을 시도를 하다가 어느 순간에 이미지 전송이 완료되고 공유기의 빨강색 </a:t>
            </a:r>
            <a:r>
              <a:rPr lang="en-US" altLang="ko-KR" sz="1600" dirty="0" smtClean="0">
                <a:ea typeface="굴림" charset="-127"/>
              </a:rPr>
              <a:t>LED</a:t>
            </a:r>
            <a:r>
              <a:rPr lang="ko-KR" altLang="en-US" sz="1600" dirty="0" smtClean="0">
                <a:ea typeface="굴림" charset="-127"/>
              </a:rPr>
              <a:t>가 깜박이기 </a:t>
            </a:r>
            <a:r>
              <a:rPr lang="en-US" altLang="ko-KR" sz="1600" dirty="0" smtClean="0">
                <a:ea typeface="굴림" charset="-127"/>
              </a:rPr>
              <a:t>  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ko-KR" sz="1600" dirty="0" smtClean="0">
                <a:ea typeface="굴림" charset="-127"/>
              </a:rPr>
              <a:t>      </a:t>
            </a:r>
            <a:r>
              <a:rPr lang="ko-KR" altLang="en-US" sz="1600" dirty="0" smtClean="0">
                <a:ea typeface="굴림" charset="-127"/>
              </a:rPr>
              <a:t>시작한다</a:t>
            </a:r>
            <a:r>
              <a:rPr lang="en-US" altLang="ko-KR" sz="1600" dirty="0" smtClean="0">
                <a:ea typeface="굴림" charset="-127"/>
              </a:rPr>
              <a:t>.</a:t>
            </a:r>
          </a:p>
          <a:p>
            <a:pPr marL="0" indent="0">
              <a:buFont typeface="Wingdings 2" pitchFamily="18" charset="2"/>
              <a:buNone/>
            </a:pPr>
            <a:endParaRPr lang="ko-KR" altLang="en-US" sz="1600" dirty="0" smtClean="0">
              <a:ea typeface="굴림" charset="-127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1600" dirty="0" smtClean="0">
              <a:ea typeface="굴림" charset="-127"/>
            </a:endParaRPr>
          </a:p>
        </p:txBody>
      </p:sp>
      <p:sp>
        <p:nvSpPr>
          <p:cNvPr id="53253" name="Rectangle 2"/>
          <p:cNvSpPr txBox="1">
            <a:spLocks noChangeArrowheads="1"/>
          </p:cNvSpPr>
          <p:nvPr/>
        </p:nvSpPr>
        <p:spPr bwMode="auto">
          <a:xfrm>
            <a:off x="250825" y="152400"/>
            <a:ext cx="87137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b="1">
                <a:solidFill>
                  <a:srgbClr val="0000FF"/>
                </a:solidFill>
                <a:latin typeface="Arial Rounded MT Bold" pitchFamily="34" charset="0"/>
              </a:rPr>
              <a:t>부록</a:t>
            </a:r>
            <a:r>
              <a:rPr lang="en-US" altLang="ko-KR" b="1">
                <a:solidFill>
                  <a:srgbClr val="0000FF"/>
                </a:solidFill>
                <a:latin typeface="Arial Rounded MT Bold" pitchFamily="34" charset="0"/>
              </a:rPr>
              <a:t>2. OpenWrt </a:t>
            </a:r>
            <a:r>
              <a:rPr lang="ko-KR" altLang="en-US" b="1">
                <a:solidFill>
                  <a:srgbClr val="0000FF"/>
                </a:solidFill>
                <a:latin typeface="Arial Rounded MT Bold" pitchFamily="34" charset="0"/>
              </a:rPr>
              <a:t>설치 요약 및 유의사항</a:t>
            </a:r>
            <a:endParaRPr lang="en-US" altLang="ko-KR" b="1">
              <a:solidFill>
                <a:srgbClr val="0000FF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01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-396552" y="404664"/>
            <a:ext cx="5186536" cy="569387"/>
          </a:xfr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ea typeface="굴림" charset="-127"/>
              </a:rPr>
              <a:t>1. </a:t>
            </a:r>
            <a:r>
              <a:rPr lang="en-US" altLang="ko-KR" sz="2800" dirty="0" err="1" smtClean="0">
                <a:ea typeface="굴림" charset="-127"/>
              </a:rPr>
              <a:t>OpenWrt</a:t>
            </a:r>
            <a:r>
              <a:rPr lang="en-US" altLang="ko-KR" sz="2800" dirty="0" smtClean="0">
                <a:ea typeface="굴림" charset="-127"/>
              </a:rPr>
              <a:t> </a:t>
            </a:r>
            <a:r>
              <a:rPr lang="ko-KR" altLang="en-US" sz="2800" dirty="0" smtClean="0">
                <a:ea typeface="굴림" charset="-127"/>
              </a:rPr>
              <a:t>설치 및 접속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848600" cy="5165725"/>
          </a:xfrm>
        </p:spPr>
        <p:txBody>
          <a:bodyPr/>
          <a:lstStyle/>
          <a:p>
            <a:r>
              <a:rPr lang="en-US" altLang="ko-KR" sz="2000" dirty="0" smtClean="0">
                <a:ea typeface="굴림" charset="-127"/>
              </a:rPr>
              <a:t>PC</a:t>
            </a:r>
            <a:r>
              <a:rPr lang="ko-KR" altLang="en-US" sz="2000" dirty="0" smtClean="0">
                <a:ea typeface="굴림" charset="-127"/>
              </a:rPr>
              <a:t>에서 </a:t>
            </a:r>
            <a:r>
              <a:rPr lang="en-US" altLang="ko-KR" sz="2000" dirty="0" smtClean="0">
                <a:ea typeface="굴림" charset="-127"/>
              </a:rPr>
              <a:t>TFTP </a:t>
            </a:r>
            <a:r>
              <a:rPr lang="ko-KR" altLang="en-US" sz="2000" dirty="0" smtClean="0">
                <a:ea typeface="굴림" charset="-127"/>
              </a:rPr>
              <a:t>방법을 이용한 </a:t>
            </a:r>
            <a:r>
              <a:rPr lang="ko-KR" altLang="en-US" sz="2000" dirty="0" err="1" smtClean="0">
                <a:ea typeface="굴림" charset="-127"/>
              </a:rPr>
              <a:t>펌웨어</a:t>
            </a:r>
            <a:r>
              <a:rPr lang="ko-KR" altLang="en-US" sz="2000" dirty="0" smtClean="0">
                <a:ea typeface="굴림" charset="-127"/>
              </a:rPr>
              <a:t> 설치과정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1800" dirty="0" smtClean="0">
              <a:ea typeface="굴림" charset="-127"/>
            </a:endParaRPr>
          </a:p>
          <a:p>
            <a:pPr lvl="1"/>
            <a:endParaRPr lang="en-US" altLang="ko-KR" sz="1800" dirty="0" smtClean="0">
              <a:ea typeface="굴림" charset="-127"/>
            </a:endParaRPr>
          </a:p>
          <a:p>
            <a:pPr lvl="1"/>
            <a:endParaRPr lang="en-US" altLang="ko-KR" sz="1800" dirty="0" smtClean="0">
              <a:ea typeface="굴림" charset="-127"/>
            </a:endParaRPr>
          </a:p>
          <a:p>
            <a:pPr lvl="1"/>
            <a:endParaRPr lang="en-US" altLang="ko-KR" sz="1800" dirty="0" smtClean="0">
              <a:ea typeface="굴림" charset="-127"/>
            </a:endParaRPr>
          </a:p>
          <a:p>
            <a:pPr lvl="1"/>
            <a:endParaRPr lang="ko-KR" altLang="en-US" sz="1800" dirty="0" smtClean="0">
              <a:ea typeface="굴림" charset="-127"/>
            </a:endParaRPr>
          </a:p>
          <a:p>
            <a:r>
              <a:rPr lang="en-US" altLang="ko-KR" sz="2000" dirty="0" smtClean="0">
                <a:ea typeface="굴림" charset="-127"/>
              </a:rPr>
              <a:t>Linux</a:t>
            </a:r>
            <a:r>
              <a:rPr lang="ko-KR" altLang="en-US" sz="2000" dirty="0" smtClean="0">
                <a:ea typeface="굴림" charset="-127"/>
              </a:rPr>
              <a:t>에서 </a:t>
            </a:r>
            <a:r>
              <a:rPr lang="en-US" altLang="ko-KR" sz="2000" dirty="0" smtClean="0">
                <a:ea typeface="굴림" charset="-127"/>
              </a:rPr>
              <a:t>TFTP </a:t>
            </a:r>
            <a:r>
              <a:rPr lang="ko-KR" altLang="en-US" sz="2000" dirty="0" smtClean="0">
                <a:ea typeface="굴림" charset="-127"/>
              </a:rPr>
              <a:t>방법을 이용한 </a:t>
            </a:r>
            <a:r>
              <a:rPr lang="ko-KR" altLang="en-US" sz="2000" dirty="0" err="1" smtClean="0">
                <a:ea typeface="굴림" charset="-127"/>
              </a:rPr>
              <a:t>펌웨어</a:t>
            </a:r>
            <a:r>
              <a:rPr lang="ko-KR" altLang="en-US" sz="2000" dirty="0" smtClean="0">
                <a:ea typeface="굴림" charset="-127"/>
              </a:rPr>
              <a:t> 설치과정</a:t>
            </a:r>
          </a:p>
          <a:p>
            <a:pPr lvl="1"/>
            <a:r>
              <a:rPr lang="en-US" altLang="ko-KR" sz="1600" dirty="0" smtClean="0">
                <a:ea typeface="굴림" charset="-127"/>
              </a:rPr>
              <a:t>Step 1. </a:t>
            </a:r>
            <a:r>
              <a:rPr lang="ko-KR" altLang="en-US" sz="1600" dirty="0" smtClean="0">
                <a:ea typeface="굴림" charset="-127"/>
              </a:rPr>
              <a:t>필요한 </a:t>
            </a:r>
            <a:r>
              <a:rPr lang="ko-KR" altLang="en-US" sz="1600" dirty="0" err="1" smtClean="0">
                <a:ea typeface="굴림" charset="-127"/>
              </a:rPr>
              <a:t>펌웨어</a:t>
            </a:r>
            <a:r>
              <a:rPr lang="ko-KR" altLang="en-US" sz="1600" dirty="0" smtClean="0">
                <a:ea typeface="굴림" charset="-127"/>
              </a:rPr>
              <a:t> 파일을 인터넷에서 </a:t>
            </a:r>
            <a:r>
              <a:rPr lang="en-US" altLang="ko-KR" sz="1600" dirty="0" smtClean="0">
                <a:ea typeface="굴림" charset="-127"/>
              </a:rPr>
              <a:t>PC</a:t>
            </a:r>
            <a:r>
              <a:rPr lang="ko-KR" altLang="en-US" sz="1600" dirty="0" smtClean="0">
                <a:ea typeface="굴림" charset="-127"/>
              </a:rPr>
              <a:t>로 다운로드 받기</a:t>
            </a:r>
          </a:p>
          <a:p>
            <a:pPr lvl="1"/>
            <a:r>
              <a:rPr lang="en-US" altLang="ko-KR" sz="1600" dirty="0" smtClean="0">
                <a:ea typeface="굴림" charset="-127"/>
              </a:rPr>
              <a:t>Step 2. TFTP </a:t>
            </a:r>
            <a:r>
              <a:rPr lang="ko-KR" altLang="en-US" sz="1600" dirty="0" smtClean="0">
                <a:ea typeface="굴림" charset="-127"/>
              </a:rPr>
              <a:t>통신 환경 준비하기</a:t>
            </a:r>
          </a:p>
          <a:p>
            <a:pPr lvl="1"/>
            <a:r>
              <a:rPr lang="en-US" altLang="ko-KR" sz="1600" dirty="0" smtClean="0">
                <a:ea typeface="굴림" charset="-127"/>
              </a:rPr>
              <a:t>Step 3. </a:t>
            </a:r>
            <a:r>
              <a:rPr lang="ko-KR" altLang="en-US" sz="1600" dirty="0" smtClean="0">
                <a:ea typeface="굴림" charset="-127"/>
              </a:rPr>
              <a:t>유무선공유기 </a:t>
            </a:r>
            <a:r>
              <a:rPr lang="ko-KR" altLang="en-US" sz="1600" dirty="0" err="1" smtClean="0">
                <a:ea typeface="굴림" charset="-127"/>
              </a:rPr>
              <a:t>리셋하여</a:t>
            </a:r>
            <a:r>
              <a:rPr lang="ko-KR" altLang="en-US" sz="1600" dirty="0" smtClean="0">
                <a:ea typeface="굴림" charset="-127"/>
              </a:rPr>
              <a:t> </a:t>
            </a:r>
            <a:r>
              <a:rPr lang="en-US" altLang="ko-KR" sz="1600" dirty="0" smtClean="0">
                <a:ea typeface="굴림" charset="-127"/>
              </a:rPr>
              <a:t>TFTP </a:t>
            </a:r>
            <a:r>
              <a:rPr lang="ko-KR" altLang="en-US" sz="1600" dirty="0" smtClean="0">
                <a:ea typeface="굴림" charset="-127"/>
              </a:rPr>
              <a:t>전송 모드 만들기</a:t>
            </a:r>
            <a:r>
              <a:rPr lang="en-US" altLang="ko-KR" sz="1600" dirty="0" smtClean="0">
                <a:ea typeface="굴림" charset="-127"/>
              </a:rPr>
              <a:t>(failsafe </a:t>
            </a:r>
            <a:r>
              <a:rPr lang="ko-KR" altLang="en-US" sz="1600" dirty="0" smtClean="0">
                <a:ea typeface="굴림" charset="-127"/>
              </a:rPr>
              <a:t>모드</a:t>
            </a:r>
            <a:r>
              <a:rPr lang="en-US" altLang="ko-KR" sz="1600" dirty="0" smtClean="0">
                <a:ea typeface="굴림" charset="-127"/>
              </a:rPr>
              <a:t>)</a:t>
            </a:r>
          </a:p>
          <a:p>
            <a:pPr lvl="1"/>
            <a:r>
              <a:rPr lang="en-US" altLang="ko-KR" sz="1600" dirty="0" smtClean="0">
                <a:ea typeface="굴림" charset="-127"/>
              </a:rPr>
              <a:t>Step 4. TFTP</a:t>
            </a:r>
            <a:r>
              <a:rPr lang="ko-KR" altLang="en-US" sz="1600" dirty="0" smtClean="0">
                <a:ea typeface="굴림" charset="-127"/>
              </a:rPr>
              <a:t>를 이용하여 </a:t>
            </a:r>
            <a:r>
              <a:rPr lang="en-US" altLang="ko-KR" sz="1600" dirty="0" smtClean="0">
                <a:ea typeface="굴림" charset="-127"/>
              </a:rPr>
              <a:t>PC</a:t>
            </a:r>
            <a:r>
              <a:rPr lang="ko-KR" altLang="en-US" sz="1600" dirty="0" smtClean="0">
                <a:ea typeface="굴림" charset="-127"/>
              </a:rPr>
              <a:t>에서 유무선공유기로의 </a:t>
            </a:r>
            <a:r>
              <a:rPr lang="ko-KR" altLang="en-US" sz="1600" dirty="0" err="1" smtClean="0">
                <a:ea typeface="굴림" charset="-127"/>
              </a:rPr>
              <a:t>펌웨어</a:t>
            </a:r>
            <a:r>
              <a:rPr lang="ko-KR" altLang="en-US" sz="1600" dirty="0" smtClean="0">
                <a:ea typeface="굴림" charset="-127"/>
              </a:rPr>
              <a:t> 전송 </a:t>
            </a:r>
          </a:p>
          <a:p>
            <a:pPr lvl="1"/>
            <a:r>
              <a:rPr lang="en-US" altLang="ko-KR" sz="1600" dirty="0" smtClean="0">
                <a:ea typeface="굴림" charset="-127"/>
              </a:rPr>
              <a:t>Step 5. </a:t>
            </a:r>
            <a:r>
              <a:rPr lang="ko-KR" altLang="en-US" sz="1600" dirty="0" err="1" smtClean="0">
                <a:ea typeface="굴림" charset="-127"/>
              </a:rPr>
              <a:t>펌웨어를</a:t>
            </a:r>
            <a:r>
              <a:rPr lang="ko-KR" altLang="en-US" sz="1600" dirty="0" smtClean="0">
                <a:ea typeface="굴림" charset="-127"/>
              </a:rPr>
              <a:t> 유무선공유기 플래시</a:t>
            </a:r>
            <a:r>
              <a:rPr lang="en-US" altLang="ko-KR" sz="1600" dirty="0" smtClean="0">
                <a:ea typeface="굴림" charset="-127"/>
              </a:rPr>
              <a:t>(Flash) </a:t>
            </a:r>
            <a:r>
              <a:rPr lang="ko-KR" altLang="en-US" sz="1600" dirty="0" smtClean="0">
                <a:ea typeface="굴림" charset="-127"/>
              </a:rPr>
              <a:t>영역에 저장 </a:t>
            </a:r>
            <a:r>
              <a:rPr lang="en-US" altLang="ko-KR" sz="1600" dirty="0" smtClean="0">
                <a:ea typeface="굴림" charset="-127"/>
              </a:rPr>
              <a:t>(5</a:t>
            </a:r>
            <a:r>
              <a:rPr lang="ko-KR" altLang="en-US" sz="1600" dirty="0" smtClean="0">
                <a:ea typeface="굴림" charset="-127"/>
              </a:rPr>
              <a:t>분대기</a:t>
            </a:r>
            <a:r>
              <a:rPr lang="en-US" altLang="ko-KR" sz="1600" dirty="0" smtClean="0">
                <a:ea typeface="굴림" charset="-127"/>
              </a:rPr>
              <a:t>)</a:t>
            </a:r>
          </a:p>
          <a:p>
            <a:pPr lvl="1"/>
            <a:r>
              <a:rPr lang="en-US" altLang="ko-KR" sz="1600" dirty="0" smtClean="0">
                <a:ea typeface="굴림" charset="-127"/>
              </a:rPr>
              <a:t>Step 6. PC</a:t>
            </a:r>
            <a:r>
              <a:rPr lang="ko-KR" altLang="en-US" sz="1600" dirty="0" smtClean="0">
                <a:ea typeface="굴림" charset="-127"/>
              </a:rPr>
              <a:t>에서 유무선공유기로의 초기 접속 </a:t>
            </a:r>
            <a:r>
              <a:rPr lang="en-US" altLang="ko-KR" sz="1600" dirty="0" smtClean="0">
                <a:ea typeface="굴림" charset="-127"/>
              </a:rPr>
              <a:t>(telnet </a:t>
            </a:r>
            <a:r>
              <a:rPr lang="ko-KR" altLang="en-US" sz="1600" dirty="0" smtClean="0">
                <a:ea typeface="굴림" charset="-127"/>
              </a:rPr>
              <a:t>접속</a:t>
            </a:r>
            <a:r>
              <a:rPr lang="en-US" altLang="ko-KR" sz="1600" dirty="0" smtClean="0">
                <a:ea typeface="굴림" charset="-127"/>
              </a:rPr>
              <a:t>)</a:t>
            </a:r>
          </a:p>
          <a:p>
            <a:pPr lvl="1"/>
            <a:r>
              <a:rPr lang="en-US" altLang="ko-KR" sz="1600" dirty="0" smtClean="0">
                <a:ea typeface="굴림" charset="-127"/>
              </a:rPr>
              <a:t>Step 7. PC</a:t>
            </a:r>
            <a:r>
              <a:rPr lang="ko-KR" altLang="en-US" sz="1600" dirty="0" smtClean="0">
                <a:ea typeface="굴림" charset="-127"/>
              </a:rPr>
              <a:t>에서 유무선공유기로의 접속</a:t>
            </a:r>
            <a:r>
              <a:rPr lang="en-US" altLang="ko-KR" sz="1600" dirty="0" smtClean="0">
                <a:ea typeface="굴림" charset="-127"/>
              </a:rPr>
              <a:t>(</a:t>
            </a:r>
            <a:r>
              <a:rPr lang="en-US" altLang="ko-KR" sz="1600" dirty="0" err="1" smtClean="0">
                <a:ea typeface="굴림" charset="-127"/>
              </a:rPr>
              <a:t>ssh</a:t>
            </a:r>
            <a:r>
              <a:rPr lang="en-US" altLang="ko-KR" sz="1600" dirty="0" smtClean="0">
                <a:ea typeface="굴림" charset="-127"/>
              </a:rPr>
              <a:t> </a:t>
            </a:r>
            <a:r>
              <a:rPr lang="ko-KR" altLang="en-US" sz="1600" dirty="0" smtClean="0">
                <a:ea typeface="굴림" charset="-127"/>
              </a:rPr>
              <a:t>접속</a:t>
            </a:r>
            <a:r>
              <a:rPr lang="en-US" altLang="ko-KR" sz="1600" dirty="0" smtClean="0">
                <a:ea typeface="굴림" charset="-127"/>
              </a:rPr>
              <a:t>)</a:t>
            </a:r>
          </a:p>
          <a:p>
            <a:endParaRPr lang="en-US" altLang="ko-KR" sz="1200" dirty="0" smtClean="0">
              <a:ea typeface="굴림" charset="-127"/>
            </a:endParaRPr>
          </a:p>
        </p:txBody>
      </p:sp>
      <p:sp>
        <p:nvSpPr>
          <p:cNvPr id="24579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CB736FA-4F9A-4D2A-8432-ADE351988624}" type="slidenum">
              <a:rPr lang="en-US" altLang="ko-KR" smtClean="0">
                <a:ea typeface="굴림" charset="-127"/>
              </a:rPr>
              <a:pPr/>
              <a:t>4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24583" name="직사각형 9"/>
          <p:cNvSpPr>
            <a:spLocks noChangeArrowheads="1"/>
          </p:cNvSpPr>
          <p:nvPr/>
        </p:nvSpPr>
        <p:spPr bwMode="auto">
          <a:xfrm>
            <a:off x="1357290" y="1628772"/>
            <a:ext cx="6781800" cy="13716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ko-KR" sz="1400" dirty="0"/>
              <a:t>//Add static </a:t>
            </a:r>
            <a:r>
              <a:rPr lang="en-US" altLang="ko-KR" sz="1400" dirty="0" err="1"/>
              <a:t>arp</a:t>
            </a:r>
            <a:r>
              <a:rPr lang="en-US" altLang="ko-KR" sz="1400" dirty="0"/>
              <a:t> entry for router</a:t>
            </a:r>
          </a:p>
          <a:p>
            <a:pPr algn="l"/>
            <a:r>
              <a:rPr lang="en-US" altLang="ko-KR" sz="1400" dirty="0"/>
              <a:t>&gt;</a:t>
            </a:r>
            <a:r>
              <a:rPr lang="en-US" altLang="ko-KR" sz="1400" dirty="0" err="1"/>
              <a:t>arp</a:t>
            </a:r>
            <a:r>
              <a:rPr lang="en-US" altLang="ko-KR" sz="1400" dirty="0"/>
              <a:t> -s 192.168.11.1 [MAC ADDRESS OF ROUTER] </a:t>
            </a:r>
          </a:p>
          <a:p>
            <a:pPr algn="l"/>
            <a:r>
              <a:rPr lang="en-US" altLang="ko-KR" sz="1400" dirty="0"/>
              <a:t>// Delete static </a:t>
            </a:r>
            <a:r>
              <a:rPr lang="en-US" altLang="ko-KR" sz="1400" dirty="0" err="1"/>
              <a:t>arp</a:t>
            </a:r>
            <a:r>
              <a:rPr lang="en-US" altLang="ko-KR" sz="1400" dirty="0"/>
              <a:t> entry for router</a:t>
            </a:r>
          </a:p>
          <a:p>
            <a:pPr algn="l"/>
            <a:r>
              <a:rPr lang="en-US" altLang="ko-KR" sz="1400" dirty="0"/>
              <a:t>&gt;</a:t>
            </a:r>
            <a:r>
              <a:rPr lang="en-US" altLang="ko-KR" sz="1400" dirty="0" err="1"/>
              <a:t>arp</a:t>
            </a:r>
            <a:r>
              <a:rPr lang="en-US" altLang="ko-KR" sz="1400" dirty="0"/>
              <a:t> -d 192.168.11.1 </a:t>
            </a:r>
          </a:p>
          <a:p>
            <a:pPr algn="l"/>
            <a:r>
              <a:rPr lang="en-US" altLang="ko-KR" sz="1400" dirty="0"/>
              <a:t>//Start TFTP transfer attempt</a:t>
            </a:r>
          </a:p>
          <a:p>
            <a:pPr algn="l"/>
            <a:r>
              <a:rPr lang="en-US" altLang="ko-KR" sz="1400" dirty="0"/>
              <a:t>&gt; </a:t>
            </a:r>
            <a:r>
              <a:rPr lang="en-US" altLang="ko-KR" sz="1400" dirty="0" err="1"/>
              <a:t>tftp</a:t>
            </a:r>
            <a:r>
              <a:rPr lang="en-US" altLang="ko-KR" sz="1400" dirty="0"/>
              <a:t> -i 192.168.11.1 PUT </a:t>
            </a:r>
            <a:r>
              <a:rPr lang="en-US" altLang="ko-KR" sz="1400" b="1" dirty="0"/>
              <a:t>openwrt</a:t>
            </a:r>
            <a:r>
              <a:rPr lang="en-US" altLang="ko-KR" sz="1400" dirty="0"/>
              <a:t>-ar71xx-wzr-hp-g300nh-squashfs-tftp.bin </a:t>
            </a:r>
          </a:p>
        </p:txBody>
      </p:sp>
    </p:spTree>
    <p:extLst>
      <p:ext uri="{BB962C8B-B14F-4D97-AF65-F5344CB8AC3E}">
        <p14:creationId xmlns="" xmlns:p14="http://schemas.microsoft.com/office/powerpoint/2010/main" val="387499840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32138" y="6237288"/>
            <a:ext cx="2895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endParaRPr lang="en-US" altLang="ko-KR" sz="1400" b="0" smtClean="0"/>
          </a:p>
          <a:p>
            <a:r>
              <a:rPr lang="en-US" altLang="ko-KR" sz="1400" smtClean="0">
                <a:solidFill>
                  <a:schemeClr val="hlink"/>
                </a:solidFill>
              </a:rPr>
              <a:t>OPENWRT Firmware</a:t>
            </a:r>
          </a:p>
        </p:txBody>
      </p:sp>
      <p:sp>
        <p:nvSpPr>
          <p:cNvPr id="54275" name="Rectangle 9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endParaRPr lang="ko-KR" altLang="en-US" sz="1400" smtClean="0"/>
          </a:p>
          <a:p>
            <a:fld id="{A20F9FB1-7C03-4EE5-9734-F7EDC2CD88DA}" type="datetime1">
              <a:rPr lang="ko-KR" altLang="en-US" sz="1400" smtClean="0">
                <a:solidFill>
                  <a:schemeClr val="hlink"/>
                </a:solidFill>
                <a:latin typeface="Arial Rounded MT Bold" pitchFamily="34" charset="0"/>
              </a:rPr>
              <a:pPr/>
              <a:t>2014-03-13</a:t>
            </a:fld>
            <a:endParaRPr lang="en-US" altLang="ko-KR" sz="1400" smtClean="0">
              <a:solidFill>
                <a:schemeClr val="hlink"/>
              </a:solidFill>
              <a:latin typeface="Arial Rounded MT Bold" pitchFamily="34" charset="0"/>
            </a:endParaRP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0025" y="1114449"/>
            <a:ext cx="8815388" cy="5122863"/>
          </a:xfrm>
        </p:spPr>
        <p:txBody>
          <a:bodyPr lIns="63500" tIns="25400" rIns="63500" bIns="25400">
            <a:spAutoFit/>
          </a:bodyPr>
          <a:lstStyle/>
          <a:p>
            <a:pPr marL="0" indent="0">
              <a:buFont typeface="Wingdings 2" pitchFamily="18" charset="2"/>
              <a:buNone/>
            </a:pPr>
            <a:endParaRPr lang="en-US" altLang="ko-KR" sz="1600" dirty="0" smtClean="0">
              <a:ea typeface="굴림" charset="-127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altLang="ko-KR" sz="1600" dirty="0" smtClean="0">
                <a:ea typeface="굴림" charset="-127"/>
              </a:rPr>
              <a:t>12. </a:t>
            </a:r>
            <a:r>
              <a:rPr lang="ko-KR" altLang="en-US" sz="1600" dirty="0" smtClean="0">
                <a:ea typeface="굴림" charset="-127"/>
              </a:rPr>
              <a:t>공유기의 빨강색 </a:t>
            </a:r>
            <a:r>
              <a:rPr lang="en-US" altLang="ko-KR" sz="1600" dirty="0" smtClean="0">
                <a:ea typeface="굴림" charset="-127"/>
              </a:rPr>
              <a:t>LED</a:t>
            </a:r>
            <a:r>
              <a:rPr lang="ko-KR" altLang="en-US" sz="1600" dirty="0" smtClean="0">
                <a:ea typeface="굴림" charset="-127"/>
              </a:rPr>
              <a:t>가 깜박이는 것은 전송한 이미지를 설치하고 있다는 표시이므로 </a:t>
            </a:r>
            <a:endParaRPr lang="en-US" altLang="ko-KR" sz="1600" dirty="0" smtClean="0">
              <a:ea typeface="굴림" charset="-127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altLang="ko-KR" sz="1600" dirty="0" smtClean="0">
                <a:ea typeface="굴림" charset="-127"/>
              </a:rPr>
              <a:t>       </a:t>
            </a:r>
            <a:r>
              <a:rPr lang="ko-KR" altLang="en-US" sz="1600" dirty="0" smtClean="0">
                <a:ea typeface="굴림" charset="-127"/>
              </a:rPr>
              <a:t>이때 공유기 전원을 빼지 않도록 주의한다</a:t>
            </a:r>
            <a:r>
              <a:rPr lang="en-US" altLang="ko-KR" sz="1600" dirty="0" smtClean="0">
                <a:ea typeface="굴림" charset="-127"/>
              </a:rPr>
              <a:t>.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ko-KR" sz="1600" dirty="0" smtClean="0">
                <a:ea typeface="굴림" charset="-127"/>
              </a:rPr>
              <a:t>13. </a:t>
            </a:r>
            <a:r>
              <a:rPr lang="ko-KR" altLang="en-US" sz="1600" dirty="0" smtClean="0">
                <a:ea typeface="굴림" charset="-127"/>
              </a:rPr>
              <a:t>컴퓨터에서 </a:t>
            </a:r>
            <a:r>
              <a:rPr lang="en-US" altLang="ko-KR" sz="1600" dirty="0" smtClean="0">
                <a:ea typeface="굴림" charset="-127"/>
              </a:rPr>
              <a:t>‘</a:t>
            </a:r>
            <a:r>
              <a:rPr lang="en-US" altLang="ko-KR" sz="1600" dirty="0" err="1" smtClean="0">
                <a:ea typeface="굴림" charset="-127"/>
              </a:rPr>
              <a:t>sudo</a:t>
            </a:r>
            <a:r>
              <a:rPr lang="en-US" altLang="ko-KR" sz="1600" dirty="0" smtClean="0">
                <a:ea typeface="굴림" charset="-127"/>
              </a:rPr>
              <a:t> </a:t>
            </a:r>
            <a:r>
              <a:rPr lang="en-US" altLang="ko-KR" sz="1600" dirty="0" err="1" smtClean="0">
                <a:ea typeface="굴림" charset="-127"/>
              </a:rPr>
              <a:t>ifconfig</a:t>
            </a:r>
            <a:r>
              <a:rPr lang="en-US" altLang="ko-KR" sz="1600" dirty="0" smtClean="0">
                <a:ea typeface="굴림" charset="-127"/>
              </a:rPr>
              <a:t> </a:t>
            </a:r>
            <a:r>
              <a:rPr lang="en-US" altLang="ko-KR" sz="1600" dirty="0" err="1" smtClean="0">
                <a:ea typeface="굴림" charset="-127"/>
              </a:rPr>
              <a:t>ethN</a:t>
            </a:r>
            <a:r>
              <a:rPr lang="en-US" altLang="ko-KR" sz="1600" dirty="0" smtClean="0">
                <a:ea typeface="굴림" charset="-127"/>
              </a:rPr>
              <a:t> 192.168.1.n’ </a:t>
            </a:r>
            <a:r>
              <a:rPr lang="ko-KR" altLang="en-US" sz="1600" dirty="0" smtClean="0">
                <a:ea typeface="굴림" charset="-127"/>
              </a:rPr>
              <a:t>명령어를 사용해서 </a:t>
            </a:r>
            <a:r>
              <a:rPr lang="en-US" altLang="ko-KR" sz="1600" dirty="0" smtClean="0">
                <a:ea typeface="굴림" charset="-127"/>
              </a:rPr>
              <a:t>Subnet</a:t>
            </a:r>
            <a:r>
              <a:rPr lang="ko-KR" altLang="en-US" sz="1600" dirty="0" smtClean="0">
                <a:ea typeface="굴림" charset="-127"/>
              </a:rPr>
              <a:t>이 </a:t>
            </a:r>
            <a:r>
              <a:rPr lang="en-US" altLang="ko-KR" sz="1600" dirty="0" smtClean="0">
                <a:ea typeface="굴림" charset="-127"/>
              </a:rPr>
              <a:t>1</a:t>
            </a:r>
            <a:r>
              <a:rPr lang="ko-KR" altLang="en-US" sz="1600" dirty="0" smtClean="0">
                <a:ea typeface="굴림" charset="-127"/>
              </a:rPr>
              <a:t>인 </a:t>
            </a:r>
            <a:r>
              <a:rPr lang="en-US" altLang="ko-KR" sz="1600" dirty="0" smtClean="0">
                <a:ea typeface="굴림" charset="-127"/>
              </a:rPr>
              <a:t>IP</a:t>
            </a:r>
            <a:r>
              <a:rPr lang="ko-KR" altLang="en-US" sz="1600" dirty="0" smtClean="0">
                <a:ea typeface="굴림" charset="-127"/>
              </a:rPr>
              <a:t>로 </a:t>
            </a:r>
            <a:endParaRPr lang="en-US" altLang="ko-KR" sz="1600" dirty="0" smtClean="0">
              <a:ea typeface="굴림" charset="-127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altLang="ko-KR" sz="1600" dirty="0" smtClean="0">
                <a:ea typeface="굴림" charset="-127"/>
              </a:rPr>
              <a:t>       </a:t>
            </a:r>
            <a:r>
              <a:rPr lang="ko-KR" altLang="en-US" sz="1600" dirty="0" smtClean="0">
                <a:ea typeface="굴림" charset="-127"/>
              </a:rPr>
              <a:t>설정을 해준다</a:t>
            </a:r>
            <a:r>
              <a:rPr lang="en-US" altLang="ko-KR" sz="1600" dirty="0" smtClean="0">
                <a:ea typeface="굴림" charset="-127"/>
              </a:rPr>
              <a:t>.(N</a:t>
            </a:r>
            <a:r>
              <a:rPr lang="ko-KR" altLang="en-US" sz="1600" dirty="0" smtClean="0">
                <a:ea typeface="굴림" charset="-127"/>
              </a:rPr>
              <a:t>과 </a:t>
            </a:r>
            <a:r>
              <a:rPr lang="en-US" altLang="ko-KR" sz="1600" dirty="0" smtClean="0">
                <a:ea typeface="굴림" charset="-127"/>
              </a:rPr>
              <a:t>n</a:t>
            </a:r>
            <a:r>
              <a:rPr lang="ko-KR" altLang="en-US" sz="1600" dirty="0" smtClean="0">
                <a:ea typeface="굴림" charset="-127"/>
              </a:rPr>
              <a:t>의 경우는 사용자에 따라 달라질 수 있으나 </a:t>
            </a:r>
            <a:r>
              <a:rPr lang="en-US" altLang="ko-KR" sz="1600" dirty="0" smtClean="0">
                <a:ea typeface="굴림" charset="-127"/>
              </a:rPr>
              <a:t>n</a:t>
            </a:r>
            <a:r>
              <a:rPr lang="ko-KR" altLang="en-US" sz="1600" dirty="0" smtClean="0">
                <a:ea typeface="굴림" charset="-127"/>
              </a:rPr>
              <a:t>의 경우에는 </a:t>
            </a:r>
            <a:r>
              <a:rPr lang="en-US" altLang="ko-KR" sz="1600" dirty="0" smtClean="0">
                <a:ea typeface="굴림" charset="-127"/>
              </a:rPr>
              <a:t>1</a:t>
            </a:r>
            <a:r>
              <a:rPr lang="ko-KR" altLang="en-US" sz="1600" dirty="0" smtClean="0">
                <a:ea typeface="굴림" charset="-127"/>
              </a:rPr>
              <a:t>은 제외된다</a:t>
            </a:r>
            <a:r>
              <a:rPr lang="en-US" altLang="ko-KR" sz="1600" dirty="0" smtClean="0">
                <a:ea typeface="굴림" charset="-127"/>
              </a:rPr>
              <a:t>.)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ko-KR" sz="1600" dirty="0" smtClean="0">
                <a:ea typeface="굴림" charset="-127"/>
              </a:rPr>
              <a:t>14. </a:t>
            </a:r>
            <a:r>
              <a:rPr lang="ko-KR" altLang="en-US" sz="1600" dirty="0" err="1" smtClean="0">
                <a:ea typeface="굴림" charset="-127"/>
              </a:rPr>
              <a:t>공유기에서</a:t>
            </a:r>
            <a:r>
              <a:rPr lang="ko-KR" altLang="en-US" sz="1600" dirty="0" smtClean="0">
                <a:ea typeface="굴림" charset="-127"/>
              </a:rPr>
              <a:t> 이미지 설치가 끝나게 되면 깜박이는 </a:t>
            </a:r>
            <a:r>
              <a:rPr lang="en-US" altLang="ko-KR" sz="1600" dirty="0" smtClean="0">
                <a:ea typeface="굴림" charset="-127"/>
              </a:rPr>
              <a:t>LED</a:t>
            </a:r>
            <a:r>
              <a:rPr lang="ko-KR" altLang="en-US" sz="1600" dirty="0" smtClean="0">
                <a:ea typeface="굴림" charset="-127"/>
              </a:rPr>
              <a:t>가 사라지게 되며</a:t>
            </a:r>
            <a:r>
              <a:rPr lang="en-US" altLang="ko-KR" sz="1600" dirty="0" smtClean="0">
                <a:ea typeface="굴림" charset="-127"/>
              </a:rPr>
              <a:t>, </a:t>
            </a:r>
            <a:r>
              <a:rPr lang="ko-KR" altLang="en-US" sz="1600" dirty="0" smtClean="0">
                <a:ea typeface="굴림" charset="-127"/>
              </a:rPr>
              <a:t>이 때 </a:t>
            </a:r>
            <a:r>
              <a:rPr lang="en-US" altLang="ko-KR" sz="1600" dirty="0" smtClean="0">
                <a:ea typeface="굴림" charset="-127"/>
              </a:rPr>
              <a:t>Telnet</a:t>
            </a:r>
            <a:r>
              <a:rPr lang="ko-KR" altLang="en-US" sz="1600" dirty="0" smtClean="0">
                <a:ea typeface="굴림" charset="-127"/>
              </a:rPr>
              <a:t>을 </a:t>
            </a:r>
            <a:endParaRPr lang="en-US" altLang="ko-KR" sz="1600" dirty="0" smtClean="0">
              <a:ea typeface="굴림" charset="-127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altLang="ko-KR" sz="1600" dirty="0" smtClean="0">
                <a:ea typeface="굴림" charset="-127"/>
              </a:rPr>
              <a:t>       </a:t>
            </a:r>
            <a:r>
              <a:rPr lang="ko-KR" altLang="en-US" sz="1600" dirty="0" smtClean="0">
                <a:ea typeface="굴림" charset="-127"/>
              </a:rPr>
              <a:t>이용해서 공유기 접속을 하도록 한다</a:t>
            </a:r>
            <a:r>
              <a:rPr lang="en-US" altLang="ko-KR" sz="1600" dirty="0" smtClean="0">
                <a:ea typeface="굴림" charset="-127"/>
              </a:rPr>
              <a:t>.(‘telnet 192.168.1.1’ </a:t>
            </a:r>
            <a:r>
              <a:rPr lang="ko-KR" altLang="en-US" sz="1600" dirty="0" smtClean="0">
                <a:ea typeface="굴림" charset="-127"/>
              </a:rPr>
              <a:t>명령어를 사용</a:t>
            </a:r>
            <a:r>
              <a:rPr lang="en-US" altLang="ko-KR" sz="1600" dirty="0" smtClean="0">
                <a:ea typeface="굴림" charset="-127"/>
              </a:rPr>
              <a:t>)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ko-KR" sz="1600" dirty="0" smtClean="0">
                <a:ea typeface="굴림" charset="-127"/>
              </a:rPr>
              <a:t>15. </a:t>
            </a:r>
            <a:r>
              <a:rPr lang="ko-KR" altLang="en-US" sz="1600" dirty="0" smtClean="0">
                <a:ea typeface="굴림" charset="-127"/>
              </a:rPr>
              <a:t>공유기에 접속이 되면 터미널 상에 </a:t>
            </a:r>
            <a:r>
              <a:rPr lang="en-US" altLang="ko-KR" sz="1600" dirty="0" err="1" smtClean="0">
                <a:ea typeface="굴림" charset="-127"/>
              </a:rPr>
              <a:t>OpenWRT</a:t>
            </a:r>
            <a:r>
              <a:rPr lang="ko-KR" altLang="en-US" sz="1600" dirty="0" smtClean="0">
                <a:ea typeface="굴림" charset="-127"/>
              </a:rPr>
              <a:t>로고가 나오게 되며 이 때 </a:t>
            </a:r>
            <a:r>
              <a:rPr lang="en-US" altLang="ko-KR" sz="1600" dirty="0" smtClean="0">
                <a:ea typeface="굴림" charset="-127"/>
              </a:rPr>
              <a:t>‘</a:t>
            </a:r>
            <a:r>
              <a:rPr lang="en-US" altLang="ko-KR" sz="1600" dirty="0" err="1" smtClean="0">
                <a:ea typeface="굴림" charset="-127"/>
              </a:rPr>
              <a:t>passwd</a:t>
            </a:r>
            <a:r>
              <a:rPr lang="en-US" altLang="ko-KR" sz="1600" dirty="0" smtClean="0">
                <a:ea typeface="굴림" charset="-127"/>
              </a:rPr>
              <a:t>’</a:t>
            </a:r>
            <a:r>
              <a:rPr lang="ko-KR" altLang="en-US" sz="1600" dirty="0" smtClean="0">
                <a:ea typeface="굴림" charset="-127"/>
              </a:rPr>
              <a:t>라는 </a:t>
            </a:r>
            <a:endParaRPr lang="en-US" altLang="ko-KR" sz="1600" dirty="0" smtClean="0">
              <a:ea typeface="굴림" charset="-127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altLang="ko-KR" sz="1600" dirty="0" smtClean="0">
                <a:ea typeface="굴림" charset="-127"/>
              </a:rPr>
              <a:t>       </a:t>
            </a:r>
            <a:r>
              <a:rPr lang="ko-KR" altLang="en-US" sz="1600" dirty="0" smtClean="0">
                <a:ea typeface="굴림" charset="-127"/>
              </a:rPr>
              <a:t>명령어를 사용해서 </a:t>
            </a:r>
            <a:r>
              <a:rPr lang="en-US" altLang="ko-KR" sz="1600" dirty="0" smtClean="0">
                <a:ea typeface="굴림" charset="-127"/>
              </a:rPr>
              <a:t>SSH</a:t>
            </a:r>
            <a:r>
              <a:rPr lang="ko-KR" altLang="en-US" sz="1600" dirty="0" smtClean="0">
                <a:ea typeface="굴림" charset="-127"/>
              </a:rPr>
              <a:t>접속을 할 때 사용할 비밀번호를 설정한다</a:t>
            </a:r>
            <a:r>
              <a:rPr lang="en-US" altLang="ko-KR" sz="1600" dirty="0" smtClean="0">
                <a:ea typeface="굴림" charset="-127"/>
              </a:rPr>
              <a:t>.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ko-KR" sz="1600" dirty="0" smtClean="0">
                <a:ea typeface="굴림" charset="-127"/>
              </a:rPr>
              <a:t>16. </a:t>
            </a:r>
            <a:r>
              <a:rPr lang="ko-KR" altLang="en-US" sz="1600" dirty="0" smtClean="0">
                <a:ea typeface="굴림" charset="-127"/>
              </a:rPr>
              <a:t>비밀번호 설정이 끝 난 후 </a:t>
            </a:r>
            <a:r>
              <a:rPr lang="ko-KR" altLang="en-US" sz="1600" dirty="0" err="1" smtClean="0">
                <a:ea typeface="굴림" charset="-127"/>
              </a:rPr>
              <a:t>재부팅이</a:t>
            </a:r>
            <a:r>
              <a:rPr lang="ko-KR" altLang="en-US" sz="1600" dirty="0" smtClean="0">
                <a:ea typeface="굴림" charset="-127"/>
              </a:rPr>
              <a:t> 되도록 한다</a:t>
            </a:r>
            <a:r>
              <a:rPr lang="en-US" altLang="ko-KR" sz="1600" dirty="0" smtClean="0">
                <a:ea typeface="굴림" charset="-127"/>
              </a:rPr>
              <a:t>.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ko-KR" sz="1600" dirty="0" smtClean="0">
                <a:ea typeface="굴림" charset="-127"/>
              </a:rPr>
              <a:t>17. </a:t>
            </a:r>
            <a:r>
              <a:rPr lang="ko-KR" altLang="en-US" sz="1600" dirty="0" smtClean="0">
                <a:ea typeface="굴림" charset="-127"/>
              </a:rPr>
              <a:t>공유기 </a:t>
            </a:r>
            <a:r>
              <a:rPr lang="ko-KR" altLang="en-US" sz="1600" dirty="0" err="1" smtClean="0">
                <a:ea typeface="굴림" charset="-127"/>
              </a:rPr>
              <a:t>재부팅</a:t>
            </a:r>
            <a:r>
              <a:rPr lang="ko-KR" altLang="en-US" sz="1600" dirty="0" smtClean="0">
                <a:ea typeface="굴림" charset="-127"/>
              </a:rPr>
              <a:t> 후 </a:t>
            </a:r>
            <a:r>
              <a:rPr lang="en-US" altLang="ko-KR" sz="1600" dirty="0" smtClean="0">
                <a:ea typeface="굴림" charset="-127"/>
              </a:rPr>
              <a:t>‘</a:t>
            </a:r>
            <a:r>
              <a:rPr lang="en-US" altLang="ko-KR" sz="1600" dirty="0" err="1" smtClean="0">
                <a:ea typeface="굴림" charset="-127"/>
              </a:rPr>
              <a:t>sudo</a:t>
            </a:r>
            <a:r>
              <a:rPr lang="en-US" altLang="ko-KR" sz="1600" dirty="0" smtClean="0">
                <a:ea typeface="굴림" charset="-127"/>
              </a:rPr>
              <a:t> </a:t>
            </a:r>
            <a:r>
              <a:rPr lang="en-US" altLang="ko-KR" sz="1600" dirty="0" err="1" smtClean="0">
                <a:ea typeface="굴림" charset="-127"/>
              </a:rPr>
              <a:t>ssh</a:t>
            </a:r>
            <a:r>
              <a:rPr lang="en-US" altLang="ko-KR" sz="1600" dirty="0" smtClean="0">
                <a:ea typeface="굴림" charset="-127"/>
              </a:rPr>
              <a:t> 192.168.1.1’</a:t>
            </a:r>
            <a:r>
              <a:rPr lang="ko-KR" altLang="en-US" sz="1600" dirty="0" smtClean="0">
                <a:ea typeface="굴림" charset="-127"/>
              </a:rPr>
              <a:t>로 공유기에 접속을 할 수 있다</a:t>
            </a:r>
            <a:r>
              <a:rPr lang="en-US" altLang="ko-KR" sz="1600" dirty="0" smtClean="0">
                <a:ea typeface="굴림" charset="-127"/>
              </a:rPr>
              <a:t>.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ko-KR" sz="1600" dirty="0" smtClean="0">
                <a:ea typeface="굴림" charset="-127"/>
              </a:rPr>
              <a:t>        (</a:t>
            </a:r>
            <a:r>
              <a:rPr lang="ko-KR" altLang="en-US" sz="1600" dirty="0" smtClean="0">
                <a:ea typeface="굴림" charset="-127"/>
              </a:rPr>
              <a:t>이 때 접속이 안될 경우는 컴퓨터와 공유기의 연결이 제대로 안되었을 경우이거나 </a:t>
            </a:r>
            <a:endParaRPr lang="en-US" altLang="ko-KR" sz="1600" dirty="0" smtClean="0">
              <a:ea typeface="굴림" charset="-127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altLang="ko-KR" sz="1600" dirty="0" smtClean="0">
                <a:ea typeface="굴림" charset="-127"/>
              </a:rPr>
              <a:t>           ‘</a:t>
            </a:r>
            <a:r>
              <a:rPr lang="ko-KR" altLang="en-US" sz="1600" dirty="0" smtClean="0">
                <a:ea typeface="굴림" charset="-127"/>
              </a:rPr>
              <a:t>이미 존재하는 </a:t>
            </a:r>
            <a:r>
              <a:rPr lang="en-US" altLang="ko-KR" sz="1600" dirty="0" smtClean="0">
                <a:ea typeface="굴림" charset="-127"/>
              </a:rPr>
              <a:t>host’</a:t>
            </a:r>
            <a:r>
              <a:rPr lang="ko-KR" altLang="en-US" sz="1600" dirty="0" smtClean="0">
                <a:ea typeface="굴림" charset="-127"/>
              </a:rPr>
              <a:t>라고 나올 경우가 있다</a:t>
            </a:r>
            <a:r>
              <a:rPr lang="en-US" altLang="ko-KR" sz="1600" dirty="0" smtClean="0">
                <a:ea typeface="굴림" charset="-127"/>
              </a:rPr>
              <a:t>.)</a:t>
            </a:r>
          </a:p>
          <a:p>
            <a:pPr marL="0" indent="0">
              <a:buFont typeface="Arial Rounded MT Bold" pitchFamily="34" charset="0"/>
              <a:buAutoNum type="arabicPeriod" startAt="12"/>
            </a:pPr>
            <a:endParaRPr lang="en-US" altLang="ko-KR" sz="1600" dirty="0" smtClean="0">
              <a:ea typeface="굴림" charset="-127"/>
            </a:endParaRPr>
          </a:p>
          <a:p>
            <a:pPr marL="0" indent="0">
              <a:buFont typeface="Arial Rounded MT Bold" pitchFamily="34" charset="0"/>
              <a:buAutoNum type="arabicPeriod" startAt="12"/>
            </a:pPr>
            <a:endParaRPr lang="ko-KR" altLang="en-US" sz="1600" dirty="0" smtClean="0">
              <a:ea typeface="굴림" charset="-127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1600" dirty="0" smtClean="0">
              <a:ea typeface="굴림" charset="-127"/>
            </a:endParaRPr>
          </a:p>
        </p:txBody>
      </p:sp>
      <p:sp>
        <p:nvSpPr>
          <p:cNvPr id="54277" name="Rectangle 2"/>
          <p:cNvSpPr txBox="1">
            <a:spLocks noChangeArrowheads="1"/>
          </p:cNvSpPr>
          <p:nvPr/>
        </p:nvSpPr>
        <p:spPr bwMode="auto">
          <a:xfrm>
            <a:off x="250825" y="152400"/>
            <a:ext cx="87137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b="1">
                <a:solidFill>
                  <a:srgbClr val="0000FF"/>
                </a:solidFill>
                <a:latin typeface="Arial Rounded MT Bold" pitchFamily="34" charset="0"/>
              </a:rPr>
              <a:t>부록</a:t>
            </a:r>
            <a:r>
              <a:rPr lang="en-US" altLang="ko-KR" b="1">
                <a:solidFill>
                  <a:srgbClr val="0000FF"/>
                </a:solidFill>
                <a:latin typeface="Arial Rounded MT Bold" pitchFamily="34" charset="0"/>
              </a:rPr>
              <a:t>2. OpenWrt </a:t>
            </a:r>
            <a:r>
              <a:rPr lang="ko-KR" altLang="en-US" b="1">
                <a:solidFill>
                  <a:srgbClr val="0000FF"/>
                </a:solidFill>
                <a:latin typeface="Arial Rounded MT Bold" pitchFamily="34" charset="0"/>
              </a:rPr>
              <a:t>설치 요약 및 유의사항</a:t>
            </a:r>
            <a:endParaRPr lang="en-US" altLang="ko-KR" b="1">
              <a:solidFill>
                <a:srgbClr val="0000FF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86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32138" y="6237288"/>
            <a:ext cx="2895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endParaRPr lang="en-US" altLang="ko-KR" sz="1400" b="0" smtClean="0"/>
          </a:p>
          <a:p>
            <a:r>
              <a:rPr lang="en-US" altLang="ko-KR" sz="1400" smtClean="0">
                <a:solidFill>
                  <a:schemeClr val="hlink"/>
                </a:solidFill>
              </a:rPr>
              <a:t>OPENWRT Firmware</a:t>
            </a:r>
          </a:p>
        </p:txBody>
      </p:sp>
      <p:sp>
        <p:nvSpPr>
          <p:cNvPr id="55299" name="Rectangle 9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endParaRPr lang="ko-KR" altLang="en-US" sz="1400" smtClean="0"/>
          </a:p>
          <a:p>
            <a:fld id="{CCA6C8D6-AF3A-4F26-80FC-0F5396A138B6}" type="datetime1">
              <a:rPr lang="ko-KR" altLang="en-US" sz="1400" smtClean="0">
                <a:solidFill>
                  <a:schemeClr val="hlink"/>
                </a:solidFill>
                <a:latin typeface="Arial Rounded MT Bold" pitchFamily="34" charset="0"/>
              </a:rPr>
              <a:pPr/>
              <a:t>2014-03-13</a:t>
            </a:fld>
            <a:endParaRPr lang="en-US" altLang="ko-KR" sz="1400" smtClean="0">
              <a:solidFill>
                <a:schemeClr val="hlink"/>
              </a:solidFill>
              <a:latin typeface="Arial Rounded MT Bold" pitchFamily="34" charset="0"/>
            </a:endParaRP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0025" y="1241821"/>
            <a:ext cx="8815388" cy="5643563"/>
          </a:xfrm>
        </p:spPr>
        <p:txBody>
          <a:bodyPr lIns="63500" tIns="25400" rIns="63500" bIns="25400">
            <a:spAutoFit/>
          </a:bodyPr>
          <a:lstStyle/>
          <a:p>
            <a:pPr marL="0" indent="0" latinLnBrk="1">
              <a:buFont typeface="Wingdings 2" pitchFamily="18" charset="2"/>
              <a:buNone/>
            </a:pPr>
            <a:r>
              <a:rPr lang="en-US" altLang="ko-KR" sz="1600" dirty="0" smtClean="0">
                <a:ea typeface="굴림" charset="-127"/>
              </a:rPr>
              <a:t>18. Network Device</a:t>
            </a:r>
            <a:r>
              <a:rPr lang="ko-KR" altLang="en-US" sz="1600" dirty="0" smtClean="0">
                <a:ea typeface="굴림" charset="-127"/>
              </a:rPr>
              <a:t>를 ‘활성화</a:t>
            </a:r>
            <a:r>
              <a:rPr lang="en-US" altLang="ko-KR" sz="1600" dirty="0" smtClean="0">
                <a:ea typeface="굴림" charset="-127"/>
              </a:rPr>
              <a:t>/</a:t>
            </a:r>
            <a:r>
              <a:rPr lang="ko-KR" altLang="en-US" sz="1600" dirty="0" smtClean="0">
                <a:ea typeface="굴림" charset="-127"/>
              </a:rPr>
              <a:t>비활성화’할 경우</a:t>
            </a:r>
            <a:r>
              <a:rPr lang="en-US" altLang="ko-KR" sz="1600" dirty="0" smtClean="0">
                <a:ea typeface="굴림" charset="-127"/>
              </a:rPr>
              <a:t>, </a:t>
            </a:r>
            <a:r>
              <a:rPr lang="ko-KR" altLang="en-US" sz="1600" dirty="0" smtClean="0">
                <a:ea typeface="굴림" charset="-127"/>
              </a:rPr>
              <a:t>에러 발생</a:t>
            </a:r>
          </a:p>
          <a:p>
            <a:pPr marL="0" indent="0" algn="ctr" latinLnBrk="1">
              <a:buFont typeface="Wingdings 2" pitchFamily="18" charset="2"/>
              <a:buNone/>
            </a:pPr>
            <a:r>
              <a:rPr lang="en-US" altLang="ko-KR" sz="1600" b="1" dirty="0" err="1" smtClean="0">
                <a:ea typeface="굴림" charset="-127"/>
              </a:rPr>
              <a:t>HostPC</a:t>
            </a:r>
            <a:r>
              <a:rPr lang="en-US" altLang="ko-KR" sz="1600" b="1" dirty="0" smtClean="0">
                <a:ea typeface="굴림" charset="-127"/>
              </a:rPr>
              <a:t>&gt; vim /etc/</a:t>
            </a:r>
            <a:r>
              <a:rPr lang="en-US" altLang="ko-KR" sz="1600" b="1" dirty="0" err="1" smtClean="0">
                <a:ea typeface="굴림" charset="-127"/>
              </a:rPr>
              <a:t>sysconfig</a:t>
            </a:r>
            <a:r>
              <a:rPr lang="en-US" altLang="ko-KR" sz="1600" b="1" dirty="0" smtClean="0">
                <a:ea typeface="굴림" charset="-127"/>
              </a:rPr>
              <a:t>/network-scripts/ifcfg-eth1</a:t>
            </a:r>
            <a:endParaRPr lang="ko-KR" altLang="en-US" sz="1600" dirty="0" smtClean="0">
              <a:ea typeface="굴림" charset="-127"/>
            </a:endParaRPr>
          </a:p>
          <a:p>
            <a:pPr marL="0" indent="0" latinLnBrk="1">
              <a:buFont typeface="Wingdings 2" pitchFamily="18" charset="2"/>
              <a:buNone/>
            </a:pPr>
            <a:r>
              <a:rPr lang="ko-KR" altLang="en-US" sz="1600" dirty="0" smtClean="0">
                <a:ea typeface="굴림" charset="-127"/>
              </a:rPr>
              <a:t>			</a:t>
            </a:r>
            <a:r>
              <a:rPr lang="en-US" altLang="ko-KR" sz="1600" dirty="0" smtClean="0">
                <a:ea typeface="굴림" charset="-127"/>
              </a:rPr>
              <a:t>: </a:t>
            </a:r>
            <a:r>
              <a:rPr lang="ko-KR" altLang="en-US" sz="1600" dirty="0" smtClean="0">
                <a:ea typeface="굴림" charset="-127"/>
              </a:rPr>
              <a:t>아래 </a:t>
            </a:r>
            <a:r>
              <a:rPr lang="en-US" altLang="ko-KR" sz="1600" dirty="0" smtClean="0">
                <a:ea typeface="굴림" charset="-127"/>
              </a:rPr>
              <a:t>Line </a:t>
            </a:r>
            <a:r>
              <a:rPr lang="ko-KR" altLang="en-US" sz="1600" dirty="0" smtClean="0">
                <a:ea typeface="굴림" charset="-127"/>
              </a:rPr>
              <a:t>삭제 혹은 주석처리</a:t>
            </a:r>
            <a:r>
              <a:rPr lang="en-US" altLang="ko-KR" sz="1600" dirty="0" smtClean="0">
                <a:ea typeface="굴림" charset="-127"/>
              </a:rPr>
              <a:t>.</a:t>
            </a:r>
          </a:p>
          <a:p>
            <a:pPr marL="0" indent="0" latinLnBrk="1">
              <a:buFont typeface="Wingdings 2" pitchFamily="18" charset="2"/>
              <a:buNone/>
            </a:pPr>
            <a:endParaRPr lang="en-US" altLang="ko-KR" sz="1600" dirty="0" smtClean="0">
              <a:ea typeface="굴림" charset="-127"/>
            </a:endParaRPr>
          </a:p>
          <a:p>
            <a:pPr marL="0" indent="0" latinLnBrk="1">
              <a:buFont typeface="Wingdings 2" pitchFamily="18" charset="2"/>
              <a:buNone/>
            </a:pPr>
            <a:endParaRPr lang="en-US" altLang="ko-KR" sz="1600" dirty="0" smtClean="0">
              <a:ea typeface="굴림" charset="-127"/>
            </a:endParaRPr>
          </a:p>
          <a:p>
            <a:pPr marL="0" indent="0" latinLnBrk="1">
              <a:buFont typeface="Wingdings 2" pitchFamily="18" charset="2"/>
              <a:buNone/>
            </a:pPr>
            <a:endParaRPr lang="en-US" altLang="ko-KR" sz="1600" dirty="0" smtClean="0">
              <a:ea typeface="굴림" charset="-127"/>
            </a:endParaRPr>
          </a:p>
          <a:p>
            <a:pPr marL="0" indent="0" latinLnBrk="1">
              <a:buFont typeface="Wingdings 2" pitchFamily="18" charset="2"/>
              <a:buNone/>
            </a:pPr>
            <a:r>
              <a:rPr lang="en-US" altLang="ko-KR" sz="1600" dirty="0" smtClean="0">
                <a:ea typeface="굴림" charset="-127"/>
              </a:rPr>
              <a:t>19. ARP </a:t>
            </a:r>
            <a:r>
              <a:rPr lang="ko-KR" altLang="en-US" sz="1600" dirty="0" smtClean="0">
                <a:ea typeface="굴림" charset="-127"/>
              </a:rPr>
              <a:t>명령 실행 시</a:t>
            </a:r>
            <a:r>
              <a:rPr lang="en-US" altLang="ko-KR" sz="1600" dirty="0" smtClean="0">
                <a:ea typeface="굴림" charset="-127"/>
              </a:rPr>
              <a:t>, </a:t>
            </a:r>
            <a:r>
              <a:rPr lang="ko-KR" altLang="en-US" sz="1600" dirty="0" smtClean="0">
                <a:ea typeface="굴림" charset="-127"/>
              </a:rPr>
              <a:t>아무것도 </a:t>
            </a:r>
            <a:r>
              <a:rPr lang="en-US" altLang="ko-KR" sz="1600" dirty="0" smtClean="0">
                <a:ea typeface="굴림" charset="-127"/>
              </a:rPr>
              <a:t>return </a:t>
            </a:r>
            <a:r>
              <a:rPr lang="ko-KR" altLang="en-US" sz="1600" dirty="0" smtClean="0">
                <a:ea typeface="굴림" charset="-127"/>
              </a:rPr>
              <a:t>하지 않는다면</a:t>
            </a:r>
            <a:r>
              <a:rPr lang="en-US" altLang="ko-KR" sz="1600" dirty="0" smtClean="0">
                <a:ea typeface="굴림" charset="-127"/>
              </a:rPr>
              <a:t>, Network</a:t>
            </a:r>
            <a:r>
              <a:rPr lang="ko-KR" altLang="en-US" sz="1600" dirty="0" smtClean="0">
                <a:ea typeface="굴림" charset="-127"/>
              </a:rPr>
              <a:t>가 정상동작하지 않는 것이다</a:t>
            </a:r>
            <a:r>
              <a:rPr lang="en-US" altLang="ko-KR" sz="1600" dirty="0" smtClean="0">
                <a:ea typeface="굴림" charset="-127"/>
              </a:rPr>
              <a:t>.</a:t>
            </a:r>
          </a:p>
          <a:p>
            <a:pPr marL="0" indent="0" latinLnBrk="1">
              <a:buFont typeface="Wingdings 2" pitchFamily="18" charset="2"/>
              <a:buNone/>
            </a:pPr>
            <a:r>
              <a:rPr lang="en-US" altLang="ko-KR" sz="1600" dirty="0" smtClean="0">
                <a:ea typeface="굴림" charset="-127"/>
              </a:rPr>
              <a:t>       </a:t>
            </a:r>
            <a:r>
              <a:rPr lang="ko-KR" altLang="en-US" sz="1600" dirty="0" smtClean="0">
                <a:ea typeface="굴림" charset="-127"/>
              </a:rPr>
              <a:t>자신의 </a:t>
            </a:r>
            <a:r>
              <a:rPr lang="en-US" altLang="ko-KR" sz="1600" dirty="0" smtClean="0">
                <a:ea typeface="굴림" charset="-127"/>
              </a:rPr>
              <a:t>Network </a:t>
            </a:r>
            <a:r>
              <a:rPr lang="ko-KR" altLang="en-US" sz="1600" dirty="0" smtClean="0">
                <a:ea typeface="굴림" charset="-127"/>
              </a:rPr>
              <a:t>설정을 확인 해 볼 것</a:t>
            </a:r>
            <a:r>
              <a:rPr lang="en-US" altLang="ko-KR" sz="1600" dirty="0" smtClean="0">
                <a:ea typeface="굴림" charset="-127"/>
              </a:rPr>
              <a:t>.</a:t>
            </a:r>
          </a:p>
          <a:p>
            <a:pPr marL="0" indent="0" latinLnBrk="1">
              <a:buFont typeface="Wingdings 2" pitchFamily="18" charset="2"/>
              <a:buNone/>
            </a:pPr>
            <a:endParaRPr lang="en-US" altLang="ko-KR" sz="1600" dirty="0" smtClean="0">
              <a:ea typeface="굴림" charset="-127"/>
            </a:endParaRPr>
          </a:p>
          <a:p>
            <a:pPr marL="0" indent="0" latinLnBrk="1">
              <a:buFont typeface="Wingdings 2" pitchFamily="18" charset="2"/>
              <a:buNone/>
            </a:pPr>
            <a:endParaRPr lang="en-US" altLang="ko-KR" sz="1600" dirty="0" smtClean="0">
              <a:ea typeface="굴림" charset="-127"/>
            </a:endParaRPr>
          </a:p>
          <a:p>
            <a:pPr marL="0" indent="0" algn="ctr" latinLnBrk="1">
              <a:buFont typeface="Wingdings 2" pitchFamily="18" charset="2"/>
              <a:buNone/>
            </a:pPr>
            <a:r>
              <a:rPr lang="en-US" altLang="ko-KR" sz="1000" dirty="0" smtClean="0">
                <a:ea typeface="굴림" charset="-127"/>
              </a:rPr>
              <a:t>&lt;</a:t>
            </a:r>
            <a:r>
              <a:rPr lang="ko-KR" altLang="en-US" sz="1000" dirty="0" smtClean="0">
                <a:ea typeface="굴림" charset="-127"/>
              </a:rPr>
              <a:t>잘못된 예</a:t>
            </a:r>
            <a:r>
              <a:rPr lang="en-US" altLang="ko-KR" sz="1000" dirty="0" smtClean="0">
                <a:ea typeface="굴림" charset="-127"/>
              </a:rPr>
              <a:t>&gt;</a:t>
            </a:r>
          </a:p>
          <a:p>
            <a:pPr marL="0" indent="0" latinLnBrk="1">
              <a:buFont typeface="Wingdings 2" pitchFamily="18" charset="2"/>
              <a:buNone/>
            </a:pPr>
            <a:endParaRPr lang="en-US" altLang="ko-KR" sz="1600" dirty="0" smtClean="0">
              <a:ea typeface="굴림" charset="-127"/>
            </a:endParaRPr>
          </a:p>
          <a:p>
            <a:pPr marL="0" indent="0" latinLnBrk="1">
              <a:buFont typeface="Wingdings 2" pitchFamily="18" charset="2"/>
              <a:buNone/>
            </a:pPr>
            <a:endParaRPr lang="en-US" altLang="ko-KR" sz="1600" dirty="0" smtClean="0">
              <a:ea typeface="굴림" charset="-127"/>
            </a:endParaRPr>
          </a:p>
          <a:p>
            <a:pPr marL="0" indent="0" latinLnBrk="1">
              <a:buFont typeface="Wingdings 2" pitchFamily="18" charset="2"/>
              <a:buNone/>
            </a:pPr>
            <a:endParaRPr lang="en-US" altLang="ko-KR" sz="1600" dirty="0" smtClean="0">
              <a:ea typeface="굴림" charset="-127"/>
            </a:endParaRPr>
          </a:p>
          <a:p>
            <a:pPr marL="0" indent="0" algn="ctr" latinLnBrk="1">
              <a:buFont typeface="Wingdings 2" pitchFamily="18" charset="2"/>
              <a:buNone/>
            </a:pPr>
            <a:r>
              <a:rPr lang="en-US" altLang="ko-KR" sz="1000" dirty="0" smtClean="0">
                <a:ea typeface="굴림" charset="-127"/>
              </a:rPr>
              <a:t>&lt;</a:t>
            </a:r>
            <a:r>
              <a:rPr lang="ko-KR" altLang="en-US" sz="1000" dirty="0" smtClean="0">
                <a:ea typeface="굴림" charset="-127"/>
              </a:rPr>
              <a:t>잘된 예</a:t>
            </a:r>
            <a:r>
              <a:rPr lang="en-US" altLang="ko-KR" sz="1000" dirty="0" smtClean="0">
                <a:ea typeface="굴림" charset="-127"/>
              </a:rPr>
              <a:t>&gt;</a:t>
            </a:r>
            <a:endParaRPr lang="ko-KR" altLang="en-US" sz="1000" dirty="0" smtClean="0">
              <a:ea typeface="굴림" charset="-127"/>
            </a:endParaRPr>
          </a:p>
          <a:p>
            <a:pPr marL="0" indent="0">
              <a:buFont typeface="Arial Rounded MT Bold" pitchFamily="34" charset="0"/>
              <a:buAutoNum type="arabicPeriod" startAt="12"/>
            </a:pPr>
            <a:endParaRPr lang="en-US" altLang="ko-KR" sz="1600" dirty="0" smtClean="0">
              <a:ea typeface="굴림" charset="-127"/>
            </a:endParaRPr>
          </a:p>
          <a:p>
            <a:pPr marL="0" indent="0">
              <a:buFont typeface="Arial Rounded MT Bold" pitchFamily="34" charset="0"/>
              <a:buAutoNum type="arabicPeriod" startAt="12"/>
            </a:pPr>
            <a:endParaRPr lang="ko-KR" altLang="en-US" sz="1600" dirty="0" smtClean="0">
              <a:ea typeface="굴림" charset="-127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1600" dirty="0" smtClean="0">
              <a:ea typeface="굴림" charset="-127"/>
            </a:endParaRPr>
          </a:p>
        </p:txBody>
      </p:sp>
      <p:sp>
        <p:nvSpPr>
          <p:cNvPr id="55301" name="Rectangle 2"/>
          <p:cNvSpPr txBox="1">
            <a:spLocks noChangeArrowheads="1"/>
          </p:cNvSpPr>
          <p:nvPr/>
        </p:nvSpPr>
        <p:spPr bwMode="auto">
          <a:xfrm>
            <a:off x="250825" y="152400"/>
            <a:ext cx="87137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b="1">
                <a:solidFill>
                  <a:srgbClr val="0000FF"/>
                </a:solidFill>
                <a:latin typeface="Arial Rounded MT Bold" pitchFamily="34" charset="0"/>
              </a:rPr>
              <a:t>부록</a:t>
            </a:r>
            <a:r>
              <a:rPr lang="en-US" altLang="ko-KR" b="1">
                <a:solidFill>
                  <a:srgbClr val="0000FF"/>
                </a:solidFill>
                <a:latin typeface="Arial Rounded MT Bold" pitchFamily="34" charset="0"/>
              </a:rPr>
              <a:t>2. OpenWrt </a:t>
            </a:r>
            <a:r>
              <a:rPr lang="ko-KR" altLang="en-US" b="1">
                <a:solidFill>
                  <a:srgbClr val="0000FF"/>
                </a:solidFill>
                <a:latin typeface="Arial Rounded MT Bold" pitchFamily="34" charset="0"/>
              </a:rPr>
              <a:t>설치 요약 및 유의사항</a:t>
            </a:r>
            <a:endParaRPr lang="en-US" altLang="ko-KR" b="1">
              <a:solidFill>
                <a:srgbClr val="0000FF"/>
              </a:solidFill>
              <a:latin typeface="Arial Rounded MT Bold" pitchFamily="34" charset="0"/>
            </a:endParaRPr>
          </a:p>
        </p:txBody>
      </p:sp>
      <p:sp>
        <p:nvSpPr>
          <p:cNvPr id="553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5303" name="_x208397520" descr="EMB00001b1c6ec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249884"/>
            <a:ext cx="34972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5305" name="_x208398080" descr="EMB00001b1c6ed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888184"/>
            <a:ext cx="63849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5307" name="_x128552288" descr="EMB00001b1c6ed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5058171"/>
            <a:ext cx="63468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52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>
          <a:xfrm>
            <a:off x="251792" y="1305256"/>
            <a:ext cx="8496672" cy="50040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ea typeface="굴림" charset="-127"/>
              </a:rPr>
              <a:t>Step 1. </a:t>
            </a:r>
            <a:r>
              <a:rPr lang="ko-KR" altLang="en-US" sz="2200" b="1" dirty="0" smtClean="0">
                <a:ea typeface="굴림" charset="-127"/>
              </a:rPr>
              <a:t>필요한 </a:t>
            </a:r>
            <a:r>
              <a:rPr lang="ko-KR" altLang="en-US" sz="2200" b="1" dirty="0" err="1" smtClean="0">
                <a:ea typeface="굴림" charset="-127"/>
              </a:rPr>
              <a:t>펌웨어</a:t>
            </a:r>
            <a:r>
              <a:rPr lang="ko-KR" altLang="en-US" sz="2200" b="1" dirty="0" smtClean="0">
                <a:ea typeface="굴림" charset="-127"/>
              </a:rPr>
              <a:t> 파일을 인터넷에서 </a:t>
            </a:r>
            <a:r>
              <a:rPr lang="en-US" altLang="ko-KR" sz="2200" b="1" dirty="0" smtClean="0">
                <a:ea typeface="굴림" charset="-127"/>
              </a:rPr>
              <a:t>PC</a:t>
            </a:r>
            <a:r>
              <a:rPr lang="ko-KR" altLang="en-US" sz="2200" b="1" dirty="0" smtClean="0">
                <a:ea typeface="굴림" charset="-127"/>
              </a:rPr>
              <a:t>로 다운로드 받기</a:t>
            </a:r>
            <a:endParaRPr lang="en-US" altLang="ko-KR" b="1" dirty="0" smtClean="0">
              <a:ea typeface="굴림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sz="1800" u="sng" dirty="0" smtClean="0">
                <a:ea typeface="굴림" charset="-127"/>
                <a:hlinkClick r:id="rId3"/>
              </a:rPr>
              <a:t>http://downloads.openwrt.org/backfire/10.03.</a:t>
            </a:r>
            <a:r>
              <a:rPr lang="en-US" altLang="ko-KR" sz="1800" u="sng" dirty="0" smtClean="0">
                <a:solidFill>
                  <a:srgbClr val="FF0000"/>
                </a:solidFill>
                <a:ea typeface="굴림" charset="-127"/>
                <a:hlinkClick r:id="rId3"/>
              </a:rPr>
              <a:t>1</a:t>
            </a:r>
            <a:r>
              <a:rPr lang="en-US" altLang="ko-KR" sz="1800" u="sng" dirty="0" smtClean="0">
                <a:solidFill>
                  <a:srgbClr val="00B050"/>
                </a:solidFill>
                <a:ea typeface="굴림" charset="-127"/>
                <a:hlinkClick r:id="rId3"/>
              </a:rPr>
              <a:t>(</a:t>
            </a:r>
            <a:r>
              <a:rPr lang="ko-KR" altLang="en-US" sz="1800" u="sng" dirty="0" smtClean="0">
                <a:solidFill>
                  <a:srgbClr val="00B050"/>
                </a:solidFill>
                <a:ea typeface="굴림" charset="-127"/>
                <a:hlinkClick r:id="rId3"/>
              </a:rPr>
              <a:t>추가</a:t>
            </a:r>
            <a:r>
              <a:rPr lang="en-US" altLang="ko-KR" sz="1800" u="sng" dirty="0" smtClean="0">
                <a:solidFill>
                  <a:srgbClr val="00B050"/>
                </a:solidFill>
                <a:ea typeface="굴림" charset="-127"/>
                <a:hlinkClick r:id="rId3"/>
              </a:rPr>
              <a:t>)/</a:t>
            </a:r>
            <a:r>
              <a:rPr lang="en-US" altLang="ko-KR" sz="1800" u="sng" dirty="0" smtClean="0">
                <a:ea typeface="굴림" charset="-127"/>
                <a:hlinkClick r:id="rId3"/>
              </a:rPr>
              <a:t>ar71xx/</a:t>
            </a:r>
            <a:r>
              <a:rPr lang="en-US" altLang="ko-KR" sz="1800" dirty="0" smtClean="0">
                <a:ea typeface="굴림" charset="-127"/>
              </a:rPr>
              <a:t> </a:t>
            </a:r>
            <a:r>
              <a:rPr lang="hi-IN" altLang="ko-KR" sz="1800" dirty="0" smtClean="0"/>
              <a:t>에 접속하여</a:t>
            </a:r>
            <a:r>
              <a:rPr lang="en-US" altLang="ko-KR" sz="1800" dirty="0" smtClean="0">
                <a:ea typeface="굴림" charset="-127"/>
              </a:rPr>
              <a:t>  Buffalo WZR-HP-G300NH</a:t>
            </a:r>
            <a:r>
              <a:rPr lang="hi-IN" altLang="ko-KR" sz="1800" dirty="0" smtClean="0"/>
              <a:t>모델을 사용하므로 </a:t>
            </a:r>
            <a:r>
              <a:rPr lang="en-US" altLang="ko-KR" sz="1800" dirty="0" smtClean="0">
                <a:ea typeface="굴림" charset="-127"/>
              </a:rPr>
              <a:t>openwrt-ar71xx-wzr-hp-g300nh-XXXX-tftp.bin</a:t>
            </a:r>
            <a:r>
              <a:rPr lang="hi-IN" altLang="ko-KR" sz="1800" dirty="0" smtClean="0"/>
              <a:t>을 다운로드 받는다</a:t>
            </a:r>
            <a:r>
              <a:rPr lang="en-US" altLang="ko-KR" sz="1800" dirty="0" smtClean="0">
                <a:ea typeface="굴림" charset="-127"/>
              </a:rPr>
              <a:t>.</a:t>
            </a:r>
          </a:p>
          <a:p>
            <a:pPr lvl="2">
              <a:lnSpc>
                <a:spcPct val="100000"/>
              </a:lnSpc>
            </a:pPr>
            <a:r>
              <a:rPr lang="en-US" altLang="ko-KR" sz="1800" dirty="0" smtClean="0">
                <a:ea typeface="굴림" charset="-127"/>
              </a:rPr>
              <a:t>bin : </a:t>
            </a:r>
            <a:r>
              <a:rPr lang="en-US" altLang="ko-KR" sz="1800" dirty="0" err="1" smtClean="0">
                <a:ea typeface="굴림" charset="-127"/>
              </a:rPr>
              <a:t>trx</a:t>
            </a:r>
            <a:r>
              <a:rPr lang="en-US" altLang="ko-KR" sz="1800" dirty="0" smtClean="0">
                <a:ea typeface="굴림" charset="-127"/>
              </a:rPr>
              <a:t> </a:t>
            </a:r>
            <a:r>
              <a:rPr lang="hi-IN" altLang="ko-KR" sz="1800" dirty="0" smtClean="0"/>
              <a:t>파일에다 펌웨어 버전 및 하드웨어 모델 정보 등 헤더가 추가된 형태</a:t>
            </a:r>
            <a:r>
              <a:rPr lang="en-US" altLang="ko-KR" sz="1800" dirty="0" smtClean="0">
                <a:ea typeface="굴림" charset="-127"/>
              </a:rPr>
              <a:t>.</a:t>
            </a:r>
          </a:p>
          <a:p>
            <a:pPr lvl="2">
              <a:lnSpc>
                <a:spcPct val="100000"/>
              </a:lnSpc>
            </a:pPr>
            <a:endParaRPr lang="en-US" altLang="ko-KR" sz="1800" dirty="0">
              <a:ea typeface="굴림" charset="-127"/>
            </a:endParaRPr>
          </a:p>
          <a:p>
            <a:pPr lvl="2">
              <a:lnSpc>
                <a:spcPct val="100000"/>
              </a:lnSpc>
            </a:pPr>
            <a:endParaRPr lang="en-US" altLang="ko-KR" sz="1800" dirty="0" smtClean="0">
              <a:ea typeface="굴림" charset="-127"/>
            </a:endParaRPr>
          </a:p>
          <a:p>
            <a:pPr lvl="2">
              <a:lnSpc>
                <a:spcPct val="100000"/>
              </a:lnSpc>
            </a:pPr>
            <a:endParaRPr lang="en-US" altLang="ko-KR" sz="1800" dirty="0">
              <a:ea typeface="굴림" charset="-127"/>
            </a:endParaRPr>
          </a:p>
          <a:p>
            <a:pPr lvl="2">
              <a:lnSpc>
                <a:spcPct val="100000"/>
              </a:lnSpc>
            </a:pPr>
            <a:endParaRPr lang="en-US" altLang="ko-KR" sz="1800" dirty="0" smtClean="0">
              <a:ea typeface="굴림" charset="-127"/>
            </a:endParaRPr>
          </a:p>
          <a:p>
            <a:pPr lvl="2">
              <a:lnSpc>
                <a:spcPct val="100000"/>
              </a:lnSpc>
            </a:pPr>
            <a:endParaRPr lang="en-US" altLang="ko-KR" sz="1800" dirty="0">
              <a:ea typeface="굴림" charset="-127"/>
            </a:endParaRPr>
          </a:p>
          <a:p>
            <a:pPr lvl="2">
              <a:lnSpc>
                <a:spcPct val="100000"/>
              </a:lnSpc>
            </a:pPr>
            <a:endParaRPr lang="en-US" altLang="ko-KR" sz="1800" dirty="0" smtClean="0">
              <a:ea typeface="굴림" charset="-127"/>
            </a:endParaRPr>
          </a:p>
          <a:p>
            <a:pPr lvl="2">
              <a:lnSpc>
                <a:spcPct val="100000"/>
              </a:lnSpc>
            </a:pPr>
            <a:endParaRPr lang="ko-KR" altLang="ko-KR" sz="1800" dirty="0" smtClean="0">
              <a:ea typeface="굴림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sz="1800" dirty="0" smtClean="0">
                <a:ea typeface="굴림" charset="-127"/>
              </a:rPr>
              <a:t>Package </a:t>
            </a:r>
            <a:r>
              <a:rPr lang="hi-IN" altLang="ko-KR" sz="1800" dirty="0" smtClean="0"/>
              <a:t>폴더</a:t>
            </a:r>
            <a:r>
              <a:rPr lang="en-US" altLang="ko-KR" sz="1800" dirty="0" smtClean="0">
                <a:ea typeface="굴림" charset="-127"/>
              </a:rPr>
              <a:t> : </a:t>
            </a:r>
            <a:r>
              <a:rPr lang="hi-IN" altLang="ko-KR" sz="1800" dirty="0" smtClean="0"/>
              <a:t>해당 버전에 추가로 설치할 수 있는 패키지 모음</a:t>
            </a:r>
            <a:r>
              <a:rPr lang="en-US" altLang="ko-KR" sz="1800" dirty="0" smtClean="0">
                <a:ea typeface="굴림" charset="-127"/>
              </a:rPr>
              <a:t>.</a:t>
            </a:r>
            <a:endParaRPr lang="ko-KR" altLang="ko-KR" sz="1800" dirty="0" smtClean="0">
              <a:ea typeface="굴림" charset="-127"/>
            </a:endParaRPr>
          </a:p>
          <a:p>
            <a:pPr lvl="2">
              <a:lnSpc>
                <a:spcPct val="100000"/>
              </a:lnSpc>
            </a:pPr>
            <a:endParaRPr lang="en-US" altLang="ko-KR" sz="1800" dirty="0" smtClean="0">
              <a:ea typeface="굴림" charset="-127"/>
            </a:endParaRPr>
          </a:p>
          <a:p>
            <a:pPr lvl="1">
              <a:lnSpc>
                <a:spcPct val="100000"/>
              </a:lnSpc>
            </a:pPr>
            <a:endParaRPr lang="ko-KR" altLang="en-US" sz="1800" dirty="0" smtClean="0">
              <a:ea typeface="굴림" charset="-127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3140968"/>
            <a:ext cx="4767064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79512" y="476672"/>
            <a:ext cx="8034366" cy="569387"/>
          </a:xfrm>
          <a:prstGeom prst="rect">
            <a:avLst/>
          </a:prstGeom>
        </p:spPr>
        <p:txBody>
          <a:bodyPr wrap="square" bIns="91440" anchor="b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1. </a:t>
            </a: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OpenWrt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설치 및 접속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- (1)Backfire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설치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(1/7)</a:t>
            </a:r>
            <a:endParaRPr kumimoji="0" lang="ko-KR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굴림" charset="-127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/>
          <a:p>
            <a:fld id="{ACB736FA-4F9A-4D2A-8432-ADE351988624}" type="slidenum">
              <a:rPr lang="en-US" altLang="ko-KR" smtClean="0">
                <a:ea typeface="굴림" charset="-127"/>
              </a:rPr>
              <a:pPr/>
              <a:t>5</a:t>
            </a:fld>
            <a:endParaRPr lang="en-US" altLang="ko-KR" smtClean="0">
              <a:ea typeface="굴림" charset="-127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24936" cy="442914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ea typeface="굴림" charset="-127"/>
              </a:rPr>
              <a:t>Step 1. </a:t>
            </a:r>
            <a:r>
              <a:rPr lang="ko-KR" altLang="en-US" sz="2400" b="1" spc="-300" dirty="0" smtClean="0">
                <a:ea typeface="굴림" charset="-127"/>
              </a:rPr>
              <a:t>필요한 </a:t>
            </a:r>
            <a:r>
              <a:rPr lang="ko-KR" altLang="en-US" sz="2400" b="1" spc="-300" dirty="0" err="1" smtClean="0">
                <a:ea typeface="굴림" charset="-127"/>
              </a:rPr>
              <a:t>펌웨어</a:t>
            </a:r>
            <a:r>
              <a:rPr lang="ko-KR" altLang="en-US" sz="2400" b="1" spc="-300" dirty="0" smtClean="0">
                <a:ea typeface="굴림" charset="-127"/>
              </a:rPr>
              <a:t> 파일을 인터넷에서 </a:t>
            </a:r>
            <a:r>
              <a:rPr lang="en-US" altLang="ko-KR" sz="2400" b="1" spc="-300" dirty="0" smtClean="0">
                <a:ea typeface="굴림" charset="-127"/>
              </a:rPr>
              <a:t>PC</a:t>
            </a:r>
            <a:r>
              <a:rPr lang="ko-KR" altLang="en-US" sz="2400" b="1" spc="-300" dirty="0" smtClean="0">
                <a:ea typeface="굴림" charset="-127"/>
              </a:rPr>
              <a:t>로 다운로드 받기</a:t>
            </a:r>
            <a:endParaRPr lang="ko-KR" altLang="en-US" b="1" dirty="0" smtClean="0">
              <a:ea typeface="굴림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err="1" smtClean="0">
                <a:ea typeface="굴림" charset="-127"/>
              </a:rPr>
              <a:t>펌웨어를</a:t>
            </a:r>
            <a:r>
              <a:rPr lang="ko-KR" altLang="en-US" sz="1800" dirty="0" smtClean="0">
                <a:ea typeface="굴림" charset="-127"/>
              </a:rPr>
              <a:t> 다운로드 받을 때에는 자신이 가지고 있는 유무선공유기에 맞는 </a:t>
            </a:r>
            <a:r>
              <a:rPr lang="ko-KR" altLang="en-US" sz="1800" dirty="0" err="1" smtClean="0">
                <a:ea typeface="굴림" charset="-127"/>
              </a:rPr>
              <a:t>펌웨어를</a:t>
            </a:r>
            <a:r>
              <a:rPr lang="ko-KR" altLang="en-US" sz="1800" dirty="0" smtClean="0">
                <a:ea typeface="굴림" charset="-127"/>
              </a:rPr>
              <a:t> 받아야 함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err="1" smtClean="0">
                <a:ea typeface="굴림" charset="-127"/>
              </a:rPr>
              <a:t>펌웨어는</a:t>
            </a:r>
            <a:r>
              <a:rPr lang="ko-KR" altLang="en-US" sz="1800" dirty="0" smtClean="0">
                <a:ea typeface="굴림" charset="-127"/>
              </a:rPr>
              <a:t> </a:t>
            </a:r>
            <a:r>
              <a:rPr lang="en-US" altLang="ko-KR" sz="1800" dirty="0" smtClean="0">
                <a:ea typeface="굴림" charset="-127"/>
              </a:rPr>
              <a:t>CPU</a:t>
            </a:r>
            <a:r>
              <a:rPr lang="ko-KR" altLang="en-US" sz="1800" dirty="0" smtClean="0">
                <a:ea typeface="굴림" charset="-127"/>
              </a:rPr>
              <a:t>의 종류나 </a:t>
            </a:r>
            <a:r>
              <a:rPr lang="en-US" altLang="ko-KR" sz="1800" dirty="0" smtClean="0">
                <a:ea typeface="굴림" charset="-127"/>
              </a:rPr>
              <a:t>Memory </a:t>
            </a:r>
            <a:r>
              <a:rPr lang="ko-KR" altLang="en-US" sz="1800" dirty="0" smtClean="0">
                <a:ea typeface="굴림" charset="-127"/>
              </a:rPr>
              <a:t>용량에 따라서 틀리기 때문에 다운로드에 유의해야 함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>
                <a:ea typeface="굴림" charset="-127"/>
              </a:rPr>
              <a:t>Buffalo WZR-HP-G300NH </a:t>
            </a:r>
            <a:r>
              <a:rPr lang="ko-KR" altLang="en-US" sz="1800" dirty="0" smtClean="0">
                <a:ea typeface="굴림" charset="-127"/>
              </a:rPr>
              <a:t>모델을 사용한다면</a:t>
            </a:r>
            <a:r>
              <a:rPr lang="en-US" altLang="ko-KR" sz="1800" dirty="0" smtClean="0">
                <a:ea typeface="굴림" charset="-127"/>
              </a:rPr>
              <a:t>?</a:t>
            </a:r>
          </a:p>
          <a:p>
            <a:pPr lvl="2">
              <a:lnSpc>
                <a:spcPct val="150000"/>
              </a:lnSpc>
            </a:pPr>
            <a:r>
              <a:rPr lang="en-US" altLang="ko-KR" sz="1800" dirty="0"/>
              <a:t>http://</a:t>
            </a:r>
            <a:r>
              <a:rPr lang="en-US" altLang="ko-KR" sz="1800" dirty="0" smtClean="0"/>
              <a:t>downloads.openwrt.org/backfire/10.03.1</a:t>
            </a:r>
            <a:r>
              <a:rPr lang="en-US" altLang="ko-KR" sz="1800" dirty="0" smtClean="0">
                <a:solidFill>
                  <a:srgbClr val="00B050"/>
                </a:solidFill>
              </a:rPr>
              <a:t>(-rc6</a:t>
            </a:r>
            <a:r>
              <a:rPr lang="ko-KR" altLang="en-US" sz="1800" dirty="0" smtClean="0">
                <a:solidFill>
                  <a:srgbClr val="00B050"/>
                </a:solidFill>
              </a:rPr>
              <a:t>삭제</a:t>
            </a:r>
            <a:r>
              <a:rPr lang="en-US" altLang="ko-KR" sz="1800" dirty="0" smtClean="0">
                <a:solidFill>
                  <a:srgbClr val="00B050"/>
                </a:solidFill>
              </a:rPr>
              <a:t>)/</a:t>
            </a:r>
            <a:r>
              <a:rPr lang="en-US" altLang="ko-KR" sz="1800" dirty="0" smtClean="0"/>
              <a:t>ar71xx/openwrt-ar71xx-wzr-hp-g300nh-squashfs-tftp.bin </a:t>
            </a:r>
            <a:r>
              <a:rPr lang="ko-KR" altLang="en-US" sz="1800" dirty="0" smtClean="0">
                <a:ea typeface="굴림" charset="-127"/>
              </a:rPr>
              <a:t>파일을 다운받음</a:t>
            </a:r>
          </a:p>
          <a:p>
            <a:pPr lvl="2">
              <a:lnSpc>
                <a:spcPct val="150000"/>
              </a:lnSpc>
            </a:pPr>
            <a:r>
              <a:rPr lang="en-US" altLang="ko-KR" sz="1800" dirty="0" smtClean="0">
                <a:ea typeface="굴림" charset="-127"/>
              </a:rPr>
              <a:t>ar71xx : </a:t>
            </a:r>
            <a:r>
              <a:rPr lang="en-US" altLang="ko-KR" sz="1800" b="0" dirty="0" smtClean="0">
                <a:ea typeface="굴림" charset="-127"/>
              </a:rPr>
              <a:t>Atheros(</a:t>
            </a:r>
            <a:r>
              <a:rPr lang="ko-KR" altLang="en-US" sz="1800" b="0" dirty="0" err="1" smtClean="0">
                <a:ea typeface="굴림" charset="-127"/>
              </a:rPr>
              <a:t>아테로스</a:t>
            </a:r>
            <a:r>
              <a:rPr lang="en-US" altLang="ko-KR" sz="1800" b="0" dirty="0" smtClean="0">
                <a:ea typeface="굴림" charset="-127"/>
              </a:rPr>
              <a:t>) </a:t>
            </a:r>
            <a:r>
              <a:rPr lang="en-US" altLang="ko-KR" sz="1800" dirty="0" smtClean="0">
                <a:ea typeface="굴림" charset="-127"/>
              </a:rPr>
              <a:t>AR71xx</a:t>
            </a:r>
            <a:r>
              <a:rPr lang="en-US" altLang="ko-KR" sz="1800" b="0" dirty="0" smtClean="0">
                <a:ea typeface="굴림" charset="-127"/>
              </a:rPr>
              <a:t> specific </a:t>
            </a:r>
            <a:r>
              <a:rPr lang="en-US" altLang="ko-KR" sz="1800" dirty="0" smtClean="0">
                <a:ea typeface="굴림" charset="-127"/>
              </a:rPr>
              <a:t>CPU</a:t>
            </a:r>
            <a:r>
              <a:rPr lang="ko-KR" altLang="en-US" sz="1800" dirty="0" smtClean="0">
                <a:ea typeface="굴림" charset="-127"/>
              </a:rPr>
              <a:t>를 말한다</a:t>
            </a:r>
            <a:r>
              <a:rPr lang="en-US" altLang="ko-KR" sz="1800" dirty="0" smtClean="0">
                <a:ea typeface="굴림" charset="-127"/>
              </a:rPr>
              <a:t>.</a:t>
            </a:r>
            <a:endParaRPr lang="ko-KR" altLang="en-US" sz="1800" dirty="0" smtClean="0">
              <a:ea typeface="굴림" charset="-127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9512" y="476672"/>
            <a:ext cx="8034366" cy="569387"/>
          </a:xfrm>
          <a:prstGeom prst="rect">
            <a:avLst/>
          </a:prstGeom>
        </p:spPr>
        <p:txBody>
          <a:bodyPr wrap="square" bIns="91440" anchor="b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1. </a:t>
            </a: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OpenWrt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설치 및 접속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- (1)Backfire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설치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(1/7)</a:t>
            </a:r>
            <a:endParaRPr kumimoji="0" lang="ko-KR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굴림" charset="-127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/>
          <a:p>
            <a:fld id="{ACB736FA-4F9A-4D2A-8432-ADE351988624}" type="slidenum">
              <a:rPr lang="en-US" altLang="ko-KR" smtClean="0">
                <a:ea typeface="굴림" charset="-127"/>
              </a:rPr>
              <a:pPr/>
              <a:t>6</a:t>
            </a:fld>
            <a:endParaRPr lang="en-US" altLang="ko-KR" smtClean="0">
              <a:ea typeface="굴림" charset="-127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848600" cy="514352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ea typeface="굴림" charset="-127"/>
              </a:rPr>
              <a:t>Step 2</a:t>
            </a:r>
            <a:r>
              <a:rPr lang="en-US" altLang="ko-KR" sz="2400" b="1" dirty="0" smtClean="0">
                <a:ea typeface="굴림" charset="-127"/>
              </a:rPr>
              <a:t>. TFTP </a:t>
            </a:r>
            <a:r>
              <a:rPr lang="ko-KR" altLang="en-US" sz="2400" b="1" dirty="0" smtClean="0">
                <a:ea typeface="굴림" charset="-127"/>
              </a:rPr>
              <a:t>통신 환경 준비하기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smtClean="0">
                <a:ea typeface="굴림" charset="-127"/>
              </a:rPr>
              <a:t>호스트 </a:t>
            </a:r>
            <a:r>
              <a:rPr lang="en-US" altLang="ko-KR" sz="1800" dirty="0" smtClean="0">
                <a:ea typeface="굴림" charset="-127"/>
              </a:rPr>
              <a:t>PC(</a:t>
            </a:r>
            <a:r>
              <a:rPr lang="ko-KR" altLang="en-US" sz="1800" dirty="0" smtClean="0">
                <a:ea typeface="굴림" charset="-127"/>
              </a:rPr>
              <a:t>일반 </a:t>
            </a:r>
            <a:r>
              <a:rPr lang="en-US" altLang="ko-KR" sz="1800" dirty="0" smtClean="0">
                <a:ea typeface="굴림" charset="-127"/>
              </a:rPr>
              <a:t>PC </a:t>
            </a:r>
            <a:r>
              <a:rPr lang="ko-KR" altLang="en-US" sz="1800" dirty="0" smtClean="0">
                <a:ea typeface="굴림" charset="-127"/>
              </a:rPr>
              <a:t>또는 노트북 </a:t>
            </a:r>
            <a:r>
              <a:rPr lang="en-US" altLang="ko-KR" sz="1800" dirty="0" smtClean="0">
                <a:ea typeface="굴림" charset="-127"/>
              </a:rPr>
              <a:t>PC)</a:t>
            </a:r>
            <a:r>
              <a:rPr lang="ko-KR" altLang="en-US" sz="1800" dirty="0" smtClean="0">
                <a:ea typeface="굴림" charset="-127"/>
              </a:rPr>
              <a:t>의 네트워크 포트와 유무선공유기 </a:t>
            </a:r>
            <a:r>
              <a:rPr lang="en-US" altLang="ko-KR" sz="1800" dirty="0" smtClean="0">
                <a:ea typeface="굴림" charset="-127"/>
              </a:rPr>
              <a:t>LAN </a:t>
            </a:r>
            <a:r>
              <a:rPr lang="ko-KR" altLang="en-US" sz="1800" dirty="0" smtClean="0">
                <a:ea typeface="굴림" charset="-127"/>
              </a:rPr>
              <a:t>포트 중 하나를 </a:t>
            </a:r>
            <a:r>
              <a:rPr lang="ko-KR" altLang="en-US" sz="1800" dirty="0" err="1" smtClean="0">
                <a:ea typeface="굴림" charset="-127"/>
              </a:rPr>
              <a:t>랜선을</a:t>
            </a:r>
            <a:r>
              <a:rPr lang="ko-KR" altLang="en-US" sz="1800" dirty="0" smtClean="0">
                <a:ea typeface="굴림" charset="-127"/>
              </a:rPr>
              <a:t> 통하여 연결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smtClean="0">
                <a:ea typeface="굴림" charset="-127"/>
              </a:rPr>
              <a:t>호스트 컴퓨터와 유무선공유기는 같은 </a:t>
            </a:r>
            <a:r>
              <a:rPr lang="ko-KR" altLang="en-US" sz="1800" dirty="0" err="1" smtClean="0">
                <a:ea typeface="굴림" charset="-127"/>
              </a:rPr>
              <a:t>서브넷</a:t>
            </a:r>
            <a:r>
              <a:rPr lang="ko-KR" altLang="en-US" sz="1800" dirty="0" smtClean="0">
                <a:ea typeface="굴림" charset="-127"/>
              </a:rPr>
              <a:t> 대역을 사용하고 </a:t>
            </a:r>
            <a:r>
              <a:rPr lang="en-US" altLang="ko-KR" sz="1800" dirty="0" smtClean="0">
                <a:ea typeface="굴림" charset="-127"/>
              </a:rPr>
              <a:t>IP </a:t>
            </a:r>
            <a:r>
              <a:rPr lang="ko-KR" altLang="en-US" sz="1800" dirty="0" smtClean="0">
                <a:ea typeface="굴림" charset="-127"/>
              </a:rPr>
              <a:t>주소는 서로 달라야 함</a:t>
            </a:r>
          </a:p>
          <a:p>
            <a:pPr lvl="2">
              <a:lnSpc>
                <a:spcPct val="150000"/>
              </a:lnSpc>
            </a:pPr>
            <a:r>
              <a:rPr lang="ko-KR" altLang="en-US" sz="1800" dirty="0" smtClean="0">
                <a:ea typeface="굴림" charset="-127"/>
              </a:rPr>
              <a:t>보통 공유기가 </a:t>
            </a:r>
            <a:r>
              <a:rPr lang="en-US" altLang="ko-KR" sz="1800" dirty="0" smtClean="0">
                <a:ea typeface="굴림" charset="-127"/>
              </a:rPr>
              <a:t>192.168.11.1</a:t>
            </a:r>
            <a:r>
              <a:rPr lang="ko-KR" altLang="en-US" sz="1800" dirty="0" smtClean="0">
                <a:ea typeface="굴림" charset="-127"/>
              </a:rPr>
              <a:t>의 </a:t>
            </a:r>
            <a:r>
              <a:rPr lang="en-US" altLang="ko-KR" sz="1800" dirty="0" smtClean="0">
                <a:ea typeface="굴림" charset="-127"/>
              </a:rPr>
              <a:t>IP </a:t>
            </a:r>
            <a:r>
              <a:rPr lang="ko-KR" altLang="en-US" sz="1800" dirty="0" smtClean="0">
                <a:ea typeface="굴림" charset="-127"/>
              </a:rPr>
              <a:t>주소를 사용할 경우 호스트 컴퓨터는 제일 뒷자리가 다른 </a:t>
            </a:r>
            <a:r>
              <a:rPr lang="en-US" altLang="ko-KR" sz="1800" dirty="0" smtClean="0">
                <a:ea typeface="굴림" charset="-127"/>
              </a:rPr>
              <a:t>192.168.11.2</a:t>
            </a:r>
            <a:r>
              <a:rPr lang="ko-KR" altLang="en-US" sz="1800" dirty="0" smtClean="0">
                <a:ea typeface="굴림" charset="-127"/>
              </a:rPr>
              <a:t>의 주소를 사용하고</a:t>
            </a:r>
            <a:r>
              <a:rPr lang="en-US" altLang="ko-KR" sz="1800" dirty="0" smtClean="0">
                <a:ea typeface="굴림" charset="-127"/>
              </a:rPr>
              <a:t>, </a:t>
            </a:r>
            <a:r>
              <a:rPr lang="ko-KR" altLang="en-US" sz="1800" dirty="0" err="1" smtClean="0">
                <a:ea typeface="굴림" charset="-127"/>
              </a:rPr>
              <a:t>넷마스크</a:t>
            </a:r>
            <a:r>
              <a:rPr lang="en-US" altLang="ko-KR" sz="1800" dirty="0" smtClean="0">
                <a:ea typeface="굴림" charset="-127"/>
              </a:rPr>
              <a:t>(</a:t>
            </a:r>
            <a:r>
              <a:rPr lang="en-US" altLang="ko-KR" sz="1800" dirty="0" err="1" smtClean="0">
                <a:ea typeface="굴림" charset="-127"/>
              </a:rPr>
              <a:t>netmask</a:t>
            </a:r>
            <a:r>
              <a:rPr lang="en-US" altLang="ko-KR" sz="1800" dirty="0" smtClean="0">
                <a:ea typeface="굴림" charset="-127"/>
              </a:rPr>
              <a:t>)</a:t>
            </a:r>
            <a:r>
              <a:rPr lang="ko-KR" altLang="en-US" sz="1800" dirty="0" smtClean="0">
                <a:ea typeface="굴림" charset="-127"/>
              </a:rPr>
              <a:t>는 </a:t>
            </a:r>
            <a:r>
              <a:rPr lang="en-US" altLang="ko-KR" sz="1800" dirty="0" smtClean="0">
                <a:ea typeface="굴림" charset="-127"/>
              </a:rPr>
              <a:t>255.255.255.0</a:t>
            </a:r>
            <a:r>
              <a:rPr lang="ko-KR" altLang="en-US" sz="1800" dirty="0" smtClean="0">
                <a:ea typeface="굴림" charset="-127"/>
              </a:rPr>
              <a:t>을 사용함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smtClean="0">
                <a:ea typeface="굴림" charset="-127"/>
              </a:rPr>
              <a:t>호스트 </a:t>
            </a:r>
            <a:r>
              <a:rPr lang="en-US" altLang="ko-KR" sz="1800" dirty="0" smtClean="0">
                <a:ea typeface="굴림" charset="-127"/>
              </a:rPr>
              <a:t>PC(</a:t>
            </a:r>
            <a:r>
              <a:rPr lang="ko-KR" altLang="en-US" sz="1800" dirty="0" err="1" smtClean="0">
                <a:ea typeface="굴림" charset="-127"/>
              </a:rPr>
              <a:t>리눅스</a:t>
            </a:r>
            <a:r>
              <a:rPr lang="en-US" altLang="ko-KR" sz="1800" dirty="0" smtClean="0">
                <a:ea typeface="굴림" charset="-127"/>
              </a:rPr>
              <a:t>)</a:t>
            </a:r>
            <a:r>
              <a:rPr lang="ko-KR" altLang="en-US" sz="1800" dirty="0" smtClean="0">
                <a:ea typeface="굴림" charset="-127"/>
              </a:rPr>
              <a:t>에서 </a:t>
            </a:r>
            <a:r>
              <a:rPr lang="en-US" altLang="ko-KR" sz="1800" dirty="0" smtClean="0">
                <a:ea typeface="굴림" charset="-127"/>
              </a:rPr>
              <a:t>IP </a:t>
            </a:r>
            <a:r>
              <a:rPr lang="ko-KR" altLang="en-US" sz="1800" dirty="0" smtClean="0">
                <a:ea typeface="굴림" charset="-127"/>
              </a:rPr>
              <a:t>설정</a:t>
            </a:r>
            <a:endParaRPr lang="en-US" altLang="ko-KR" sz="1800" dirty="0" smtClean="0">
              <a:ea typeface="굴림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800" dirty="0" err="1" smtClean="0">
                <a:ea typeface="굴림" charset="-127"/>
              </a:rPr>
              <a:t>HostPC</a:t>
            </a:r>
            <a:r>
              <a:rPr lang="en-US" altLang="ko-KR" sz="1800" dirty="0" smtClean="0">
                <a:ea typeface="굴림" charset="-127"/>
              </a:rPr>
              <a:t>&gt;</a:t>
            </a:r>
            <a:r>
              <a:rPr lang="en-US" altLang="ko-KR" sz="1800" dirty="0" err="1" smtClean="0">
                <a:ea typeface="굴림" charset="-127"/>
              </a:rPr>
              <a:t>sudo</a:t>
            </a:r>
            <a:r>
              <a:rPr lang="en-US" altLang="ko-KR" sz="1800" dirty="0" smtClean="0">
                <a:ea typeface="굴림" charset="-127"/>
              </a:rPr>
              <a:t> -</a:t>
            </a:r>
            <a:r>
              <a:rPr lang="en-US" altLang="ko-KR" sz="1800" dirty="0" err="1" smtClean="0">
                <a:ea typeface="굴림" charset="-127"/>
              </a:rPr>
              <a:t>i</a:t>
            </a:r>
            <a:r>
              <a:rPr lang="en-US" altLang="ko-KR" sz="1800" dirty="0" smtClean="0">
                <a:ea typeface="굴림" charset="-127"/>
              </a:rPr>
              <a:t> //root </a:t>
            </a:r>
            <a:r>
              <a:rPr lang="hi-IN" altLang="ko-KR" sz="1800" dirty="0" smtClean="0"/>
              <a:t>권한에서 시행</a:t>
            </a:r>
            <a:endParaRPr lang="ko-KR" altLang="en-US" sz="1800" dirty="0" smtClean="0">
              <a:ea typeface="굴림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800" dirty="0" err="1" smtClean="0">
                <a:ea typeface="굴림" charset="-127"/>
              </a:rPr>
              <a:t>HostPC</a:t>
            </a:r>
            <a:r>
              <a:rPr lang="en-US" altLang="ko-KR" sz="1800" dirty="0" smtClean="0">
                <a:ea typeface="굴림" charset="-127"/>
              </a:rPr>
              <a:t>&gt;</a:t>
            </a:r>
            <a:r>
              <a:rPr lang="en-US" altLang="ko-KR" sz="1800" dirty="0" err="1" smtClean="0">
                <a:ea typeface="굴림" charset="-127"/>
              </a:rPr>
              <a:t>ifconfig</a:t>
            </a:r>
            <a:r>
              <a:rPr lang="en-US" altLang="ko-KR" sz="1800" dirty="0" smtClean="0">
                <a:ea typeface="굴림" charset="-127"/>
              </a:rPr>
              <a:t> eth0 192.168.11.2 up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9512" y="476672"/>
            <a:ext cx="8034366" cy="569387"/>
          </a:xfrm>
          <a:prstGeom prst="rect">
            <a:avLst/>
          </a:prstGeom>
        </p:spPr>
        <p:txBody>
          <a:bodyPr wrap="square" bIns="91440" anchor="b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1. </a:t>
            </a: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OpenWrt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설치 및 접속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- (1)Backfire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설치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(2/7)</a:t>
            </a:r>
            <a:endParaRPr kumimoji="0" lang="ko-KR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굴림" charset="-127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/>
          <a:p>
            <a:fld id="{ACB736FA-4F9A-4D2A-8432-ADE351988624}" type="slidenum">
              <a:rPr lang="en-US" altLang="ko-KR" smtClean="0">
                <a:ea typeface="굴림" charset="-127"/>
              </a:rPr>
              <a:pPr/>
              <a:t>7</a:t>
            </a:fld>
            <a:endParaRPr lang="en-US" altLang="ko-KR" smtClean="0">
              <a:ea typeface="굴림" charset="-127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>
          <a:xfrm>
            <a:off x="383038" y="1340768"/>
            <a:ext cx="7848600" cy="525658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3300" dirty="0" smtClean="0">
                <a:ea typeface="굴림" charset="-127"/>
              </a:rPr>
              <a:t>Step 2</a:t>
            </a:r>
            <a:r>
              <a:rPr lang="en-US" altLang="ko-KR" dirty="0" smtClean="0">
                <a:ea typeface="굴림" charset="-127"/>
              </a:rPr>
              <a:t>. </a:t>
            </a:r>
            <a:r>
              <a:rPr lang="en-US" altLang="ko-KR" b="1" dirty="0" smtClean="0">
                <a:ea typeface="굴림" charset="-127"/>
              </a:rPr>
              <a:t>TFTP </a:t>
            </a:r>
            <a:r>
              <a:rPr lang="ko-KR" altLang="en-US" b="1" dirty="0" smtClean="0">
                <a:ea typeface="굴림" charset="-127"/>
              </a:rPr>
              <a:t>통신 환경 준비하기</a:t>
            </a:r>
          </a:p>
          <a:p>
            <a:pPr lvl="1">
              <a:lnSpc>
                <a:spcPct val="160000"/>
              </a:lnSpc>
            </a:pPr>
            <a:r>
              <a:rPr lang="ko-KR" altLang="en-US" sz="1800" dirty="0" smtClean="0">
                <a:ea typeface="굴림" charset="-127"/>
              </a:rPr>
              <a:t>호스트 </a:t>
            </a:r>
            <a:r>
              <a:rPr lang="en-US" altLang="ko-KR" sz="1800" dirty="0" smtClean="0">
                <a:ea typeface="굴림" charset="-127"/>
              </a:rPr>
              <a:t>PC</a:t>
            </a:r>
            <a:r>
              <a:rPr lang="ko-KR" altLang="en-US" sz="1800" dirty="0" smtClean="0">
                <a:ea typeface="굴림" charset="-127"/>
              </a:rPr>
              <a:t>와 유무선공유기가 연결이 되면 유무선공유기로 </a:t>
            </a:r>
            <a:r>
              <a:rPr lang="en-US" altLang="ko-KR" sz="1800" dirty="0" smtClean="0">
                <a:ea typeface="굴림" charset="-127"/>
              </a:rPr>
              <a:t>ping </a:t>
            </a:r>
            <a:r>
              <a:rPr lang="ko-KR" altLang="en-US" sz="1800" dirty="0" smtClean="0">
                <a:ea typeface="굴림" charset="-127"/>
              </a:rPr>
              <a:t>메시지를 보내어 정상적으로 연결이 되었는지 확인한다</a:t>
            </a:r>
            <a:r>
              <a:rPr lang="en-US" altLang="ko-KR" sz="1800" dirty="0" smtClean="0">
                <a:ea typeface="굴림" charset="-127"/>
              </a:rPr>
              <a:t>.</a:t>
            </a:r>
          </a:p>
          <a:p>
            <a:pPr lvl="2">
              <a:lnSpc>
                <a:spcPct val="160000"/>
              </a:lnSpc>
            </a:pPr>
            <a:r>
              <a:rPr lang="en-US" altLang="ko-KR" sz="1800" dirty="0" err="1" smtClean="0">
                <a:ea typeface="굴림" charset="-127"/>
              </a:rPr>
              <a:t>HostPC</a:t>
            </a:r>
            <a:r>
              <a:rPr lang="en-US" altLang="ko-KR" sz="1800" dirty="0" smtClean="0">
                <a:ea typeface="굴림" charset="-127"/>
              </a:rPr>
              <a:t>&gt;ping 192.168.11.1</a:t>
            </a:r>
          </a:p>
          <a:p>
            <a:pPr lvl="1">
              <a:lnSpc>
                <a:spcPct val="160000"/>
              </a:lnSpc>
            </a:pPr>
            <a:r>
              <a:rPr lang="en-US" altLang="ko-KR" sz="1800" dirty="0" smtClean="0">
                <a:ea typeface="굴림" charset="-127"/>
              </a:rPr>
              <a:t>ping </a:t>
            </a:r>
            <a:r>
              <a:rPr lang="ko-KR" altLang="en-US" sz="1800" dirty="0" smtClean="0">
                <a:ea typeface="굴림" charset="-127"/>
              </a:rPr>
              <a:t>메시지 전송이 실패했을 경우에는 공유기의 </a:t>
            </a:r>
            <a:r>
              <a:rPr lang="en-US" altLang="ko-KR" sz="1800" dirty="0" smtClean="0">
                <a:ea typeface="굴림" charset="-127"/>
              </a:rPr>
              <a:t>IP</a:t>
            </a:r>
            <a:r>
              <a:rPr lang="ko-KR" altLang="en-US" sz="1800" dirty="0" smtClean="0">
                <a:ea typeface="굴림" charset="-127"/>
              </a:rPr>
              <a:t>를 다시 확인하거나 자신의 </a:t>
            </a:r>
            <a:r>
              <a:rPr lang="en-US" altLang="ko-KR" sz="1800" dirty="0" smtClean="0">
                <a:ea typeface="굴림" charset="-127"/>
              </a:rPr>
              <a:t>IP </a:t>
            </a:r>
            <a:r>
              <a:rPr lang="ko-KR" altLang="en-US" sz="1800" dirty="0" smtClean="0">
                <a:ea typeface="굴림" charset="-127"/>
              </a:rPr>
              <a:t>주소를 다시 확인한다</a:t>
            </a:r>
            <a:r>
              <a:rPr lang="en-US" altLang="ko-KR" sz="1800" dirty="0" smtClean="0">
                <a:ea typeface="굴림" charset="-127"/>
              </a:rPr>
              <a:t>. </a:t>
            </a:r>
          </a:p>
          <a:p>
            <a:pPr lvl="2">
              <a:lnSpc>
                <a:spcPct val="160000"/>
              </a:lnSpc>
            </a:pPr>
            <a:r>
              <a:rPr lang="ko-KR" altLang="en-US" sz="1500" dirty="0" smtClean="0">
                <a:solidFill>
                  <a:srgbClr val="00B050"/>
                </a:solidFill>
                <a:ea typeface="굴림" charset="-127"/>
              </a:rPr>
              <a:t>여기서</a:t>
            </a:r>
            <a:r>
              <a:rPr lang="en-US" altLang="ko-KR" sz="1500" dirty="0" smtClean="0">
                <a:solidFill>
                  <a:srgbClr val="00B050"/>
                </a:solidFill>
                <a:ea typeface="굴림" charset="-127"/>
              </a:rPr>
              <a:t>,  </a:t>
            </a:r>
            <a:r>
              <a:rPr lang="ko-KR" altLang="en-US" sz="1500" dirty="0" err="1" smtClean="0">
                <a:solidFill>
                  <a:srgbClr val="00B050"/>
                </a:solidFill>
                <a:ea typeface="굴림" charset="-127"/>
              </a:rPr>
              <a:t>가상머신을</a:t>
            </a:r>
            <a:r>
              <a:rPr lang="ko-KR" altLang="en-US" sz="1500" dirty="0" smtClean="0">
                <a:solidFill>
                  <a:srgbClr val="00B050"/>
                </a:solidFill>
                <a:ea typeface="굴림" charset="-127"/>
              </a:rPr>
              <a:t> 쓰는 경우라면</a:t>
            </a:r>
            <a:r>
              <a:rPr lang="en-US" altLang="ko-KR" sz="1500" dirty="0" smtClean="0">
                <a:solidFill>
                  <a:srgbClr val="00B050"/>
                </a:solidFill>
                <a:ea typeface="굴림" charset="-127"/>
              </a:rPr>
              <a:t> </a:t>
            </a:r>
            <a:r>
              <a:rPr lang="ko-KR" altLang="en-US" sz="1500" dirty="0" err="1" smtClean="0">
                <a:solidFill>
                  <a:srgbClr val="00B050"/>
                </a:solidFill>
                <a:ea typeface="굴림" charset="-127"/>
              </a:rPr>
              <a:t>가상머신의</a:t>
            </a:r>
            <a:r>
              <a:rPr lang="ko-KR" altLang="en-US" sz="1500" dirty="0" smtClean="0">
                <a:solidFill>
                  <a:srgbClr val="00B050"/>
                </a:solidFill>
                <a:ea typeface="굴림" charset="-127"/>
              </a:rPr>
              <a:t> 상단에 </a:t>
            </a:r>
            <a:r>
              <a:rPr lang="en-US" altLang="ko-KR" sz="1500" dirty="0" smtClean="0">
                <a:solidFill>
                  <a:srgbClr val="00B050"/>
                </a:solidFill>
                <a:ea typeface="굴림" charset="-127"/>
              </a:rPr>
              <a:t>[</a:t>
            </a:r>
            <a:r>
              <a:rPr lang="ko-KR" altLang="en-US" sz="1500" dirty="0" smtClean="0">
                <a:solidFill>
                  <a:srgbClr val="00B050"/>
                </a:solidFill>
                <a:ea typeface="굴림" charset="-127"/>
              </a:rPr>
              <a:t>머신</a:t>
            </a:r>
            <a:r>
              <a:rPr lang="en-US" altLang="ko-KR" sz="1500" dirty="0" smtClean="0">
                <a:solidFill>
                  <a:srgbClr val="00B050"/>
                </a:solidFill>
                <a:ea typeface="굴림" charset="-127"/>
              </a:rPr>
              <a:t>]-&gt;[</a:t>
            </a:r>
            <a:r>
              <a:rPr lang="ko-KR" altLang="en-US" sz="1500" dirty="0" smtClean="0">
                <a:solidFill>
                  <a:srgbClr val="00B050"/>
                </a:solidFill>
                <a:ea typeface="굴림" charset="-127"/>
              </a:rPr>
              <a:t>설정</a:t>
            </a:r>
            <a:r>
              <a:rPr lang="en-US" altLang="ko-KR" sz="1500" dirty="0" smtClean="0">
                <a:solidFill>
                  <a:srgbClr val="00B050"/>
                </a:solidFill>
                <a:ea typeface="굴림" charset="-127"/>
              </a:rPr>
              <a:t>]-&gt;[</a:t>
            </a:r>
            <a:r>
              <a:rPr lang="ko-KR" altLang="en-US" sz="1500" dirty="0" smtClean="0">
                <a:solidFill>
                  <a:srgbClr val="00B050"/>
                </a:solidFill>
                <a:ea typeface="굴림" charset="-127"/>
              </a:rPr>
              <a:t>네트워크</a:t>
            </a:r>
            <a:r>
              <a:rPr lang="en-US" altLang="ko-KR" sz="1500" dirty="0" smtClean="0">
                <a:solidFill>
                  <a:srgbClr val="00B050"/>
                </a:solidFill>
                <a:ea typeface="굴림" charset="-127"/>
              </a:rPr>
              <a:t>]</a:t>
            </a:r>
            <a:r>
              <a:rPr lang="ko-KR" altLang="en-US" sz="1500" dirty="0" smtClean="0">
                <a:solidFill>
                  <a:srgbClr val="00B050"/>
                </a:solidFill>
                <a:ea typeface="굴림" charset="-127"/>
              </a:rPr>
              <a:t>에서</a:t>
            </a:r>
            <a:endParaRPr lang="en-US" altLang="ko-KR" sz="1500" dirty="0" smtClean="0">
              <a:solidFill>
                <a:srgbClr val="00B050"/>
              </a:solidFill>
              <a:ea typeface="굴림" charset="-127"/>
            </a:endParaRPr>
          </a:p>
          <a:p>
            <a:pPr lvl="2">
              <a:lnSpc>
                <a:spcPct val="160000"/>
              </a:lnSpc>
              <a:buNone/>
            </a:pPr>
            <a:r>
              <a:rPr lang="en-US" altLang="ko-KR" sz="1500" dirty="0" smtClean="0">
                <a:solidFill>
                  <a:srgbClr val="00B050"/>
                </a:solidFill>
                <a:ea typeface="굴림" charset="-127"/>
              </a:rPr>
              <a:t>      </a:t>
            </a:r>
            <a:r>
              <a:rPr lang="ko-KR" altLang="en-US" sz="1500" dirty="0" smtClean="0">
                <a:solidFill>
                  <a:srgbClr val="00B050"/>
                </a:solidFill>
                <a:ea typeface="굴림" charset="-127"/>
              </a:rPr>
              <a:t>어댑터</a:t>
            </a:r>
            <a:r>
              <a:rPr lang="en-US" altLang="ko-KR" sz="1500" dirty="0" smtClean="0">
                <a:solidFill>
                  <a:srgbClr val="00B050"/>
                </a:solidFill>
                <a:ea typeface="굴림" charset="-127"/>
              </a:rPr>
              <a:t>1</a:t>
            </a:r>
            <a:r>
              <a:rPr lang="ko-KR" altLang="en-US" sz="1500" dirty="0" smtClean="0">
                <a:solidFill>
                  <a:srgbClr val="00B050"/>
                </a:solidFill>
                <a:ea typeface="굴림" charset="-127"/>
              </a:rPr>
              <a:t>의 </a:t>
            </a:r>
            <a:r>
              <a:rPr lang="en-US" altLang="ko-KR" sz="1500" dirty="0" smtClean="0">
                <a:solidFill>
                  <a:srgbClr val="00B050"/>
                </a:solidFill>
                <a:ea typeface="굴림" charset="-127"/>
              </a:rPr>
              <a:t>NAT</a:t>
            </a:r>
            <a:r>
              <a:rPr lang="ko-KR" altLang="en-US" sz="1500" dirty="0" smtClean="0">
                <a:solidFill>
                  <a:srgbClr val="00B050"/>
                </a:solidFill>
                <a:ea typeface="굴림" charset="-127"/>
              </a:rPr>
              <a:t>모드를 브리지어댑터 모드로 설정해주어야 한다</a:t>
            </a:r>
            <a:r>
              <a:rPr lang="en-US" altLang="ko-KR" sz="1500" dirty="0" smtClean="0">
                <a:solidFill>
                  <a:srgbClr val="00B050"/>
                </a:solidFill>
                <a:ea typeface="굴림" charset="-127"/>
              </a:rPr>
              <a:t>.</a:t>
            </a:r>
          </a:p>
          <a:p>
            <a:pPr lvl="1">
              <a:lnSpc>
                <a:spcPct val="160000"/>
              </a:lnSpc>
            </a:pPr>
            <a:r>
              <a:rPr lang="ko-KR" altLang="en-US" sz="1800" dirty="0" smtClean="0">
                <a:ea typeface="굴림" charset="-127"/>
              </a:rPr>
              <a:t>주의 </a:t>
            </a:r>
            <a:r>
              <a:rPr lang="en-US" altLang="ko-KR" sz="1800" dirty="0" smtClean="0">
                <a:ea typeface="굴림" charset="-127"/>
              </a:rPr>
              <a:t>: </a:t>
            </a:r>
            <a:r>
              <a:rPr lang="ko-KR" altLang="en-US" sz="1800" dirty="0" smtClean="0">
                <a:ea typeface="굴림" charset="-127"/>
              </a:rPr>
              <a:t>공유기의 </a:t>
            </a:r>
            <a:r>
              <a:rPr lang="en-US" altLang="ko-KR" sz="1800" dirty="0" smtClean="0">
                <a:ea typeface="굴림" charset="-127"/>
              </a:rPr>
              <a:t>IP </a:t>
            </a:r>
            <a:r>
              <a:rPr lang="ko-KR" altLang="en-US" sz="1800" dirty="0" smtClean="0">
                <a:ea typeface="굴림" charset="-127"/>
              </a:rPr>
              <a:t>대역이 그 공유기 제품 종류에 따라 다를 가능성 있다</a:t>
            </a:r>
            <a:r>
              <a:rPr lang="en-US" altLang="ko-KR" sz="1800" dirty="0" smtClean="0">
                <a:ea typeface="굴림" charset="-127"/>
              </a:rPr>
              <a:t>. </a:t>
            </a:r>
          </a:p>
          <a:p>
            <a:pPr lvl="1">
              <a:lnSpc>
                <a:spcPct val="160000"/>
              </a:lnSpc>
              <a:buNone/>
            </a:pPr>
            <a:r>
              <a:rPr lang="en-US" altLang="ko-KR" sz="1800" dirty="0" smtClean="0">
                <a:ea typeface="굴림" charset="-127"/>
              </a:rPr>
              <a:t>     </a:t>
            </a:r>
            <a:r>
              <a:rPr lang="ko-KR" altLang="en-US" sz="1800" dirty="0" smtClean="0">
                <a:ea typeface="굴림" charset="-127"/>
              </a:rPr>
              <a:t>그럴 경우에는 제품에 포함되었던 매뉴얼을 참고하여 해당 </a:t>
            </a:r>
            <a:r>
              <a:rPr lang="en-US" altLang="ko-KR" sz="1800" dirty="0" smtClean="0">
                <a:ea typeface="굴림" charset="-127"/>
              </a:rPr>
              <a:t>IP</a:t>
            </a:r>
            <a:r>
              <a:rPr lang="ko-KR" altLang="en-US" sz="1800" dirty="0" smtClean="0">
                <a:ea typeface="굴림" charset="-127"/>
              </a:rPr>
              <a:t>를 확인한다</a:t>
            </a:r>
            <a:r>
              <a:rPr lang="en-US" altLang="ko-KR" sz="1800" dirty="0" smtClean="0">
                <a:ea typeface="굴림" charset="-127"/>
              </a:rPr>
              <a:t>.</a:t>
            </a:r>
          </a:p>
          <a:p>
            <a:pPr lvl="1">
              <a:lnSpc>
                <a:spcPct val="160000"/>
              </a:lnSpc>
            </a:pPr>
            <a:r>
              <a:rPr lang="ko-KR" altLang="en-US" sz="1800" dirty="0" smtClean="0">
                <a:ea typeface="굴림" charset="-127"/>
              </a:rPr>
              <a:t>호스트 </a:t>
            </a:r>
            <a:r>
              <a:rPr lang="en-US" altLang="ko-KR" sz="1800" dirty="0" smtClean="0">
                <a:ea typeface="굴림" charset="-127"/>
              </a:rPr>
              <a:t>PC</a:t>
            </a:r>
            <a:r>
              <a:rPr lang="ko-KR" altLang="en-US" sz="1800" dirty="0" smtClean="0">
                <a:ea typeface="굴림" charset="-127"/>
              </a:rPr>
              <a:t>에서 </a:t>
            </a:r>
            <a:r>
              <a:rPr lang="en-US" altLang="ko-KR" sz="1800" dirty="0" smtClean="0">
                <a:ea typeface="굴림" charset="-127"/>
              </a:rPr>
              <a:t>TFTP </a:t>
            </a:r>
            <a:r>
              <a:rPr lang="ko-KR" altLang="en-US" sz="1800" dirty="0" smtClean="0">
                <a:ea typeface="굴림" charset="-127"/>
              </a:rPr>
              <a:t>클라이언트 프로그램 설치</a:t>
            </a:r>
          </a:p>
          <a:p>
            <a:pPr lvl="2">
              <a:lnSpc>
                <a:spcPct val="160000"/>
              </a:lnSpc>
            </a:pPr>
            <a:r>
              <a:rPr lang="ko-KR" altLang="en-US" sz="1800" dirty="0" err="1" smtClean="0">
                <a:ea typeface="굴림" charset="-127"/>
              </a:rPr>
              <a:t>리눅스의</a:t>
            </a:r>
            <a:r>
              <a:rPr lang="ko-KR" altLang="en-US" sz="1800" dirty="0" smtClean="0">
                <a:ea typeface="굴림" charset="-127"/>
              </a:rPr>
              <a:t> 경우 인터넷이 연결된 상태에서 아래의 명령어를 통해 설치 </a:t>
            </a:r>
            <a:r>
              <a:rPr lang="en-US" altLang="ko-KR" sz="1800" dirty="0" smtClean="0">
                <a:ea typeface="굴림" charset="-127"/>
              </a:rPr>
              <a:t>(</a:t>
            </a:r>
            <a:r>
              <a:rPr lang="ko-KR" altLang="en-US" sz="1800" dirty="0" err="1" smtClean="0">
                <a:ea typeface="굴림" charset="-127"/>
              </a:rPr>
              <a:t>우분투</a:t>
            </a:r>
            <a:r>
              <a:rPr lang="en-US" altLang="ko-KR" sz="1800" dirty="0" smtClean="0">
                <a:ea typeface="굴림" charset="-127"/>
              </a:rPr>
              <a:t>)</a:t>
            </a:r>
          </a:p>
          <a:p>
            <a:pPr lvl="2">
              <a:lnSpc>
                <a:spcPct val="160000"/>
              </a:lnSpc>
              <a:buNone/>
            </a:pPr>
            <a:r>
              <a:rPr lang="en-US" altLang="ko-KR" sz="1800" dirty="0">
                <a:solidFill>
                  <a:srgbClr val="C00000"/>
                </a:solidFill>
                <a:latin typeface="Arial" charset="0"/>
                <a:ea typeface="굴림" pitchFamily="50" charset="-127"/>
              </a:rPr>
              <a:t>Ubuntu: </a:t>
            </a:r>
            <a:r>
              <a:rPr lang="en-US" altLang="ko-KR" sz="1800" dirty="0" err="1">
                <a:solidFill>
                  <a:srgbClr val="C00000"/>
                </a:solidFill>
                <a:latin typeface="Arial" charset="0"/>
                <a:ea typeface="굴림" pitchFamily="50" charset="-127"/>
              </a:rPr>
              <a:t>sudo</a:t>
            </a:r>
            <a:r>
              <a:rPr lang="en-US" altLang="ko-KR" sz="1800" dirty="0">
                <a:solidFill>
                  <a:srgbClr val="C00000"/>
                </a:solidFill>
                <a:latin typeface="Arial" charset="0"/>
                <a:ea typeface="굴림" pitchFamily="50" charset="-127"/>
              </a:rPr>
              <a:t> apt-get install </a:t>
            </a:r>
            <a:r>
              <a:rPr lang="en-US" altLang="ko-KR" sz="1800" dirty="0" err="1">
                <a:solidFill>
                  <a:srgbClr val="C00000"/>
                </a:solidFill>
                <a:latin typeface="Arial" charset="0"/>
                <a:ea typeface="굴림" pitchFamily="50" charset="-127"/>
              </a:rPr>
              <a:t>tftp</a:t>
            </a:r>
            <a:endParaRPr lang="en-US" altLang="ko-KR" sz="1800" dirty="0">
              <a:solidFill>
                <a:srgbClr val="C00000"/>
              </a:solidFill>
              <a:latin typeface="Arial" charset="0"/>
              <a:ea typeface="굴림" pitchFamily="50" charset="-127"/>
            </a:endParaRPr>
          </a:p>
          <a:p>
            <a:pPr lvl="2"/>
            <a:endParaRPr lang="en-US" altLang="ko-KR" sz="1800" dirty="0" smtClean="0">
              <a:ea typeface="굴림" charset="-127"/>
            </a:endParaRPr>
          </a:p>
          <a:p>
            <a:pPr lvl="2">
              <a:buFontTx/>
              <a:buNone/>
            </a:pPr>
            <a:r>
              <a:rPr lang="en-US" altLang="ko-KR" sz="1800" dirty="0" smtClean="0">
                <a:ea typeface="굴림" charset="-127"/>
              </a:rPr>
              <a:t>	</a:t>
            </a:r>
          </a:p>
          <a:p>
            <a:pPr lvl="2">
              <a:buFontTx/>
              <a:buNone/>
            </a:pPr>
            <a:endParaRPr lang="en-US" altLang="ko-KR" sz="1800" dirty="0" smtClean="0">
              <a:ea typeface="굴림" charset="-127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512" y="476672"/>
            <a:ext cx="8034366" cy="569387"/>
          </a:xfrm>
          <a:prstGeom prst="rect">
            <a:avLst/>
          </a:prstGeom>
        </p:spPr>
        <p:txBody>
          <a:bodyPr wrap="square" bIns="91440" anchor="b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1. </a:t>
            </a: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OpenWrt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설치 및 접속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- (1)Backfire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설치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(2/7)</a:t>
            </a:r>
            <a:endParaRPr kumimoji="0" lang="ko-KR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굴림" charset="-127"/>
              <a:cs typeface="+mj-cs"/>
            </a:endParaRP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/>
          <a:p>
            <a:fld id="{ACB736FA-4F9A-4D2A-8432-ADE351988624}" type="slidenum">
              <a:rPr lang="en-US" altLang="ko-KR" smtClean="0">
                <a:ea typeface="굴림" charset="-127"/>
              </a:rPr>
              <a:pPr/>
              <a:t>8</a:t>
            </a:fld>
            <a:endParaRPr lang="en-US" altLang="ko-KR" smtClean="0">
              <a:ea typeface="굴림" charset="-127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내용 개체 틀 2"/>
          <p:cNvSpPr>
            <a:spLocks noGrp="1"/>
          </p:cNvSpPr>
          <p:nvPr>
            <p:ph idx="1"/>
          </p:nvPr>
        </p:nvSpPr>
        <p:spPr>
          <a:xfrm>
            <a:off x="395536" y="1340768"/>
            <a:ext cx="8352928" cy="3591280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sz="3300" dirty="0" err="1" smtClean="0">
                <a:ea typeface="굴림" charset="-127"/>
              </a:rPr>
              <a:t>HostPc</a:t>
            </a:r>
            <a:r>
              <a:rPr lang="en-US" altLang="ko-KR" sz="3300" dirty="0" smtClean="0">
                <a:ea typeface="굴림" charset="-127"/>
              </a:rPr>
              <a:t># </a:t>
            </a:r>
            <a:r>
              <a:rPr lang="en-US" altLang="ko-KR" sz="3300" dirty="0" err="1" smtClean="0">
                <a:solidFill>
                  <a:srgbClr val="FF0000"/>
                </a:solidFill>
                <a:ea typeface="굴림" charset="-127"/>
              </a:rPr>
              <a:t>arp</a:t>
            </a:r>
            <a:r>
              <a:rPr lang="en-US" altLang="ko-KR" sz="3300" dirty="0" smtClean="0">
                <a:solidFill>
                  <a:srgbClr val="FF0000"/>
                </a:solidFill>
                <a:ea typeface="굴림" charset="-127"/>
              </a:rPr>
              <a:t> -s 192.168.11.1 &lt;MAC </a:t>
            </a:r>
            <a:r>
              <a:rPr lang="hi-IN" altLang="ko-KR" sz="3300" dirty="0" smtClean="0">
                <a:solidFill>
                  <a:srgbClr val="FF0000"/>
                </a:solidFill>
              </a:rPr>
              <a:t>주소</a:t>
            </a:r>
            <a:r>
              <a:rPr lang="en-US" altLang="ko-KR" sz="3300" dirty="0" smtClean="0">
                <a:solidFill>
                  <a:srgbClr val="FF0000"/>
                </a:solidFill>
                <a:ea typeface="굴림" charset="-127"/>
              </a:rPr>
              <a:t>&gt; </a:t>
            </a:r>
            <a:r>
              <a:rPr lang="en-US" altLang="ko-KR" sz="3300" dirty="0" smtClean="0">
                <a:ea typeface="굴림" charset="-127"/>
              </a:rPr>
              <a:t>// </a:t>
            </a:r>
            <a:r>
              <a:rPr lang="hi-IN" altLang="ko-KR" sz="3300" dirty="0" smtClean="0"/>
              <a:t>공유기 뒷면 하단의</a:t>
            </a:r>
            <a:r>
              <a:rPr lang="en-US" altLang="ko-KR" sz="3300" dirty="0" smtClean="0">
                <a:ea typeface="굴림" charset="-127"/>
              </a:rPr>
              <a:t> SSID</a:t>
            </a:r>
            <a:r>
              <a:rPr lang="hi-IN" altLang="ko-KR" sz="3300" dirty="0" smtClean="0"/>
              <a:t>와 동일</a:t>
            </a:r>
            <a:endParaRPr lang="en-US" altLang="ko-KR" sz="3300" dirty="0" smtClean="0">
              <a:ea typeface="굴림" charset="-127"/>
            </a:endParaRPr>
          </a:p>
          <a:p>
            <a:pPr lvl="1"/>
            <a:r>
              <a:rPr lang="en-US" altLang="ko-KR" sz="2900" dirty="0" smtClean="0">
                <a:ea typeface="굴림" charset="-127"/>
              </a:rPr>
              <a:t>-s : </a:t>
            </a:r>
            <a:r>
              <a:rPr lang="hi-IN" altLang="ko-KR" sz="2900" dirty="0" smtClean="0"/>
              <a:t>정적</a:t>
            </a:r>
            <a:r>
              <a:rPr lang="en-US" altLang="ko-KR" sz="2900" dirty="0" smtClean="0">
                <a:ea typeface="굴림" charset="-127"/>
              </a:rPr>
              <a:t>(static) </a:t>
            </a:r>
            <a:r>
              <a:rPr lang="hi-IN" altLang="ko-KR" sz="2900" dirty="0" smtClean="0"/>
              <a:t>설정</a:t>
            </a:r>
            <a:r>
              <a:rPr lang="en-US" altLang="ko-KR" sz="2900" dirty="0" smtClean="0">
                <a:ea typeface="굴림" charset="-127"/>
              </a:rPr>
              <a:t> – U-boot</a:t>
            </a:r>
            <a:r>
              <a:rPr lang="hi-IN" altLang="ko-KR" sz="2900" dirty="0" smtClean="0"/>
              <a:t>와</a:t>
            </a:r>
            <a:r>
              <a:rPr lang="en-US" altLang="ko-KR" sz="2900" dirty="0" smtClean="0">
                <a:ea typeface="굴림" charset="-127"/>
              </a:rPr>
              <a:t> Backfire</a:t>
            </a:r>
            <a:r>
              <a:rPr lang="hi-IN" altLang="ko-KR" sz="2900" dirty="0" smtClean="0"/>
              <a:t>가 사용하는</a:t>
            </a:r>
            <a:r>
              <a:rPr lang="en-US" altLang="ko-KR" sz="2900" dirty="0" smtClean="0"/>
              <a:t> IP</a:t>
            </a:r>
            <a:r>
              <a:rPr lang="hi-IN" altLang="ko-KR" sz="2900" dirty="0" smtClean="0"/>
              <a:t>가 다르기 때문</a:t>
            </a:r>
            <a:r>
              <a:rPr lang="en-US" altLang="ko-KR" sz="2900" dirty="0" smtClean="0">
                <a:ea typeface="굴림" charset="-127"/>
              </a:rPr>
              <a:t>. </a:t>
            </a:r>
            <a:r>
              <a:rPr lang="hi-IN" altLang="ko-KR" sz="2900" dirty="0" smtClean="0"/>
              <a:t>다른 서브넷에 있는 장치에</a:t>
            </a:r>
            <a:r>
              <a:rPr lang="en-US" altLang="ko-KR" sz="2900" dirty="0" smtClean="0">
                <a:ea typeface="굴림" charset="-127"/>
              </a:rPr>
              <a:t> ARP</a:t>
            </a:r>
            <a:r>
              <a:rPr lang="hi-IN" altLang="ko-KR" sz="2900" dirty="0" smtClean="0"/>
              <a:t>를 요청할 경우</a:t>
            </a:r>
            <a:r>
              <a:rPr lang="en-US" altLang="ko-KR" sz="2900" dirty="0" smtClean="0">
                <a:ea typeface="굴림" charset="-127"/>
              </a:rPr>
              <a:t>,  'incomplete'</a:t>
            </a:r>
            <a:r>
              <a:rPr lang="hi-IN" altLang="ko-KR" sz="2900" dirty="0" smtClean="0"/>
              <a:t>를 반환하기 때문에 정적 설정이 필요하다</a:t>
            </a:r>
            <a:r>
              <a:rPr lang="en-US" altLang="ko-KR" sz="2900" dirty="0" smtClean="0">
                <a:ea typeface="굴림" charset="-127"/>
              </a:rPr>
              <a:t>.</a:t>
            </a:r>
            <a:endParaRPr lang="ko-KR" altLang="ko-KR" sz="2900" dirty="0" smtClean="0">
              <a:ea typeface="굴림" charset="-127"/>
            </a:endParaRPr>
          </a:p>
          <a:p>
            <a:pPr lvl="1"/>
            <a:r>
              <a:rPr lang="en-US" altLang="ko-KR" sz="2900" dirty="0" smtClean="0">
                <a:ea typeface="굴림" charset="-127"/>
              </a:rPr>
              <a:t>ex) SSID 001D73B191FD → MAC</a:t>
            </a:r>
            <a:r>
              <a:rPr lang="hi-IN" altLang="ko-KR" sz="2900" dirty="0" smtClean="0"/>
              <a:t>주소</a:t>
            </a:r>
            <a:r>
              <a:rPr lang="en-US" altLang="ko-KR" sz="2900" dirty="0" smtClean="0">
                <a:ea typeface="굴림" charset="-127"/>
              </a:rPr>
              <a:t> 00:1D:73:B1:91:FD</a:t>
            </a:r>
            <a:endParaRPr lang="ko-KR" altLang="ko-KR" sz="2900" dirty="0" smtClean="0">
              <a:ea typeface="굴림" charset="-127"/>
            </a:endParaRPr>
          </a:p>
          <a:p>
            <a:pPr lvl="1"/>
            <a:r>
              <a:rPr lang="en-US" altLang="ko-KR" sz="2900" dirty="0" smtClean="0">
                <a:ea typeface="굴림" charset="-127"/>
              </a:rPr>
              <a:t>ARP : Address Resolution Protocol. Network Device</a:t>
            </a:r>
            <a:r>
              <a:rPr lang="hi-IN" altLang="ko-KR" sz="2900" dirty="0" smtClean="0"/>
              <a:t>의</a:t>
            </a:r>
            <a:r>
              <a:rPr lang="en-US" altLang="ko-KR" sz="2900" dirty="0" smtClean="0">
                <a:ea typeface="굴림" charset="-127"/>
              </a:rPr>
              <a:t> MAC </a:t>
            </a:r>
            <a:r>
              <a:rPr lang="en-US" altLang="ko-KR" sz="2900" dirty="0" err="1" smtClean="0">
                <a:ea typeface="굴림" charset="-127"/>
              </a:rPr>
              <a:t>addr</a:t>
            </a:r>
            <a:r>
              <a:rPr lang="hi-IN" altLang="ko-KR" sz="2900" dirty="0" smtClean="0"/>
              <a:t>를</a:t>
            </a:r>
            <a:r>
              <a:rPr lang="en-US" altLang="ko-KR" sz="2900" dirty="0" smtClean="0">
                <a:ea typeface="굴림" charset="-127"/>
              </a:rPr>
              <a:t> cache</a:t>
            </a:r>
            <a:r>
              <a:rPr lang="hi-IN" altLang="ko-KR" sz="2900" dirty="0" smtClean="0"/>
              <a:t>에 저장하여</a:t>
            </a:r>
            <a:r>
              <a:rPr lang="en-US" altLang="ko-KR" sz="2900" dirty="0" smtClean="0">
                <a:ea typeface="굴림" charset="-127"/>
              </a:rPr>
              <a:t> table</a:t>
            </a:r>
            <a:r>
              <a:rPr lang="hi-IN" altLang="ko-KR" sz="2900" dirty="0" smtClean="0"/>
              <a:t>로 유지</a:t>
            </a:r>
            <a:r>
              <a:rPr lang="en-US" altLang="ko-KR" sz="2900" dirty="0" smtClean="0">
                <a:ea typeface="굴림" charset="-127"/>
              </a:rPr>
              <a:t>/</a:t>
            </a:r>
            <a:r>
              <a:rPr lang="hi-IN" altLang="ko-KR" sz="2900" dirty="0" smtClean="0"/>
              <a:t>관리하는</a:t>
            </a:r>
            <a:r>
              <a:rPr lang="en-US" altLang="ko-KR" sz="2900" dirty="0" smtClean="0">
                <a:ea typeface="굴림" charset="-127"/>
              </a:rPr>
              <a:t> protocol</a:t>
            </a:r>
          </a:p>
          <a:p>
            <a:pPr lvl="1"/>
            <a:endParaRPr lang="ko-KR" altLang="ko-KR" sz="4400" dirty="0" smtClean="0">
              <a:ea typeface="굴림" charset="-127"/>
            </a:endParaRPr>
          </a:p>
          <a:p>
            <a:pPr eaLnBrk="1" hangingPunct="1">
              <a:lnSpc>
                <a:spcPct val="100000"/>
              </a:lnSpc>
            </a:pPr>
            <a:r>
              <a:rPr lang="ko-KR" altLang="en-US" sz="2900" dirty="0">
                <a:ea typeface="굴림" pitchFamily="50" charset="-127"/>
              </a:rPr>
              <a:t>아래 그림에 나와있듯이 공유기 아랫면 라벨에서</a:t>
            </a:r>
            <a:r>
              <a:rPr lang="en-US" altLang="ko-KR" sz="2900" dirty="0">
                <a:ea typeface="굴림" pitchFamily="50" charset="-127"/>
              </a:rPr>
              <a:t> SSID</a:t>
            </a:r>
            <a:r>
              <a:rPr lang="ko-KR" altLang="en-US" sz="2900" dirty="0">
                <a:ea typeface="굴림" pitchFamily="50" charset="-127"/>
              </a:rPr>
              <a:t>를 확인할 수 있다</a:t>
            </a:r>
            <a:r>
              <a:rPr lang="en-US" altLang="ko-KR" sz="2900" dirty="0">
                <a:ea typeface="굴림" pitchFamily="50" charset="-127"/>
              </a:rPr>
              <a:t>. SSID</a:t>
            </a:r>
            <a:r>
              <a:rPr lang="ko-KR" altLang="en-US" sz="2900" dirty="0">
                <a:ea typeface="굴림" pitchFamily="50" charset="-127"/>
              </a:rPr>
              <a:t>가 곧 </a:t>
            </a:r>
            <a:r>
              <a:rPr lang="en-US" altLang="ko-KR" sz="2900" dirty="0">
                <a:ea typeface="굴림" pitchFamily="50" charset="-127"/>
              </a:rPr>
              <a:t>Hardware(MAC) address </a:t>
            </a:r>
            <a:r>
              <a:rPr lang="ko-KR" altLang="en-US" sz="2900" dirty="0">
                <a:ea typeface="굴림" pitchFamily="50" charset="-127"/>
              </a:rPr>
              <a:t>이다</a:t>
            </a:r>
            <a:r>
              <a:rPr lang="en-US" altLang="ko-KR" sz="2900" dirty="0">
                <a:ea typeface="굴림" pitchFamily="50" charset="-127"/>
              </a:rPr>
              <a:t>. </a:t>
            </a:r>
            <a:r>
              <a:rPr lang="ko-KR" altLang="en-US" sz="2900" dirty="0">
                <a:ea typeface="굴림" pitchFamily="50" charset="-127"/>
              </a:rPr>
              <a:t>이외에</a:t>
            </a:r>
            <a:r>
              <a:rPr lang="en-US" altLang="ko-KR" sz="2900" dirty="0">
                <a:ea typeface="굴림" pitchFamily="50" charset="-127"/>
              </a:rPr>
              <a:t>, ARP</a:t>
            </a:r>
            <a:r>
              <a:rPr lang="ko-KR" altLang="en-US" sz="2900" dirty="0">
                <a:ea typeface="굴림" pitchFamily="50" charset="-127"/>
              </a:rPr>
              <a:t>를 이용해서</a:t>
            </a:r>
            <a:r>
              <a:rPr lang="en-US" altLang="ko-KR" sz="2900" dirty="0">
                <a:ea typeface="굴림" pitchFamily="50" charset="-127"/>
              </a:rPr>
              <a:t>, </a:t>
            </a:r>
            <a:r>
              <a:rPr lang="ko-KR" altLang="en-US" sz="2900" dirty="0">
                <a:ea typeface="굴림" pitchFamily="50" charset="-127"/>
              </a:rPr>
              <a:t>공유기의 </a:t>
            </a:r>
            <a:r>
              <a:rPr lang="en-US" altLang="ko-KR" sz="2900" dirty="0">
                <a:ea typeface="굴림" pitchFamily="50" charset="-127"/>
              </a:rPr>
              <a:t>MAC address</a:t>
            </a:r>
            <a:r>
              <a:rPr lang="ko-KR" altLang="en-US" sz="2900" dirty="0">
                <a:ea typeface="굴림" pitchFamily="50" charset="-127"/>
              </a:rPr>
              <a:t>를 직접 확인할 수도 있다</a:t>
            </a:r>
            <a:r>
              <a:rPr lang="en-US" altLang="ko-KR" sz="2900" dirty="0">
                <a:ea typeface="굴림" pitchFamily="50" charset="-127"/>
              </a:rPr>
              <a:t>.</a:t>
            </a:r>
          </a:p>
          <a:p>
            <a:pPr eaLnBrk="1" hangingPunct="1"/>
            <a:endParaRPr lang="en-US" altLang="ko-KR" sz="1600" dirty="0">
              <a:ea typeface="굴림" pitchFamily="50" charset="-127"/>
            </a:endParaRPr>
          </a:p>
          <a:p>
            <a:pPr marL="603250" lvl="1" indent="-203200"/>
            <a:endParaRPr lang="en-US" altLang="ko-KR" dirty="0">
              <a:solidFill>
                <a:srgbClr val="C00000"/>
              </a:solidFill>
              <a:latin typeface="Arial" charset="0"/>
              <a:ea typeface="굴림" pitchFamily="50" charset="-127"/>
            </a:endParaRPr>
          </a:p>
          <a:p>
            <a:pPr marL="603250" lvl="1" indent="-203200"/>
            <a:endParaRPr lang="en-US" altLang="ko-KR" dirty="0">
              <a:solidFill>
                <a:srgbClr val="C00000"/>
              </a:solidFill>
              <a:latin typeface="Arial" charset="0"/>
              <a:ea typeface="굴림" pitchFamily="50" charset="-127"/>
            </a:endParaRPr>
          </a:p>
          <a:p>
            <a:pPr marL="603250" lvl="1" indent="-203200"/>
            <a:endParaRPr lang="en-US" altLang="ko-KR" dirty="0">
              <a:solidFill>
                <a:srgbClr val="C00000"/>
              </a:solidFill>
              <a:latin typeface="Arial" charset="0"/>
              <a:ea typeface="굴림" pitchFamily="50" charset="-127"/>
            </a:endParaRPr>
          </a:p>
          <a:p>
            <a:pPr marL="603250" lvl="1" indent="-203200"/>
            <a:r>
              <a:rPr lang="en-US" altLang="ko-KR" sz="1600" dirty="0">
                <a:latin typeface="Arial" charset="0"/>
                <a:ea typeface="굴림" pitchFamily="50" charset="-127"/>
              </a:rPr>
              <a:t>SSID : 0024A5D7854B -&gt; MAC address : 00:24:A5:D7:85:4B</a:t>
            </a:r>
            <a:endParaRPr lang="ko-KR" altLang="en-US" dirty="0">
              <a:solidFill>
                <a:srgbClr val="C00000"/>
              </a:solidFill>
              <a:latin typeface="Arial" charset="0"/>
              <a:ea typeface="굴림" pitchFamily="50" charset="-127"/>
            </a:endParaRPr>
          </a:p>
          <a:p>
            <a:endParaRPr lang="ko-KR" altLang="en-US" dirty="0" smtClean="0">
              <a:ea typeface="굴림" charset="-127"/>
            </a:endParaRPr>
          </a:p>
        </p:txBody>
      </p:sp>
      <p:sp>
        <p:nvSpPr>
          <p:cNvPr id="29700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DA25DCC-6526-4D17-B9B1-71D9E373D14A}" type="slidenum">
              <a:rPr lang="en-US" altLang="ko-KR" smtClean="0">
                <a:ea typeface="굴림" charset="-127"/>
              </a:rPr>
              <a:pPr/>
              <a:t>9</a:t>
            </a:fld>
            <a:endParaRPr lang="en-US" altLang="ko-KR" dirty="0" smtClean="0">
              <a:ea typeface="굴림" charset="-127"/>
            </a:endParaRP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3571876"/>
            <a:ext cx="2447925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79512" y="476672"/>
            <a:ext cx="8034366" cy="569387"/>
          </a:xfrm>
          <a:prstGeom prst="rect">
            <a:avLst/>
          </a:prstGeom>
        </p:spPr>
        <p:txBody>
          <a:bodyPr wrap="square" bIns="91440" anchor="b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1. </a:t>
            </a: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OpenWrt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설치 및 접속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- (1)Backfire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설치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굴림" charset="-127"/>
                <a:cs typeface="+mj-cs"/>
              </a:rPr>
              <a:t>(2/7)</a:t>
            </a:r>
            <a:endParaRPr kumimoji="0" lang="ko-KR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굴림" charset="-127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1245</TotalTime>
  <Words>2396</Words>
  <Application>Microsoft Office PowerPoint</Application>
  <PresentationFormat>화면 슬라이드 쇼(4:3)</PresentationFormat>
  <Paragraphs>492</Paragraphs>
  <Slides>41</Slides>
  <Notes>38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Blends</vt:lpstr>
      <vt:lpstr>1. Openwrt 소개 및 설치 </vt:lpstr>
      <vt:lpstr>목차</vt:lpstr>
      <vt:lpstr>1. OpenWrt 설치 및 접속</vt:lpstr>
      <vt:lpstr>1. OpenWrt 설치 및 접속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OpenWRT  IP설정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OpenWrt 실습</dc:title>
  <dc:creator>MIR</dc:creator>
  <cp:lastModifiedBy>ower</cp:lastModifiedBy>
  <cp:revision>85</cp:revision>
  <dcterms:created xsi:type="dcterms:W3CDTF">2014-01-08T08:35:21Z</dcterms:created>
  <dcterms:modified xsi:type="dcterms:W3CDTF">2014-03-13T03:52:07Z</dcterms:modified>
</cp:coreProperties>
</file>