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2" r:id="rId2"/>
    <p:sldId id="359" r:id="rId3"/>
    <p:sldId id="361" r:id="rId4"/>
    <p:sldId id="360" r:id="rId5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1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2017-03-20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4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70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 dirty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3/20/2017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Homework #2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16,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 Analyze and explain the programs ‘memTransfer.cu’ and ‘pinMemTransfer.cu’ in detail.</a:t>
            </a:r>
          </a:p>
          <a:p>
            <a:pPr marL="0" indent="0">
              <a:buNone/>
            </a:pPr>
            <a:r>
              <a:rPr lang="en-US" altLang="ko-KR" sz="2400" dirty="0"/>
              <a:t>2. Compare the performance of the pinned and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memory copies in memTransfer.cu and pinMemTransfer.cu. Use ‘</a:t>
            </a:r>
            <a:r>
              <a:rPr lang="en-US" altLang="ko-KR" sz="2400" dirty="0" err="1"/>
              <a:t>nvprof</a:t>
            </a:r>
            <a:r>
              <a:rPr lang="en-US" altLang="ko-KR" sz="2400" dirty="0"/>
              <a:t>’ command and measure the time for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HtoD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Pageable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DtoH</a:t>
            </a:r>
            <a:r>
              <a:rPr lang="en-US" altLang="ko-KR" sz="2400" dirty="0"/>
              <a:t>, Pinned </a:t>
            </a:r>
            <a:r>
              <a:rPr lang="en-US" altLang="ko-KR" sz="2400" dirty="0" err="1"/>
              <a:t>HtoD</a:t>
            </a:r>
            <a:r>
              <a:rPr lang="en-US" altLang="ko-KR" sz="2400" dirty="0"/>
              <a:t> and Pinned </a:t>
            </a:r>
            <a:r>
              <a:rPr lang="en-US" altLang="ko-KR" sz="2400" dirty="0" err="1"/>
              <a:t>DtoH</a:t>
            </a:r>
            <a:r>
              <a:rPr lang="en-US" altLang="ko-KR" sz="2400" dirty="0"/>
              <a:t> for the transfer memory sizes 2M,4M,8M,16M, 32M, 64M, 128MBytes. Download the memTransfer.cu and pinMemTransfer.cu program from the ~EE817 site and you have to modify them to get the transfer memory size as a command line argument.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				continued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6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Homework#2 continued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3. At the file globalVariable.cu, replace the following functions: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cudaMemcpyToSymbol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cudaMemcpyFromSymbol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with the function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cudaMemcpy</a:t>
            </a:r>
            <a:r>
              <a:rPr lang="en-US" altLang="ko-KR" sz="2400" dirty="0"/>
              <a:t>()   and run the modified program.</a:t>
            </a:r>
          </a:p>
          <a:p>
            <a:pPr marL="0" indent="0">
              <a:buNone/>
            </a:pPr>
            <a:r>
              <a:rPr lang="en-US" altLang="ko-KR" sz="2400" dirty="0"/>
              <a:t>  You will need to acquire the address of global variable using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dirty="0" err="1"/>
              <a:t>cudaGetSymbolAddress</a:t>
            </a:r>
            <a:r>
              <a:rPr lang="en-US" altLang="ko-KR" sz="2400" dirty="0"/>
              <a:t>() 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296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homework#2 continued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4. Analyze and explain the program ‘readSegment.cu and run the program for the following offsets 0,8,16,32,64,128, 160,192, 256.  Explain your results.</a:t>
            </a:r>
          </a:p>
          <a:p>
            <a:pPr marL="0" indent="0">
              <a:buNone/>
            </a:pPr>
            <a:r>
              <a:rPr lang="en-US" altLang="ko-KR" sz="2400" dirty="0"/>
              <a:t>5. Run the following command:</a:t>
            </a:r>
          </a:p>
          <a:p>
            <a:pPr marL="0" indent="0">
              <a:buNone/>
            </a:pPr>
            <a:r>
              <a:rPr lang="en-US" altLang="ko-KR" sz="2400" dirty="0"/>
              <a:t> $</a:t>
            </a:r>
            <a:r>
              <a:rPr lang="en-US" altLang="ko-KR" sz="2400" dirty="0" err="1"/>
              <a:t>nvprof</a:t>
            </a:r>
            <a:r>
              <a:rPr lang="en-US" altLang="ko-KR" sz="2400" dirty="0"/>
              <a:t> --metrics </a:t>
            </a:r>
            <a:r>
              <a:rPr lang="en-US" altLang="ko-KR" sz="2400" dirty="0" err="1"/>
              <a:t>gld_efficiency</a:t>
            </a:r>
            <a:r>
              <a:rPr lang="en-US" altLang="ko-KR" sz="2400" dirty="0"/>
              <a:t> –metrics </a:t>
            </a:r>
            <a:r>
              <a:rPr lang="en-US" altLang="ko-KR" sz="2400" dirty="0" err="1"/>
              <a:t>gld_throughput</a:t>
            </a:r>
            <a:r>
              <a:rPr lang="en-US" altLang="ko-KR" sz="2400" dirty="0"/>
              <a:t>  ./</a:t>
            </a:r>
            <a:r>
              <a:rPr lang="en-US" altLang="ko-KR" sz="2400" dirty="0" err="1"/>
              <a:t>readSegment</a:t>
            </a:r>
            <a:r>
              <a:rPr lang="en-US" altLang="ko-KR" sz="2400" dirty="0"/>
              <a:t> 0 , ./</a:t>
            </a:r>
            <a:r>
              <a:rPr lang="en-US" altLang="ko-KR" sz="2400" dirty="0" err="1"/>
              <a:t>readSegment</a:t>
            </a:r>
            <a:r>
              <a:rPr lang="en-US" altLang="ko-KR" sz="2400" dirty="0"/>
              <a:t> 11, ./</a:t>
            </a:r>
            <a:r>
              <a:rPr lang="en-US" altLang="ko-KR" sz="2400" dirty="0" err="1"/>
              <a:t>readSegment</a:t>
            </a:r>
            <a:r>
              <a:rPr lang="en-US" altLang="ko-KR" sz="2400" dirty="0"/>
              <a:t> 128.</a:t>
            </a:r>
          </a:p>
          <a:p>
            <a:pPr marL="0" indent="0">
              <a:buNone/>
            </a:pPr>
            <a:r>
              <a:rPr lang="en-US" altLang="ko-KR" sz="2400" dirty="0"/>
              <a:t>Explain your results.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Due: </a:t>
            </a:r>
            <a:r>
              <a:rPr lang="en-US" altLang="ko-KR" sz="2800" dirty="0"/>
              <a:t>Mar. 30,2017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Submit to </a:t>
            </a:r>
            <a:r>
              <a:rPr lang="en-US" altLang="ko-KR" sz="2800" dirty="0"/>
              <a:t>Kim Woo </a:t>
            </a:r>
            <a:r>
              <a:rPr lang="en-US" altLang="ko-KR" sz="2800" dirty="0" err="1"/>
              <a:t>Joong,PhDStudent</a:t>
            </a:r>
            <a:r>
              <a:rPr lang="en-US" altLang="ko-KR" sz="2800" dirty="0"/>
              <a:t>(w.j.kim@kaist.ac.kr)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Page Limit: </a:t>
            </a:r>
            <a:r>
              <a:rPr lang="en-US" altLang="ko-KR" dirty="0"/>
              <a:t>At most 10 pages excluding program codes and screen captured images.</a:t>
            </a: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48406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13949</TotalTime>
  <Words>256</Words>
  <Application>Microsoft Office PowerPoint</Application>
  <PresentationFormat>화면 슬라이드 쇼(4:3)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Tw Cen MT</vt:lpstr>
      <vt:lpstr>Wingdings 3</vt:lpstr>
      <vt:lpstr>심플 테마</vt:lpstr>
      <vt:lpstr>Homework #2</vt:lpstr>
      <vt:lpstr>homework#2</vt:lpstr>
      <vt:lpstr>Homework#2 continued</vt:lpstr>
      <vt:lpstr>homework#2 continued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953</cp:revision>
  <cp:lastPrinted>2016-03-21T05:16:53Z</cp:lastPrinted>
  <dcterms:created xsi:type="dcterms:W3CDTF">2009-02-06T01:28:03Z</dcterms:created>
  <dcterms:modified xsi:type="dcterms:W3CDTF">2017-03-20T12:41:13Z</dcterms:modified>
</cp:coreProperties>
</file>