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notesSlides/notesSlide118.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14.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Override PartName="/ppt/notesSlides/notesSlide110.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notesSlides/notesSlide89.xml" ContentType="application/vnd.openxmlformats-officedocument.presentationml.notesSlide+xml"/>
  <Override PartName="/ppt/notesSlides/notesSlide116.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23"/>
  </p:notesMasterIdLst>
  <p:handoutMasterIdLst>
    <p:handoutMasterId r:id="rId124"/>
  </p:handoutMasterIdLst>
  <p:sldIdLst>
    <p:sldId id="606" r:id="rId2"/>
    <p:sldId id="460" r:id="rId3"/>
    <p:sldId id="523" r:id="rId4"/>
    <p:sldId id="607" r:id="rId5"/>
    <p:sldId id="608" r:id="rId6"/>
    <p:sldId id="609" r:id="rId7"/>
    <p:sldId id="363" r:id="rId8"/>
    <p:sldId id="462" r:id="rId9"/>
    <p:sldId id="433" r:id="rId10"/>
    <p:sldId id="528" r:id="rId11"/>
    <p:sldId id="610" r:id="rId12"/>
    <p:sldId id="532" r:id="rId13"/>
    <p:sldId id="533" r:id="rId14"/>
    <p:sldId id="534" r:id="rId15"/>
    <p:sldId id="611" r:id="rId16"/>
    <p:sldId id="612" r:id="rId17"/>
    <p:sldId id="614" r:id="rId18"/>
    <p:sldId id="537" r:id="rId19"/>
    <p:sldId id="615" r:id="rId20"/>
    <p:sldId id="531" r:id="rId21"/>
    <p:sldId id="616" r:id="rId22"/>
    <p:sldId id="369" r:id="rId23"/>
    <p:sldId id="547" r:id="rId24"/>
    <p:sldId id="617" r:id="rId25"/>
    <p:sldId id="548" r:id="rId26"/>
    <p:sldId id="368" r:id="rId27"/>
    <p:sldId id="623" r:id="rId28"/>
    <p:sldId id="473" r:id="rId29"/>
    <p:sldId id="625" r:id="rId30"/>
    <p:sldId id="626" r:id="rId31"/>
    <p:sldId id="376" r:id="rId32"/>
    <p:sldId id="538" r:id="rId33"/>
    <p:sldId id="539" r:id="rId34"/>
    <p:sldId id="540" r:id="rId35"/>
    <p:sldId id="541" r:id="rId36"/>
    <p:sldId id="542" r:id="rId37"/>
    <p:sldId id="543" r:id="rId38"/>
    <p:sldId id="549" r:id="rId39"/>
    <p:sldId id="550" r:id="rId40"/>
    <p:sldId id="551" r:id="rId41"/>
    <p:sldId id="391" r:id="rId42"/>
    <p:sldId id="552" r:id="rId43"/>
    <p:sldId id="554" r:id="rId44"/>
    <p:sldId id="555" r:id="rId45"/>
    <p:sldId id="488" r:id="rId46"/>
    <p:sldId id="556" r:id="rId47"/>
    <p:sldId id="557" r:id="rId48"/>
    <p:sldId id="558" r:id="rId49"/>
    <p:sldId id="560" r:id="rId50"/>
    <p:sldId id="561" r:id="rId51"/>
    <p:sldId id="562" r:id="rId52"/>
    <p:sldId id="563" r:id="rId53"/>
    <p:sldId id="564" r:id="rId54"/>
    <p:sldId id="565" r:id="rId55"/>
    <p:sldId id="566" r:id="rId56"/>
    <p:sldId id="567" r:id="rId57"/>
    <p:sldId id="568" r:id="rId58"/>
    <p:sldId id="569" r:id="rId59"/>
    <p:sldId id="578" r:id="rId60"/>
    <p:sldId id="570" r:id="rId61"/>
    <p:sldId id="572" r:id="rId62"/>
    <p:sldId id="573" r:id="rId63"/>
    <p:sldId id="574" r:id="rId64"/>
    <p:sldId id="575" r:id="rId65"/>
    <p:sldId id="576" r:id="rId66"/>
    <p:sldId id="577" r:id="rId67"/>
    <p:sldId id="579" r:id="rId68"/>
    <p:sldId id="618" r:id="rId69"/>
    <p:sldId id="581" r:id="rId70"/>
    <p:sldId id="412" r:id="rId71"/>
    <p:sldId id="580" r:id="rId72"/>
    <p:sldId id="403" r:id="rId73"/>
    <p:sldId id="583" r:id="rId74"/>
    <p:sldId id="584" r:id="rId75"/>
    <p:sldId id="440" r:id="rId76"/>
    <p:sldId id="585" r:id="rId77"/>
    <p:sldId id="586" r:id="rId78"/>
    <p:sldId id="587" r:id="rId79"/>
    <p:sldId id="414" r:id="rId80"/>
    <p:sldId id="627" r:id="rId81"/>
    <p:sldId id="628" r:id="rId82"/>
    <p:sldId id="443" r:id="rId83"/>
    <p:sldId id="588" r:id="rId84"/>
    <p:sldId id="589" r:id="rId85"/>
    <p:sldId id="590" r:id="rId86"/>
    <p:sldId id="423" r:id="rId87"/>
    <p:sldId id="629" r:id="rId88"/>
    <p:sldId id="630" r:id="rId89"/>
    <p:sldId id="434" r:id="rId90"/>
    <p:sldId id="631" r:id="rId91"/>
    <p:sldId id="436" r:id="rId92"/>
    <p:sldId id="632" r:id="rId93"/>
    <p:sldId id="437" r:id="rId94"/>
    <p:sldId id="464" r:id="rId95"/>
    <p:sldId id="591" r:id="rId96"/>
    <p:sldId id="592" r:id="rId97"/>
    <p:sldId id="593" r:id="rId98"/>
    <p:sldId id="594" r:id="rId99"/>
    <p:sldId id="450" r:id="rId100"/>
    <p:sldId id="595" r:id="rId101"/>
    <p:sldId id="596" r:id="rId102"/>
    <p:sldId id="421" r:id="rId103"/>
    <p:sldId id="634" r:id="rId104"/>
    <p:sldId id="633" r:id="rId105"/>
    <p:sldId id="597" r:id="rId106"/>
    <p:sldId id="603" r:id="rId107"/>
    <p:sldId id="472" r:id="rId108"/>
    <p:sldId id="469" r:id="rId109"/>
    <p:sldId id="503" r:id="rId110"/>
    <p:sldId id="504" r:id="rId111"/>
    <p:sldId id="505" r:id="rId112"/>
    <p:sldId id="501" r:id="rId113"/>
    <p:sldId id="506" r:id="rId114"/>
    <p:sldId id="619" r:id="rId115"/>
    <p:sldId id="620" r:id="rId116"/>
    <p:sldId id="468" r:id="rId117"/>
    <p:sldId id="621" r:id="rId118"/>
    <p:sldId id="636" r:id="rId119"/>
    <p:sldId id="637" r:id="rId120"/>
    <p:sldId id="638" r:id="rId121"/>
    <p:sldId id="624" r:id="rId122"/>
  </p:sldIdLst>
  <p:sldSz cx="9144000" cy="6858000" type="overhead"/>
  <p:notesSz cx="6858000" cy="9144000"/>
  <p:defaultTextStyle>
    <a:defPPr>
      <a:defRPr lang="en-US"/>
    </a:defPPr>
    <a:lvl1pPr algn="l" rtl="0" eaLnBrk="0" fontAlgn="base" hangingPunct="0">
      <a:spcBef>
        <a:spcPct val="0"/>
      </a:spcBef>
      <a:spcAft>
        <a:spcPct val="0"/>
      </a:spcAft>
      <a:defRPr sz="2400" kern="1200">
        <a:solidFill>
          <a:srgbClr val="0000FF"/>
        </a:solidFill>
        <a:latin typeface="Lucida Console" pitchFamily="49" charset="0"/>
        <a:ea typeface="+mn-ea"/>
        <a:cs typeface="+mn-cs"/>
      </a:defRPr>
    </a:lvl1pPr>
    <a:lvl2pPr marL="457200" algn="l" rtl="0" eaLnBrk="0" fontAlgn="base" hangingPunct="0">
      <a:spcBef>
        <a:spcPct val="0"/>
      </a:spcBef>
      <a:spcAft>
        <a:spcPct val="0"/>
      </a:spcAft>
      <a:defRPr sz="2400" kern="1200">
        <a:solidFill>
          <a:srgbClr val="0000FF"/>
        </a:solidFill>
        <a:latin typeface="Lucida Console" pitchFamily="49" charset="0"/>
        <a:ea typeface="+mn-ea"/>
        <a:cs typeface="+mn-cs"/>
      </a:defRPr>
    </a:lvl2pPr>
    <a:lvl3pPr marL="914400" algn="l" rtl="0" eaLnBrk="0" fontAlgn="base" hangingPunct="0">
      <a:spcBef>
        <a:spcPct val="0"/>
      </a:spcBef>
      <a:spcAft>
        <a:spcPct val="0"/>
      </a:spcAft>
      <a:defRPr sz="2400" kern="1200">
        <a:solidFill>
          <a:srgbClr val="0000FF"/>
        </a:solidFill>
        <a:latin typeface="Lucida Console" pitchFamily="49" charset="0"/>
        <a:ea typeface="+mn-ea"/>
        <a:cs typeface="+mn-cs"/>
      </a:defRPr>
    </a:lvl3pPr>
    <a:lvl4pPr marL="1371600" algn="l" rtl="0" eaLnBrk="0" fontAlgn="base" hangingPunct="0">
      <a:spcBef>
        <a:spcPct val="0"/>
      </a:spcBef>
      <a:spcAft>
        <a:spcPct val="0"/>
      </a:spcAft>
      <a:defRPr sz="2400" kern="1200">
        <a:solidFill>
          <a:srgbClr val="0000FF"/>
        </a:solidFill>
        <a:latin typeface="Lucida Console" pitchFamily="49" charset="0"/>
        <a:ea typeface="+mn-ea"/>
        <a:cs typeface="+mn-cs"/>
      </a:defRPr>
    </a:lvl4pPr>
    <a:lvl5pPr marL="1828800" algn="l" rtl="0" eaLnBrk="0" fontAlgn="base" hangingPunct="0">
      <a:spcBef>
        <a:spcPct val="0"/>
      </a:spcBef>
      <a:spcAft>
        <a:spcPct val="0"/>
      </a:spcAft>
      <a:defRPr sz="2400" kern="1200">
        <a:solidFill>
          <a:srgbClr val="0000FF"/>
        </a:solidFill>
        <a:latin typeface="Lucida Console" pitchFamily="49" charset="0"/>
        <a:ea typeface="+mn-ea"/>
        <a:cs typeface="+mn-cs"/>
      </a:defRPr>
    </a:lvl5pPr>
    <a:lvl6pPr marL="2286000" algn="l" defTabSz="914400" rtl="0" eaLnBrk="1" latinLnBrk="0" hangingPunct="1">
      <a:defRPr sz="2400" kern="1200">
        <a:solidFill>
          <a:srgbClr val="0000FF"/>
        </a:solidFill>
        <a:latin typeface="Lucida Console" pitchFamily="49" charset="0"/>
        <a:ea typeface="+mn-ea"/>
        <a:cs typeface="+mn-cs"/>
      </a:defRPr>
    </a:lvl6pPr>
    <a:lvl7pPr marL="2743200" algn="l" defTabSz="914400" rtl="0" eaLnBrk="1" latinLnBrk="0" hangingPunct="1">
      <a:defRPr sz="2400" kern="1200">
        <a:solidFill>
          <a:srgbClr val="0000FF"/>
        </a:solidFill>
        <a:latin typeface="Lucida Console" pitchFamily="49" charset="0"/>
        <a:ea typeface="+mn-ea"/>
        <a:cs typeface="+mn-cs"/>
      </a:defRPr>
    </a:lvl7pPr>
    <a:lvl8pPr marL="3200400" algn="l" defTabSz="914400" rtl="0" eaLnBrk="1" latinLnBrk="0" hangingPunct="1">
      <a:defRPr sz="2400" kern="1200">
        <a:solidFill>
          <a:srgbClr val="0000FF"/>
        </a:solidFill>
        <a:latin typeface="Lucida Console" pitchFamily="49" charset="0"/>
        <a:ea typeface="+mn-ea"/>
        <a:cs typeface="+mn-cs"/>
      </a:defRPr>
    </a:lvl8pPr>
    <a:lvl9pPr marL="3657600" algn="l" defTabSz="914400" rtl="0" eaLnBrk="1" latinLnBrk="0" hangingPunct="1">
      <a:defRPr sz="2400" kern="1200">
        <a:solidFill>
          <a:srgbClr val="0000FF"/>
        </a:solidFill>
        <a:latin typeface="Lucida Console"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FF9900"/>
    <a:srgbClr val="FFFF00"/>
    <a:srgbClr val="FF3300"/>
    <a:srgbClr val="3333FF"/>
    <a:srgbClr val="3333CC"/>
    <a:srgbClr val="3366FF"/>
    <a:srgbClr val="FFFF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0" autoAdjust="0"/>
    <p:restoredTop sz="94660"/>
  </p:normalViewPr>
  <p:slideViewPr>
    <p:cSldViewPr snapToGrid="0">
      <p:cViewPr varScale="1">
        <p:scale>
          <a:sx n="69" d="100"/>
          <a:sy n="69" d="100"/>
        </p:scale>
        <p:origin x="-504" y="-108"/>
      </p:cViewPr>
      <p:guideLst>
        <p:guide orient="horz" pos="3465"/>
        <p:guide pos="4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62"/>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defRPr sz="1200">
                <a:latin typeface="Comic Sans MS" pitchFamily="66" charset="0"/>
              </a:defRPr>
            </a:lvl1pPr>
          </a:lstStyle>
          <a:p>
            <a:pPr>
              <a:defRPr/>
            </a:pPr>
            <a:endParaRPr lang="en-US" dirty="0">
              <a:latin typeface="Arial" pitchFamily="34" charset="0"/>
            </a:endParaRPr>
          </a:p>
        </p:txBody>
      </p:sp>
      <p:sp>
        <p:nvSpPr>
          <p:cNvPr id="409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sz="1200">
                <a:latin typeface="Comic Sans MS" pitchFamily="66" charset="0"/>
              </a:defRPr>
            </a:lvl1pPr>
          </a:lstStyle>
          <a:p>
            <a:pPr>
              <a:defRPr/>
            </a:pPr>
            <a:endParaRPr lang="en-US" dirty="0">
              <a:latin typeface="Arial" pitchFamily="34" charset="0"/>
            </a:endParaRPr>
          </a:p>
        </p:txBody>
      </p:sp>
      <p:sp>
        <p:nvSpPr>
          <p:cNvPr id="409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defRPr sz="1200">
                <a:latin typeface="Comic Sans MS" pitchFamily="66" charset="0"/>
              </a:defRPr>
            </a:lvl1pPr>
          </a:lstStyle>
          <a:p>
            <a:pPr>
              <a:defRPr/>
            </a:pPr>
            <a:endParaRPr lang="en-US" dirty="0">
              <a:latin typeface="Arial" pitchFamily="34" charset="0"/>
            </a:endParaRPr>
          </a:p>
        </p:txBody>
      </p:sp>
      <p:sp>
        <p:nvSpPr>
          <p:cNvPr id="409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defRPr sz="1200">
                <a:latin typeface="Comic Sans MS" pitchFamily="66" charset="0"/>
              </a:defRPr>
            </a:lvl1pPr>
          </a:lstStyle>
          <a:p>
            <a:pPr>
              <a:defRPr/>
            </a:pPr>
            <a:fld id="{F431B3A5-8610-408B-8B28-141655412710}" type="slidenum">
              <a:rPr lang="ar-SA">
                <a:latin typeface="Arial" pitchFamily="34" charset="0"/>
              </a:rPr>
              <a:pPr>
                <a:defRPr/>
              </a:pPr>
              <a:t>‹#›</a:t>
            </a:fld>
            <a:endParaRPr lang="en-US" dirty="0">
              <a:latin typeface="Arial"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Marlett" pitchFamily="2" charset="2"/>
              </a:defRPr>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Marlett" pitchFamily="2" charset="2"/>
              </a:defRPr>
            </a:lvl1pPr>
          </a:lstStyle>
          <a:p>
            <a:pPr>
              <a:defRPr/>
            </a:pPr>
            <a:endParaRPr lang="en-US"/>
          </a:p>
        </p:txBody>
      </p:sp>
      <p:sp>
        <p:nvSpPr>
          <p:cNvPr id="1136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arlett" pitchFamily="2" charset="2"/>
              </a:defRPr>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arlett" pitchFamily="2" charset="2"/>
              </a:defRPr>
            </a:lvl1pPr>
          </a:lstStyle>
          <a:p>
            <a:pPr>
              <a:defRPr/>
            </a:pPr>
            <a:fld id="{0DEEA323-ADEC-4737-8D0D-4CC6F2A10B99}" type="slidenum">
              <a:rPr lang="ar-SA"/>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C557737C-245F-4963-B6DF-82725F5DD4CA}" type="slidenum">
              <a:rPr lang="ar-SA" smtClean="0"/>
              <a:pPr/>
              <a:t>1</a:t>
            </a:fld>
            <a:endParaRPr lang="en-US" smtClean="0"/>
          </a:p>
        </p:txBody>
      </p:sp>
      <p:sp>
        <p:nvSpPr>
          <p:cNvPr id="11469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6B136EE8-77FD-4BA0-949D-32EBFA599D0B}" type="slidenum">
              <a:rPr lang="ar-SA" sz="1200">
                <a:latin typeface="Marlett" pitchFamily="2" charset="2"/>
              </a:rPr>
              <a:pPr algn="r"/>
              <a:t>1</a:t>
            </a:fld>
            <a:endParaRPr lang="en-US" sz="1200">
              <a:latin typeface="Marlett" pitchFamily="2" charset="2"/>
            </a:endParaRPr>
          </a:p>
        </p:txBody>
      </p:sp>
      <p:sp>
        <p:nvSpPr>
          <p:cNvPr id="114692" name="Rectangle 2"/>
          <p:cNvSpPr>
            <a:spLocks noGrp="1" noRot="1" noChangeAspect="1" noChangeArrowheads="1" noTextEdit="1"/>
          </p:cNvSpPr>
          <p:nvPr>
            <p:ph type="sldImg"/>
          </p:nvPr>
        </p:nvSpPr>
        <p:spPr>
          <a:xfrm>
            <a:off x="1144588" y="685800"/>
            <a:ext cx="4572000" cy="3429000"/>
          </a:xfrm>
          <a:ln/>
        </p:spPr>
      </p:sp>
      <p:sp>
        <p:nvSpPr>
          <p:cNvPr id="11469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FB0D430E-0ED1-4634-BE58-5602A01D9250}" type="slidenum">
              <a:rPr lang="ar-SA" smtClean="0"/>
              <a:pPr/>
              <a:t>10</a:t>
            </a:fld>
            <a:endParaRPr lang="en-US"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r>
              <a:rPr lang="en-US" smtClean="0"/>
              <a:t>The sequential object in has an initial state, and each</a:t>
            </a:r>
          </a:p>
          <a:p>
            <a:r>
              <a:rPr lang="en-US" smtClean="0"/>
              <a:t>call to \mApply{} has an invocation as its input. The invocation</a:t>
            </a:r>
          </a:p>
          <a:p>
            <a:r>
              <a:rPr lang="en-US" smtClean="0"/>
              <a:t>is a description of the invoked method and its arguments. The</a:t>
            </a:r>
          </a:p>
          <a:p>
            <a:r>
              <a:rPr lang="en-US" smtClean="0"/>
              <a:t>\mApply{} call applies the invoked method to the object by</a:t>
            </a:r>
          </a:p>
          <a:p>
            <a:r>
              <a:rPr lang="en-US" smtClean="0"/>
              <a:t>modifying the generic object's state and returning an appropriate</a:t>
            </a:r>
          </a:p>
          <a:p>
            <a:r>
              <a:rPr lang="en-US" smtClean="0"/>
              <a:t>output as its response. For example, a stack would have its</a:t>
            </a:r>
          </a:p>
          <a:p>
            <a:r>
              <a:rPr lang="en-US" smtClean="0"/>
              <a:t>invocations be either a push with the appropriate argument or a</a:t>
            </a:r>
          </a:p>
          <a:p>
            <a:r>
              <a:rPr lang="en-US" smtClean="0"/>
              <a:t>pop with a void argument. The response of the push would be void</a:t>
            </a:r>
          </a:p>
          <a:p>
            <a:r>
              <a:rPr lang="en-US" smtClean="0"/>
              <a:t>and the response of the pop would be the last element pushed.</a:t>
            </a: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p>
            <a:fld id="{20CC9409-A1D3-480E-9645-608994B70A5B}" type="slidenum">
              <a:rPr lang="ar-SA" smtClean="0"/>
              <a:pPr/>
              <a:t>100</a:t>
            </a:fld>
            <a:endParaRPr lang="en-US" smtClean="0"/>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p>
            <a:fld id="{12D83E45-EEEE-47CF-83A4-533A20D71F0F}" type="slidenum">
              <a:rPr lang="ar-SA" smtClean="0"/>
              <a:pPr/>
              <a:t>101</a:t>
            </a:fld>
            <a:endParaRPr lang="en-US" smtClean="0"/>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7BE040B0-B000-4059-AB26-B7FC6A6E5BE2}" type="slidenum">
              <a:rPr lang="ar-SA" smtClean="0"/>
              <a:pPr/>
              <a:t>102</a:t>
            </a:fld>
            <a:endParaRPr lang="en-US" smtClean="0"/>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7BE040B0-B000-4059-AB26-B7FC6A6E5BE2}" type="slidenum">
              <a:rPr lang="ar-SA" smtClean="0"/>
              <a:pPr/>
              <a:t>103</a:t>
            </a:fld>
            <a:endParaRPr lang="en-US" smtClean="0"/>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7BE040B0-B000-4059-AB26-B7FC6A6E5BE2}" type="slidenum">
              <a:rPr lang="ar-SA" smtClean="0"/>
              <a:pPr/>
              <a:t>104</a:t>
            </a:fld>
            <a:endParaRPr lang="en-US" smtClean="0"/>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p>
            <a:fld id="{1D82FEB3-FCCE-417D-B569-698679A731D6}" type="slidenum">
              <a:rPr lang="ar-SA" smtClean="0"/>
              <a:pPr/>
              <a:t>105</a:t>
            </a:fld>
            <a:endParaRPr lang="en-US" smtClean="0"/>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noFill/>
          <a:ln/>
        </p:spPr>
        <p:txBody>
          <a:bodyPr/>
          <a:lstStyle/>
          <a:p>
            <a:r>
              <a:rPr lang="en-US" smtClean="0"/>
              <a:t>In this part of the code we compute the response. </a:t>
            </a: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p>
            <a:fld id="{899727B3-6383-491C-8A7F-2AA6DC503A7B}" type="slidenum">
              <a:rPr lang="ar-SA" smtClean="0"/>
              <a:pPr/>
              <a:t>106</a:t>
            </a:fld>
            <a:endParaRPr lang="en-US" smtClean="0"/>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p:spPr>
        <p:txBody>
          <a:bodyPr/>
          <a:lstStyle/>
          <a:p>
            <a:r>
              <a:rPr lang="en-US" smtClean="0"/>
              <a:t>To compute my response. </a:t>
            </a: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p>
            <a:fld id="{7B31BEC3-5A74-426F-9978-5D106D35D094}" type="slidenum">
              <a:rPr lang="ar-SA" smtClean="0"/>
              <a:pPr/>
              <a:t>107</a:t>
            </a:fld>
            <a:endParaRPr lang="en-US" smtClean="0"/>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p>
            <a:fld id="{3B694E90-6B7A-488B-A695-E191DDD31CD8}" type="slidenum">
              <a:rPr lang="ar-SA" smtClean="0"/>
              <a:pPr/>
              <a:t>108</a:t>
            </a:fld>
            <a:endParaRPr lang="en-US" smtClean="0"/>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p>
            <a:fld id="{5312938C-076E-48B4-AB11-9CD1ACEFBF25}" type="slidenum">
              <a:rPr lang="ar-SA" smtClean="0"/>
              <a:pPr/>
              <a:t>109</a:t>
            </a:fld>
            <a:endParaRPr lang="en-US" smtClean="0"/>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D6E08647-442F-4777-8278-ACA4167D2DF0}" type="slidenum">
              <a:rPr lang="ar-SA" smtClean="0"/>
              <a:pPr/>
              <a:t>11</a:t>
            </a:fld>
            <a:endParaRPr lang="en-US"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r>
              <a:rPr lang="en-US" smtClean="0"/>
              <a:t>The sequential object in has an initial state, and each</a:t>
            </a:r>
          </a:p>
          <a:p>
            <a:r>
              <a:rPr lang="en-US" smtClean="0"/>
              <a:t>call to \mApply{} has an invocation as its input. The invocation</a:t>
            </a:r>
          </a:p>
          <a:p>
            <a:r>
              <a:rPr lang="en-US" smtClean="0"/>
              <a:t>is a description of the invoked method and its arguments. The</a:t>
            </a:r>
          </a:p>
          <a:p>
            <a:r>
              <a:rPr lang="en-US" smtClean="0"/>
              <a:t>\mApply{} call applies the invoked method to the object by</a:t>
            </a:r>
          </a:p>
          <a:p>
            <a:r>
              <a:rPr lang="en-US" smtClean="0"/>
              <a:t>modifying the generic object's state and returning an appropriate</a:t>
            </a:r>
          </a:p>
          <a:p>
            <a:r>
              <a:rPr lang="en-US" smtClean="0"/>
              <a:t>output as its response. For example, a stack would have its</a:t>
            </a:r>
          </a:p>
          <a:p>
            <a:r>
              <a:rPr lang="en-US" smtClean="0"/>
              <a:t>invocations be either a push with the appropriate argument or a</a:t>
            </a:r>
          </a:p>
          <a:p>
            <a:r>
              <a:rPr lang="en-US" smtClean="0"/>
              <a:t>pop with a void argument. The response of the push would be void</a:t>
            </a:r>
          </a:p>
          <a:p>
            <a:r>
              <a:rPr lang="en-US" smtClean="0"/>
              <a:t>and the response of the pop would be the last element pushed.</a:t>
            </a: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p>
            <a:fld id="{A08D9651-9CC7-49C5-B4A6-0AD441B8A7A5}" type="slidenum">
              <a:rPr lang="ar-SA" smtClean="0"/>
              <a:pPr/>
              <a:t>110</a:t>
            </a:fld>
            <a:endParaRPr lang="en-US" smtClean="0"/>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ADF83FB4-59DD-427D-8A4C-D65D6E85A8B5}" type="slidenum">
              <a:rPr lang="ar-SA" smtClean="0"/>
              <a:pPr/>
              <a:t>111</a:t>
            </a:fld>
            <a:endParaRPr lang="en-US" smtClean="0"/>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p>
            <a:fld id="{8FF8DF02-CE39-4EF7-A01C-0EA1389719A6}" type="slidenum">
              <a:rPr lang="ar-SA" smtClean="0"/>
              <a:pPr/>
              <a:t>112</a:t>
            </a:fld>
            <a:endParaRPr lang="en-US" smtClean="0"/>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p>
            <a:fld id="{2C889020-A973-4A76-BB9C-09967E96C60D}" type="slidenum">
              <a:rPr lang="ar-SA" smtClean="0"/>
              <a:pPr/>
              <a:t>113</a:t>
            </a:fld>
            <a:endParaRPr lang="en-US" smtClean="0"/>
          </a:p>
        </p:txBody>
      </p:sp>
      <p:sp>
        <p:nvSpPr>
          <p:cNvPr id="219139" name="Rectangle 2"/>
          <p:cNvSpPr>
            <a:spLocks noGrp="1" noRot="1" noChangeAspect="1" noChangeArrowheads="1" noTextEdit="1"/>
          </p:cNvSpPr>
          <p:nvPr>
            <p:ph type="sldImg"/>
          </p:nvPr>
        </p:nvSpPr>
        <p:spPr>
          <a:ln/>
        </p:spPr>
      </p:sp>
      <p:sp>
        <p:nvSpPr>
          <p:cNvPr id="21914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6CB48EC1-8900-410A-B443-A335282759D0}" type="slidenum">
              <a:rPr lang="ar-SA" smtClean="0"/>
              <a:pPr/>
              <a:t>114</a:t>
            </a:fld>
            <a:endParaRPr lang="en-US" smtClean="0"/>
          </a:p>
        </p:txBody>
      </p:sp>
      <p:sp>
        <p:nvSpPr>
          <p:cNvPr id="22016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42598D32-D35F-4E8A-978F-8BD858E09250}" type="slidenum">
              <a:rPr lang="ar-SA" sz="1200">
                <a:latin typeface="Marlett" pitchFamily="2" charset="2"/>
              </a:rPr>
              <a:pPr algn="r"/>
              <a:t>114</a:t>
            </a:fld>
            <a:endParaRPr lang="en-US" sz="1200">
              <a:latin typeface="Marlett" pitchFamily="2" charset="2"/>
            </a:endParaRPr>
          </a:p>
        </p:txBody>
      </p:sp>
      <p:sp>
        <p:nvSpPr>
          <p:cNvPr id="220164" name="Rectangle 2"/>
          <p:cNvSpPr>
            <a:spLocks noGrp="1" noRot="1" noChangeAspect="1" noChangeArrowheads="1" noTextEdit="1"/>
          </p:cNvSpPr>
          <p:nvPr>
            <p:ph type="sldImg"/>
          </p:nvPr>
        </p:nvSpPr>
        <p:spPr>
          <a:ln/>
        </p:spPr>
      </p:sp>
      <p:sp>
        <p:nvSpPr>
          <p:cNvPr id="22016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fld id="{ED4B941C-A1E1-41CA-9A31-4745CFE9D763}" type="slidenum">
              <a:rPr lang="ar-SA" smtClean="0"/>
              <a:pPr/>
              <a:t>115</a:t>
            </a:fld>
            <a:endParaRPr lang="en-US" smtClean="0"/>
          </a:p>
        </p:txBody>
      </p:sp>
      <p:sp>
        <p:nvSpPr>
          <p:cNvPr id="22118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D1CB0AB1-1048-4083-9D0E-7DB6AC37E977}" type="slidenum">
              <a:rPr lang="ar-SA" sz="1200">
                <a:latin typeface="Marlett" pitchFamily="2" charset="2"/>
              </a:rPr>
              <a:pPr algn="r"/>
              <a:t>115</a:t>
            </a:fld>
            <a:endParaRPr lang="en-US" sz="1200">
              <a:latin typeface="Marlett" pitchFamily="2" charset="2"/>
            </a:endParaRPr>
          </a:p>
        </p:txBody>
      </p:sp>
      <p:sp>
        <p:nvSpPr>
          <p:cNvPr id="221188" name="Rectangle 2"/>
          <p:cNvSpPr>
            <a:spLocks noGrp="1" noRot="1" noChangeAspect="1" noChangeArrowheads="1" noTextEdit="1"/>
          </p:cNvSpPr>
          <p:nvPr>
            <p:ph type="sldImg"/>
          </p:nvPr>
        </p:nvSpPr>
        <p:spPr>
          <a:ln/>
        </p:spPr>
      </p:sp>
      <p:sp>
        <p:nvSpPr>
          <p:cNvPr id="22118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p>
            <a:fld id="{141EFCCE-D55F-46CE-94D5-53BA400431DD}" type="slidenum">
              <a:rPr lang="ar-SA" smtClean="0"/>
              <a:pPr/>
              <a:t>116</a:t>
            </a:fld>
            <a:endParaRPr lang="en-US" smtClean="0"/>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p>
            <a:fld id="{08715682-40C8-4D5F-B998-4D7D135B4CA7}" type="slidenum">
              <a:rPr lang="ar-SA" smtClean="0"/>
              <a:pPr/>
              <a:t>117</a:t>
            </a:fld>
            <a:endParaRPr lang="en-US" smtClean="0"/>
          </a:p>
        </p:txBody>
      </p:sp>
      <p:sp>
        <p:nvSpPr>
          <p:cNvPr id="22323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DFA8AF11-527C-4532-B049-4536FE19B46D}" type="slidenum">
              <a:rPr lang="ar-SA" sz="1200">
                <a:latin typeface="Marlett" pitchFamily="2" charset="2"/>
              </a:rPr>
              <a:pPr algn="r"/>
              <a:t>117</a:t>
            </a:fld>
            <a:endParaRPr lang="en-US" sz="1200">
              <a:latin typeface="Marlett" pitchFamily="2" charset="2"/>
            </a:endParaRPr>
          </a:p>
        </p:txBody>
      </p:sp>
      <p:sp>
        <p:nvSpPr>
          <p:cNvPr id="223236" name="Rectangle 2"/>
          <p:cNvSpPr>
            <a:spLocks noGrp="1" noRot="1" noChangeAspect="1" noChangeArrowheads="1" noTextEdit="1"/>
          </p:cNvSpPr>
          <p:nvPr>
            <p:ph type="sldImg"/>
          </p:nvPr>
        </p:nvSpPr>
        <p:spPr>
          <a:ln/>
        </p:spPr>
      </p:sp>
      <p:sp>
        <p:nvSpPr>
          <p:cNvPr id="22323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p>
            <a:fld id="{37ADA0E5-A9CB-4500-83B8-483EF2AD775D}" type="slidenum">
              <a:rPr lang="ar-SA" smtClean="0"/>
              <a:pPr/>
              <a:t>118</a:t>
            </a:fld>
            <a:endParaRPr lang="en-US" smtClean="0"/>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p>
            <a:fld id="{37ADA0E5-A9CB-4500-83B8-483EF2AD775D}" type="slidenum">
              <a:rPr lang="ar-SA" smtClean="0"/>
              <a:pPr/>
              <a:t>119</a:t>
            </a:fld>
            <a:endParaRPr lang="en-US" smtClean="0"/>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D0E35B17-2B57-48E7-89A8-A75D226A4D6A}" type="slidenum">
              <a:rPr lang="ar-SA" smtClean="0"/>
              <a:pPr/>
              <a:t>12</a:t>
            </a:fld>
            <a:endParaRPr lang="en-US"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p>
            <a:fld id="{37ADA0E5-A9CB-4500-83B8-483EF2AD775D}" type="slidenum">
              <a:rPr lang="ar-SA" smtClean="0"/>
              <a:pPr/>
              <a:t>120</a:t>
            </a:fld>
            <a:endParaRPr lang="en-US" smtClean="0"/>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p>
            <a:fld id="{20CEB9D5-E8DA-4FB3-8831-99BAFA41F2F2}" type="slidenum">
              <a:rPr lang="ar-SA" smtClean="0"/>
              <a:pPr/>
              <a:t>121</a:t>
            </a:fld>
            <a:endParaRPr lang="en-US" smtClean="0"/>
          </a:p>
        </p:txBody>
      </p:sp>
      <p:sp>
        <p:nvSpPr>
          <p:cNvPr id="225283" name="Rectangle 2"/>
          <p:cNvSpPr>
            <a:spLocks noGrp="1" noRot="1" noChangeAspect="1" noChangeArrowheads="1" noTextEdit="1"/>
          </p:cNvSpPr>
          <p:nvPr>
            <p:ph type="sldImg"/>
          </p:nvPr>
        </p:nvSpPr>
        <p:spPr>
          <a:ln/>
        </p:spPr>
      </p:sp>
      <p:sp>
        <p:nvSpPr>
          <p:cNvPr id="2252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FEB6E6BF-E477-40AA-A532-4BEC29DF0B60}" type="slidenum">
              <a:rPr lang="ar-SA" smtClean="0"/>
              <a:pPr/>
              <a:t>13</a:t>
            </a:fld>
            <a:endParaRPr lang="en-US"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66F826FD-AF15-4129-A31A-AA593217D574}" type="slidenum">
              <a:rPr lang="ar-SA" smtClean="0"/>
              <a:pPr/>
              <a:t>14</a:t>
            </a:fld>
            <a:endParaRPr lang="en-US"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82C8D219-712B-473B-A0BB-564A6E23FB2D}" type="slidenum">
              <a:rPr lang="ar-SA" smtClean="0"/>
              <a:pPr/>
              <a:t>15</a:t>
            </a:fld>
            <a:endParaRPr lang="en-US"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r>
              <a:rPr lang="en-US" smtClean="0"/>
              <a:t>The sequential object in has an initial state, and each</a:t>
            </a:r>
          </a:p>
          <a:p>
            <a:r>
              <a:rPr lang="en-US" smtClean="0"/>
              <a:t>call to \mApply{} has an invocation as its input. The invocation</a:t>
            </a:r>
          </a:p>
          <a:p>
            <a:r>
              <a:rPr lang="en-US" smtClean="0"/>
              <a:t>is a description of the invoked method and its arguments. The</a:t>
            </a:r>
          </a:p>
          <a:p>
            <a:r>
              <a:rPr lang="en-US" smtClean="0"/>
              <a:t>\mApply{} call applies the invoked method to the object by</a:t>
            </a:r>
          </a:p>
          <a:p>
            <a:r>
              <a:rPr lang="en-US" smtClean="0"/>
              <a:t>modifying the generic object's state and returning an appropriate</a:t>
            </a:r>
          </a:p>
          <a:p>
            <a:r>
              <a:rPr lang="en-US" smtClean="0"/>
              <a:t>output as its response. For example, a stack would have its</a:t>
            </a:r>
          </a:p>
          <a:p>
            <a:r>
              <a:rPr lang="en-US" smtClean="0"/>
              <a:t>invocations be either a push with the appropriate argument or a</a:t>
            </a:r>
          </a:p>
          <a:p>
            <a:r>
              <a:rPr lang="en-US" smtClean="0"/>
              <a:t>pop with a void argument. The response of the push would be void</a:t>
            </a:r>
          </a:p>
          <a:p>
            <a:r>
              <a:rPr lang="en-US" smtClean="0"/>
              <a:t>and the response of the pop would be the last element pushed.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F3C4155D-64E7-4CC2-A14F-43E4C88E9DA0}" type="slidenum">
              <a:rPr lang="ar-SA" smtClean="0"/>
              <a:pPr/>
              <a:t>16</a:t>
            </a:fld>
            <a:endParaRPr lang="en-US"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r>
              <a:rPr lang="en-US" smtClean="0"/>
              <a:t>The sequential object in has an initial state, and each</a:t>
            </a:r>
          </a:p>
          <a:p>
            <a:r>
              <a:rPr lang="en-US" smtClean="0"/>
              <a:t>call to \mApply{} has an invocation as its input. The invocation</a:t>
            </a:r>
          </a:p>
          <a:p>
            <a:r>
              <a:rPr lang="en-US" smtClean="0"/>
              <a:t>is a description of the invoked method and its arguments. The</a:t>
            </a:r>
          </a:p>
          <a:p>
            <a:r>
              <a:rPr lang="en-US" smtClean="0"/>
              <a:t>\mApply{} call applies the invoked method to the object by</a:t>
            </a:r>
          </a:p>
          <a:p>
            <a:r>
              <a:rPr lang="en-US" smtClean="0"/>
              <a:t>modifying the generic object's state and returning an appropriate</a:t>
            </a:r>
          </a:p>
          <a:p>
            <a:r>
              <a:rPr lang="en-US" smtClean="0"/>
              <a:t>output as its response. For example, a stack would have its</a:t>
            </a:r>
          </a:p>
          <a:p>
            <a:r>
              <a:rPr lang="en-US" smtClean="0"/>
              <a:t>invocations be either a push with the appropriate argument or a</a:t>
            </a:r>
          </a:p>
          <a:p>
            <a:r>
              <a:rPr lang="en-US" smtClean="0"/>
              <a:t>pop with a void argument. The response of the push would be void</a:t>
            </a:r>
          </a:p>
          <a:p>
            <a:r>
              <a:rPr lang="en-US" smtClean="0"/>
              <a:t>and the response of the pop would be the last element pushed.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D5E584F1-8F50-4BAF-A832-233A46A594FD}" type="slidenum">
              <a:rPr lang="ar-SA" smtClean="0"/>
              <a:pPr/>
              <a:t>17</a:t>
            </a:fld>
            <a:endParaRPr lang="en-US"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7CF542B0-7D51-4D96-B39A-9850128A2069}" type="slidenum">
              <a:rPr lang="ar-SA" smtClean="0"/>
              <a:pPr/>
              <a:t>18</a:t>
            </a:fld>
            <a:endParaRPr lang="en-US"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62F8C021-A816-4652-8933-FD40274FC23D}" type="slidenum">
              <a:rPr lang="ar-SA" smtClean="0"/>
              <a:pPr/>
              <a:t>19</a:t>
            </a:fld>
            <a:endParaRPr lang="en-US" smtClean="0"/>
          </a:p>
        </p:txBody>
      </p:sp>
      <p:sp>
        <p:nvSpPr>
          <p:cNvPr id="133123"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1C999E21-7399-4B4A-BAA6-2F79BE94B800}" type="slidenum">
              <a:rPr lang="ar-SA" sz="1200">
                <a:latin typeface="Marlett" pitchFamily="2" charset="2"/>
              </a:rPr>
              <a:pPr algn="r"/>
              <a:t>19</a:t>
            </a:fld>
            <a:endParaRPr lang="en-US" sz="1200">
              <a:latin typeface="Marlett" pitchFamily="2" charset="2"/>
            </a:endParaRPr>
          </a:p>
        </p:txBody>
      </p:sp>
      <p:sp>
        <p:nvSpPr>
          <p:cNvPr id="133124" name="Rectangle 2"/>
          <p:cNvSpPr>
            <a:spLocks noGrp="1" noRot="1" noChangeAspect="1" noChangeArrowheads="1" noTextEdit="1"/>
          </p:cNvSpPr>
          <p:nvPr>
            <p:ph type="sldImg"/>
          </p:nvPr>
        </p:nvSpPr>
        <p:spPr>
          <a:ln/>
        </p:spPr>
      </p:sp>
      <p:sp>
        <p:nvSpPr>
          <p:cNvPr id="133125" name="Rectangle 3"/>
          <p:cNvSpPr>
            <a:spLocks noGrp="1" noChangeArrowheads="1"/>
          </p:cNvSpPr>
          <p:nvPr>
            <p:ph type="body" idx="1"/>
          </p:nvPr>
        </p:nvSpPr>
        <p:spPr>
          <a:noFill/>
          <a:ln/>
        </p:spPr>
        <p:txBody>
          <a:bodyPr/>
          <a:lstStyle/>
          <a:p>
            <a:r>
              <a:rPr lang="en-US" smtClean="0"/>
              <a:t>The sequential object in has an initial state, and each</a:t>
            </a:r>
          </a:p>
          <a:p>
            <a:r>
              <a:rPr lang="en-US" smtClean="0"/>
              <a:t>call to \mApply{} has an invocation as its input. The invocation</a:t>
            </a:r>
          </a:p>
          <a:p>
            <a:r>
              <a:rPr lang="en-US" smtClean="0"/>
              <a:t>is a description of the invoked method and its arguments. The</a:t>
            </a:r>
          </a:p>
          <a:p>
            <a:r>
              <a:rPr lang="en-US" smtClean="0"/>
              <a:t>\mApply{} call applies the invoked method to the object by</a:t>
            </a:r>
          </a:p>
          <a:p>
            <a:r>
              <a:rPr lang="en-US" smtClean="0"/>
              <a:t>modifying the generic object's state and returning an appropriate</a:t>
            </a:r>
          </a:p>
          <a:p>
            <a:r>
              <a:rPr lang="en-US" smtClean="0"/>
              <a:t>output as its response. For example, a stack would have its</a:t>
            </a:r>
          </a:p>
          <a:p>
            <a:r>
              <a:rPr lang="en-US" smtClean="0"/>
              <a:t>invocations be either a push with the appropriate argument or a</a:t>
            </a:r>
          </a:p>
          <a:p>
            <a:r>
              <a:rPr lang="en-US" smtClean="0"/>
              <a:t>pop with a void argument. The response of the push would be void</a:t>
            </a:r>
          </a:p>
          <a:p>
            <a:r>
              <a:rPr lang="en-US" smtClean="0"/>
              <a:t>and the response of the pop would be the last element pushed.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BD58CFA-204E-4806-8DF4-97417471D4EE}" type="slidenum">
              <a:rPr lang="ar-SA" smtClean="0"/>
              <a:pPr/>
              <a:t>2</a:t>
            </a:fld>
            <a:endParaRPr lang="en-US"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91758F39-F36A-4BB4-B29D-1115375A433F}" type="slidenum">
              <a:rPr lang="ar-SA" smtClean="0"/>
              <a:pPr/>
              <a:t>20</a:t>
            </a:fld>
            <a:endParaRPr lang="en-US" smtClean="0"/>
          </a:p>
        </p:txBody>
      </p:sp>
      <p:sp>
        <p:nvSpPr>
          <p:cNvPr id="134147" name="Rectangle 2"/>
          <p:cNvSpPr>
            <a:spLocks noGrp="1" noRot="1" noChangeAspect="1" noChangeArrowheads="1" noTextEdit="1"/>
          </p:cNvSpPr>
          <p:nvPr>
            <p:ph type="sldImg"/>
          </p:nvPr>
        </p:nvSpPr>
        <p:spPr>
          <a:xfrm>
            <a:off x="1144588" y="685800"/>
            <a:ext cx="4572000" cy="3429000"/>
          </a:xfrm>
          <a:ln/>
        </p:spPr>
      </p:sp>
      <p:sp>
        <p:nvSpPr>
          <p:cNvPr id="134148" name="Rectangle 3"/>
          <p:cNvSpPr>
            <a:spLocks noGrp="1" noChangeArrowheads="1"/>
          </p:cNvSpPr>
          <p:nvPr>
            <p:ph type="body" idx="1"/>
          </p:nvPr>
        </p:nvSpPr>
        <p:spPr>
          <a:noFill/>
          <a:ln/>
        </p:spPr>
        <p:txBody>
          <a:bodyPr/>
          <a:lstStyle/>
          <a:p>
            <a:pPr marL="228600" indent="-228600"/>
            <a:r>
              <a:rPr lang="en-US" smtClean="0"/>
              <a:t>We will start by implementing a lock-free universal construction, and only then move on to develop it into a wait-free solution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851F6965-228F-4102-9B0C-8A08273DD086}" type="slidenum">
              <a:rPr lang="ar-SA" smtClean="0"/>
              <a:pPr/>
              <a:t>21</a:t>
            </a:fld>
            <a:endParaRPr lang="en-US"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r>
              <a:rPr lang="en-US" smtClean="0"/>
              <a:t>Can’t have one pointer have consensus does on it many times by the same thread. If students ask, trying to have threads have a new decide object in a node and then go back and update the pointer with a simple write based on the decision will also not work because slow </a:t>
            </a:r>
          </a:p>
          <a:p>
            <a:r>
              <a:rPr lang="en-US" smtClean="0"/>
              <a:t>Writers may erase what fast ones did. Our solution is actually along these lines, but it has a chain of nodes in each of which the pointer is </a:t>
            </a:r>
          </a:p>
          <a:p>
            <a:r>
              <a:rPr lang="en-US" smtClean="0"/>
              <a:t>only set once which is why it works…</a:t>
            </a:r>
          </a:p>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4ADC31F1-B850-446D-BFBF-E9311E58A588}" type="slidenum">
              <a:rPr lang="ar-SA" smtClean="0"/>
              <a:pPr/>
              <a:t>22</a:t>
            </a:fld>
            <a:endParaRPr lang="en-US" smtClean="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F3F7E01A-3AB5-4D96-9164-7847692B15A2}" type="slidenum">
              <a:rPr lang="ar-SA" smtClean="0"/>
              <a:pPr/>
              <a:t>23</a:t>
            </a:fld>
            <a:endParaRPr lang="en-US" smtClean="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32D9D82A-9C89-4A4C-9424-2D05192B6681}" type="slidenum">
              <a:rPr lang="ar-SA" smtClean="0"/>
              <a:pPr/>
              <a:t>24</a:t>
            </a:fld>
            <a:endParaRPr lang="en-US"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255003D6-99FB-42DA-95CA-4E9ABBB13521}" type="slidenum">
              <a:rPr lang="ar-SA" smtClean="0"/>
              <a:pPr/>
              <a:t>25</a:t>
            </a:fld>
            <a:endParaRPr lang="en-US" smtClean="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E5ABA451-295D-4DAD-AE87-704C27B9F7DD}" type="slidenum">
              <a:rPr lang="ar-SA" smtClean="0"/>
              <a:pPr/>
              <a:t>26</a:t>
            </a:fld>
            <a:endParaRPr lang="en-US"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r>
              <a:rPr lang="en-US" smtClean="0"/>
              <a:t>Traverse the list and compute the response by applying all the method calls from the initial state.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57AE53B1-8846-4009-A4EA-B5EA9B952E69}" type="slidenum">
              <a:rPr lang="ar-SA" smtClean="0"/>
              <a:pPr/>
              <a:t>27</a:t>
            </a:fld>
            <a:endParaRPr lang="en-US" smtClean="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r>
              <a:rPr lang="en-US" smtClean="0"/>
              <a:t>Traverse the list and compute the response by applying all the method calls from the initial state.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4492A4CA-09B5-4787-94D0-89BD6A6B3AD7}" type="slidenum">
              <a:rPr lang="ar-SA" smtClean="0"/>
              <a:pPr/>
              <a:t>28</a:t>
            </a:fld>
            <a:endParaRPr lang="en-US"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r>
              <a:rPr lang="en-US" smtClean="0"/>
              <a:t>Because we are using a new node every time, we have a consensus object that is used only one time. But as we will explain later, it cannot be read, so we need the actual pointer to be a regular memory location. Because </a:t>
            </a:r>
          </a:p>
          <a:p>
            <a:r>
              <a:rPr lang="en-US" smtClean="0"/>
              <a:t>All threads write the same value to this location, there will not be a problem.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4492A4CA-09B5-4787-94D0-89BD6A6B3AD7}" type="slidenum">
              <a:rPr lang="ar-SA" smtClean="0"/>
              <a:pPr/>
              <a:t>29</a:t>
            </a:fld>
            <a:endParaRPr lang="en-US"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r>
              <a:rPr lang="en-US" smtClean="0"/>
              <a:t>Because we are using a new node every time, we have a consensus object that is used only one time. But as we will explain later, it cannot be read, so we need the actual pointer to be a regular memory location. Because </a:t>
            </a:r>
          </a:p>
          <a:p>
            <a:r>
              <a:rPr lang="en-US" smtClean="0"/>
              <a:t>All threads write the same value to this location, there will not be a problem.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748482E7-D0E0-4724-85B3-C2A3A8C8BF12}" type="slidenum">
              <a:rPr lang="ar-SA" smtClean="0"/>
              <a:pPr/>
              <a:t>3</a:t>
            </a:fld>
            <a:endParaRPr lang="en-US"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4492A4CA-09B5-4787-94D0-89BD6A6B3AD7}" type="slidenum">
              <a:rPr lang="ar-SA" smtClean="0"/>
              <a:pPr/>
              <a:t>30</a:t>
            </a:fld>
            <a:endParaRPr lang="en-US"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r>
              <a:rPr lang="en-US" smtClean="0"/>
              <a:t>Because we are using a new node every time, we have a consensus object that is used only one time. But as we will explain later, it cannot be read, so we need the actual pointer to be a regular memory location. Because </a:t>
            </a:r>
          </a:p>
          <a:p>
            <a:r>
              <a:rPr lang="en-US" smtClean="0"/>
              <a:t>All threads write the same value to this location, there will not be a problem.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9F62B109-2096-4712-A941-D8FA408BDAAE}" type="slidenum">
              <a:rPr lang="ar-SA" smtClean="0"/>
              <a:pPr/>
              <a:t>31</a:t>
            </a:fld>
            <a:endParaRPr lang="en-US"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271667C7-1A76-489E-83EF-78EEDD1C30A4}" type="slidenum">
              <a:rPr lang="ar-SA" smtClean="0"/>
              <a:pPr/>
              <a:t>32</a:t>
            </a:fld>
            <a:endParaRPr lang="en-US" smtClean="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439662F7-80D6-480C-99F4-11E9EBCDCE40}" type="slidenum">
              <a:rPr lang="ar-SA" smtClean="0"/>
              <a:pPr/>
              <a:t>33</a:t>
            </a:fld>
            <a:endParaRPr lang="en-US" smtClean="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7192078D-5224-4555-BADD-FA272B03B0FB}" type="slidenum">
              <a:rPr lang="ar-SA" smtClean="0"/>
              <a:pPr/>
              <a:t>34</a:t>
            </a:fld>
            <a:endParaRPr lang="en-US" smtClean="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2B52BF79-16EA-4D81-B482-870058463C73}" type="slidenum">
              <a:rPr lang="ar-SA" smtClean="0"/>
              <a:pPr/>
              <a:t>35</a:t>
            </a:fld>
            <a:endParaRPr lang="en-US" smtClean="0"/>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7E8B855A-902B-4B9A-8ABE-D19F6696BB62}" type="slidenum">
              <a:rPr lang="ar-SA" smtClean="0"/>
              <a:pPr/>
              <a:t>36</a:t>
            </a:fld>
            <a:endParaRPr lang="en-US" smtClean="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15CA4A9A-204D-4D65-A208-931EFE593E8D}" type="slidenum">
              <a:rPr lang="ar-SA" smtClean="0"/>
              <a:pPr/>
              <a:t>37</a:t>
            </a:fld>
            <a:endParaRPr lang="en-US" smtClean="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48DC7CD7-3C76-4AE5-939C-6B51A05CE349}" type="slidenum">
              <a:rPr lang="ar-SA" smtClean="0"/>
              <a:pPr/>
              <a:t>38</a:t>
            </a:fld>
            <a:endParaRPr lang="en-US" smtClean="0"/>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2DB991A2-65F1-48BB-A4CB-D470EA9CD2A5}" type="slidenum">
              <a:rPr lang="ar-SA" smtClean="0"/>
              <a:pPr/>
              <a:t>39</a:t>
            </a:fld>
            <a:endParaRPr lang="en-US" smtClean="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E858FDE2-6B3F-495D-9574-A5F8106BDF11}" type="slidenum">
              <a:rPr lang="ar-SA" smtClean="0"/>
              <a:pPr/>
              <a:t>4</a:t>
            </a:fld>
            <a:endParaRPr lang="en-US"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xfrm>
            <a:off x="912813" y="4343400"/>
            <a:ext cx="5032375" cy="4114800"/>
          </a:xfrm>
          <a:noFill/>
          <a:ln/>
        </p:spPr>
        <p:txBody>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F852EEF4-3D5B-4C84-BD13-D609737A153D}" type="slidenum">
              <a:rPr lang="ar-SA" smtClean="0"/>
              <a:pPr/>
              <a:t>40</a:t>
            </a:fld>
            <a:endParaRPr lang="en-US" smtClean="0"/>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r>
              <a:rPr lang="en-US" smtClean="0"/>
              <a:t>We need to locate the current head of the log.</a:t>
            </a:r>
          </a:p>
          <a:p>
            <a:r>
              <a:rPr lang="en-US" smtClean="0"/>
              <a:t>Unfortunately, we cannot use a simple consensus object because it must be</a:t>
            </a:r>
          </a:p>
          <a:p>
            <a:r>
              <a:rPr lang="en-US" smtClean="0"/>
              <a:t>updated repeatedly, and we assume that consensus objects can only be accessed</a:t>
            </a:r>
          </a:p>
          <a:p>
            <a:r>
              <a:rPr lang="en-US" smtClean="0"/>
              <a:t>once by each thread.</a:t>
            </a:r>
          </a:p>
          <a:p>
            <a:r>
              <a:rPr lang="en-US" smtClean="0"/>
              <a:t>Instead, we create a distributed structure of the kind</a:t>
            </a:r>
          </a:p>
          <a:p>
            <a:r>
              <a:rPr lang="en-US" smtClean="0"/>
              <a:t>used in the Bakery algorithm of Chapter~\ref{chapter:mutex}. We</a:t>
            </a:r>
          </a:p>
          <a:p>
            <a:r>
              <a:rPr lang="en-US" smtClean="0"/>
              <a:t>represent the head pointer \aHead{} as an $n$-entry array, where</a:t>
            </a:r>
          </a:p>
          <a:p>
            <a:r>
              <a:rPr lang="en-US" smtClean="0"/>
              <a:t>\aHead{i} is the last node in the list that thread $i$ has</a:t>
            </a:r>
          </a:p>
          <a:p>
            <a:r>
              <a:rPr lang="en-US" smtClean="0"/>
              <a:t>observed, understanding that many of the observed head array</a:t>
            </a:r>
          </a:p>
          <a:p>
            <a:r>
              <a:rPr lang="en-US" smtClean="0"/>
              <a:t>entries may be outdated due to concurrency. Initially all entries</a:t>
            </a:r>
          </a:p>
          <a:p>
            <a:r>
              <a:rPr lang="en-US" smtClean="0"/>
              <a:t>point to the same dummy node pointed to by the \fTail{}.  The</a:t>
            </a:r>
          </a:p>
          <a:p>
            <a:r>
              <a:rPr lang="en-US" smtClean="0"/>
              <a:t>returned value for the head is determined by finding the node with</a:t>
            </a:r>
          </a:p>
          <a:p>
            <a:r>
              <a:rPr lang="en-US" smtClean="0"/>
              <a:t>the maximum sequence number among the nodes read in the head</a:t>
            </a:r>
          </a:p>
          <a:p>
            <a:r>
              <a:rPr lang="en-US" smtClean="0"/>
              <a:t>array. The method $\max()$ in Figure~\ref{figure:node} will</a:t>
            </a:r>
          </a:p>
          <a:p>
            <a:r>
              <a:rPr lang="en-US" smtClean="0"/>
              <a:t>return this maximal value, the node in the log with possibly the</a:t>
            </a:r>
          </a:p>
          <a:p>
            <a:r>
              <a:rPr lang="en-US" smtClean="0"/>
              <a:t>highest \fSeq{} sequence number, but no smaller than the</a:t>
            </a:r>
          </a:p>
          <a:p>
            <a:r>
              <a:rPr lang="en-US" smtClean="0"/>
              <a:t>maximum in the array before $max()$ was called.</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0E151D41-00C6-4788-9710-850D68FF67E4}" type="slidenum">
              <a:rPr lang="ar-SA" smtClean="0"/>
              <a:pPr/>
              <a:t>41</a:t>
            </a:fld>
            <a:endParaRPr lang="en-US" smtClean="0"/>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2BF1538C-0C4C-4B02-BC76-6AB072895068}" type="slidenum">
              <a:rPr lang="ar-SA" smtClean="0"/>
              <a:pPr/>
              <a:t>42</a:t>
            </a:fld>
            <a:endParaRPr lang="en-US" smtClean="0"/>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C1B57BD4-41DD-4DB5-BD39-91A49A6091D4}" type="slidenum">
              <a:rPr lang="ar-SA" smtClean="0"/>
              <a:pPr/>
              <a:t>43</a:t>
            </a:fld>
            <a:endParaRPr lang="en-US" smtClean="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2F9718C9-21AE-4208-8418-5767158F8A3E}" type="slidenum">
              <a:rPr lang="ar-SA" smtClean="0"/>
              <a:pPr/>
              <a:t>44</a:t>
            </a:fld>
            <a:endParaRPr lang="en-US" smtClean="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9237BBF8-DB97-4BD4-BD35-D0E2931BEBBC}" type="slidenum">
              <a:rPr lang="ar-SA" smtClean="0"/>
              <a:pPr/>
              <a:t>45</a:t>
            </a:fld>
            <a:endParaRPr lang="en-US" smtClean="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r>
              <a:rPr lang="en-US" smtClean="0"/>
              <a:t>This work like in the bakery algorithm.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0FB94439-5F74-40FA-9C6C-E360788E6D9B}" type="slidenum">
              <a:rPr lang="ar-SA" smtClean="0"/>
              <a:pPr/>
              <a:t>46</a:t>
            </a:fld>
            <a:endParaRPr lang="en-US" smtClean="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559DBE99-222A-4548-B8B7-90F9CA760A49}" type="slidenum">
              <a:rPr lang="ar-SA" smtClean="0"/>
              <a:pPr/>
              <a:t>47</a:t>
            </a:fld>
            <a:endParaRPr lang="en-US" smtClean="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EBD0767F-36AB-4A8D-91AF-612C83BC49A4}" type="slidenum">
              <a:rPr lang="ar-SA" smtClean="0"/>
              <a:pPr/>
              <a:t>48</a:t>
            </a:fld>
            <a:endParaRPr lang="en-US" smtClean="0"/>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0911E3C5-3A8E-47EE-A38E-DDB664453B4F}" type="slidenum">
              <a:rPr lang="ar-SA" smtClean="0"/>
              <a:pPr/>
              <a:t>49</a:t>
            </a:fld>
            <a:endParaRPr lang="en-US" smtClean="0"/>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r>
              <a:rPr lang="en-US" smtClean="0"/>
              <a:t>Part 1 of the universal application.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F6E675BC-4C91-4C0E-BBA3-94A74ADE6AA4}" type="slidenum">
              <a:rPr lang="ar-SA" smtClean="0"/>
              <a:pPr/>
              <a:t>5</a:t>
            </a:fld>
            <a:endParaRPr lang="en-US"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xfrm>
            <a:off x="912813" y="4343400"/>
            <a:ext cx="5032375" cy="4114800"/>
          </a:xfrm>
          <a:noFill/>
          <a:ln/>
        </p:spPr>
        <p:txBody>
          <a:bodyPr/>
          <a:lstStyle/>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8E4CA3D9-AD48-440B-A641-E06DC0C50B8C}" type="slidenum">
              <a:rPr lang="ar-SA" smtClean="0"/>
              <a:pPr/>
              <a:t>50</a:t>
            </a:fld>
            <a:endParaRPr lang="en-US" smtClean="0"/>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33069AED-7BAE-439E-8E5C-71C9EC3C680A}" type="slidenum">
              <a:rPr lang="ar-SA" smtClean="0"/>
              <a:pPr/>
              <a:t>51</a:t>
            </a:fld>
            <a:endParaRPr lang="en-US" smtClean="0"/>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56A73AA1-7C39-4431-A11B-92E8111157AF}" type="slidenum">
              <a:rPr lang="ar-SA" smtClean="0"/>
              <a:pPr/>
              <a:t>52</a:t>
            </a:fld>
            <a:endParaRPr lang="en-US" smtClean="0"/>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4DBB07AD-2BA6-443B-8F67-30F4549D4840}" type="slidenum">
              <a:rPr lang="ar-SA" smtClean="0"/>
              <a:pPr/>
              <a:t>53</a:t>
            </a:fld>
            <a:endParaRPr lang="en-US" smtClean="0"/>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CC855FAE-C197-40A0-AB27-5DC937FD721B}" type="slidenum">
              <a:rPr lang="ar-SA" smtClean="0"/>
              <a:pPr/>
              <a:t>54</a:t>
            </a:fld>
            <a:endParaRPr lang="en-US" smtClean="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691953B9-4FBE-414E-9EF1-68BFD9B29AD6}" type="slidenum">
              <a:rPr lang="ar-SA" smtClean="0"/>
              <a:pPr/>
              <a:t>55</a:t>
            </a:fld>
            <a:endParaRPr lang="en-US" smtClean="0"/>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E4126BBE-D84C-4333-81C1-A44CEC341A1F}" type="slidenum">
              <a:rPr lang="ar-SA" smtClean="0"/>
              <a:pPr/>
              <a:t>56</a:t>
            </a:fld>
            <a:endParaRPr lang="en-US" smtClean="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r>
              <a:rPr lang="en-US" smtClean="0"/>
              <a:t>Notice that the next pointer could have already been written by another node, in which case the thread is overwriting the locations with the same value.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C8AB9EC3-6E0B-49CA-AA5B-A080D514C6A0}" type="slidenum">
              <a:rPr lang="ar-SA" smtClean="0"/>
              <a:pPr/>
              <a:t>57</a:t>
            </a:fld>
            <a:endParaRPr lang="en-US" smtClean="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r>
              <a:rPr lang="en-US" smtClean="0"/>
              <a:t>Notice that the setting could be by a node other than the one whose method call the winning node represents. </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8BFD1156-4CC2-4C29-839A-CF613B488D02}" type="slidenum">
              <a:rPr lang="ar-SA" smtClean="0"/>
              <a:pPr/>
              <a:t>58</a:t>
            </a:fld>
            <a:endParaRPr lang="en-US"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r>
              <a:rPr lang="en-US" smtClean="0"/>
              <a:t>Notice that the setting could be by a node other than the one whose method call the winning node represents. </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39DF013D-F24E-42FE-9E41-9EC814B84E7C}" type="slidenum">
              <a:rPr lang="ar-SA" smtClean="0"/>
              <a:pPr/>
              <a:t>59</a:t>
            </a:fld>
            <a:endParaRPr lang="en-US" smtClean="0"/>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EFEBDB54-2BC0-4464-821D-C7153685A873}" type="slidenum">
              <a:rPr lang="ar-SA" smtClean="0"/>
              <a:pPr/>
              <a:t>6</a:t>
            </a:fld>
            <a:endParaRPr lang="en-US"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xfrm>
            <a:off x="912813" y="4343400"/>
            <a:ext cx="5032375" cy="4114800"/>
          </a:xfrm>
          <a:noFill/>
          <a:ln/>
        </p:spPr>
        <p:txBody>
          <a:bodyPr/>
          <a:lstStyle/>
          <a:p>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E51DC949-547D-4FB7-90D2-C5471542186F}" type="slidenum">
              <a:rPr lang="ar-SA" smtClean="0"/>
              <a:pPr/>
              <a:t>60</a:t>
            </a:fld>
            <a:endParaRPr lang="en-US" smtClean="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r>
              <a:rPr lang="en-US" smtClean="0"/>
              <a:t>In this part of the code we compute the response. </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4C437552-B6A6-4824-A56B-9B49B8E2C23C}" type="slidenum">
              <a:rPr lang="ar-SA" smtClean="0"/>
              <a:pPr/>
              <a:t>61</a:t>
            </a:fld>
            <a:endParaRPr lang="en-US" smtClean="0"/>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p:spPr>
        <p:txBody>
          <a:bodyPr/>
          <a:lstStyle/>
          <a:p>
            <a:r>
              <a:rPr lang="en-US" smtClean="0"/>
              <a:t>To compute my response. </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E1F97E4A-D0C1-40A0-9F1C-7F542B580108}" type="slidenum">
              <a:rPr lang="ar-SA" smtClean="0"/>
              <a:pPr/>
              <a:t>62</a:t>
            </a:fld>
            <a:endParaRPr lang="en-US" smtClean="0"/>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r>
              <a:rPr lang="en-US" smtClean="0"/>
              <a:t>To compute my response. </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D8691AC8-E5B2-4798-AE00-05964BD6124E}" type="slidenum">
              <a:rPr lang="ar-SA" smtClean="0"/>
              <a:pPr/>
              <a:t>63</a:t>
            </a:fld>
            <a:endParaRPr lang="en-US" smtClean="0"/>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a:lstStyle/>
          <a:p>
            <a:r>
              <a:rPr lang="en-US" smtClean="0"/>
              <a:t>To compute my response. </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64A943E2-D6A8-425D-9B7C-E36AF8E1EDBD}" type="slidenum">
              <a:rPr lang="ar-SA" smtClean="0"/>
              <a:pPr/>
              <a:t>64</a:t>
            </a:fld>
            <a:endParaRPr lang="en-US" smtClean="0"/>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r>
              <a:rPr lang="en-US" smtClean="0"/>
              <a:t>To compute my response. </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FAE633C1-C619-43C9-B051-C3218A728956}" type="slidenum">
              <a:rPr lang="ar-SA" smtClean="0"/>
              <a:pPr/>
              <a:t>65</a:t>
            </a:fld>
            <a:endParaRPr lang="en-US" smtClean="0"/>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p:spPr>
        <p:txBody>
          <a:bodyPr/>
          <a:lstStyle/>
          <a:p>
            <a:r>
              <a:rPr lang="en-US" smtClean="0"/>
              <a:t>To compute my response. </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CF21278E-A769-4513-8C86-A67852F5A827}" type="slidenum">
              <a:rPr lang="ar-SA" smtClean="0"/>
              <a:pPr/>
              <a:t>66</a:t>
            </a:fld>
            <a:endParaRPr lang="en-US" smtClean="0"/>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r>
              <a:rPr lang="en-US" smtClean="0"/>
              <a:t>To compute my response. </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ED5C62AD-F2EC-42F4-A862-B8BE7702B590}" type="slidenum">
              <a:rPr lang="ar-SA" smtClean="0"/>
              <a:pPr/>
              <a:t>67</a:t>
            </a:fld>
            <a:endParaRPr lang="en-US" smtClean="0"/>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r>
              <a:rPr lang="en-US" smtClean="0"/>
              <a:t>Our construction is correct, that is, it is a linearizable</a:t>
            </a:r>
          </a:p>
          <a:p>
            <a:r>
              <a:rPr lang="en-US" smtClean="0"/>
              <a:t>implementation of the sequential object, because the log is</a:t>
            </a:r>
          </a:p>
          <a:p>
            <a:r>
              <a:rPr lang="en-US" smtClean="0"/>
              <a:t>immutable and each \mApply{} call can be linearized at the point</a:t>
            </a:r>
          </a:p>
          <a:p>
            <a:r>
              <a:rPr lang="en-US" smtClean="0"/>
              <a:t>in which the consensus call adding it to the log was decided.</a:t>
            </a:r>
          </a:p>
          <a:p>
            <a:endParaRPr lang="en-US" smtClean="0"/>
          </a:p>
          <a:p>
            <a:r>
              <a:rPr lang="en-US" smtClean="0"/>
              <a:t>Why is our construction lock-free? We first note that the ``true''</a:t>
            </a:r>
          </a:p>
          <a:p>
            <a:r>
              <a:rPr lang="en-US" smtClean="0"/>
              <a:t>head of the log, the latest node agreed on as the new head, is</a:t>
            </a:r>
          </a:p>
          <a:p>
            <a:r>
              <a:rPr lang="en-US" smtClean="0"/>
              <a:t>always added to the head array within a finite number of steps</a:t>
            </a:r>
          </a:p>
          <a:p>
            <a:r>
              <a:rPr lang="en-US" smtClean="0"/>
              <a:t>from the moment of decision.</a:t>
            </a:r>
          </a:p>
          <a:p>
            <a:r>
              <a:rPr lang="en-US" smtClean="0"/>
              <a:t>This claim follows because  the node's</a:t>
            </a:r>
          </a:p>
          <a:p>
            <a:r>
              <a:rPr lang="en-US" smtClean="0"/>
              <a:t>predecessor must already appear in the head array, and any node</a:t>
            </a:r>
          </a:p>
          <a:p>
            <a:r>
              <a:rPr lang="en-US" smtClean="0"/>
              <a:t>repeatedly attempting to add a new node will repeatedly run the</a:t>
            </a:r>
          </a:p>
          <a:p>
            <a:r>
              <a:rPr lang="en-US" smtClean="0"/>
              <a:t>$\max$ function on the head array. It will detect this</a:t>
            </a:r>
          </a:p>
          <a:p>
            <a:r>
              <a:rPr lang="en-US" smtClean="0"/>
              <a:t>predecessor, run consensus on its \fDecideNext{}, then update all</a:t>
            </a:r>
          </a:p>
          <a:p>
            <a:r>
              <a:rPr lang="en-US" smtClean="0"/>
              <a:t>its fields including the sequence number, and finally add the</a:t>
            </a:r>
          </a:p>
          <a:p>
            <a:r>
              <a:rPr lang="en-US" smtClean="0"/>
              <a:t>decided node to its entry of the head array. Thus, the new</a:t>
            </a:r>
          </a:p>
          <a:p>
            <a:r>
              <a:rPr lang="en-US" smtClean="0"/>
              <a:t>``true'' head node is always eventually recorded in the head</a:t>
            </a:r>
          </a:p>
          <a:p>
            <a:r>
              <a:rPr lang="en-US" smtClean="0"/>
              <a:t>array. Therefore, the only way a thread can continue to spin</a:t>
            </a:r>
          </a:p>
          <a:p>
            <a:r>
              <a:rPr lang="en-US" smtClean="0"/>
              <a:t>indefinitely, failing to add its own node to the log, is if</a:t>
            </a:r>
          </a:p>
          <a:p>
            <a:r>
              <a:rPr lang="en-US" smtClean="0"/>
              <a:t>other threads repeatedly succeed in appending their own nodes to</a:t>
            </a:r>
          </a:p>
          <a:p>
            <a:r>
              <a:rPr lang="en-US" smtClean="0"/>
              <a:t>the log, continuously changing the new head node.</a:t>
            </a:r>
          </a:p>
          <a:p>
            <a:r>
              <a:rPr lang="en-US" smtClean="0"/>
              <a:t>This kind of starvation can occur only if the other nodes</a:t>
            </a:r>
          </a:p>
          <a:p>
            <a:r>
              <a:rPr lang="en-US" smtClean="0"/>
              <a:t>are continually completing their</a:t>
            </a:r>
          </a:p>
          <a:p>
            <a:r>
              <a:rPr lang="en-US" smtClean="0"/>
              <a:t>associated invocations, implying that the construction</a:t>
            </a:r>
          </a:p>
          <a:p>
            <a:r>
              <a:rPr lang="en-US" smtClean="0"/>
              <a:t>is lock-free.</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4D566EFC-DDDB-474E-96CD-8F067395F31E}" type="slidenum">
              <a:rPr lang="ar-SA" smtClean="0"/>
              <a:pPr/>
              <a:t>68</a:t>
            </a:fld>
            <a:endParaRPr lang="en-US" smtClean="0"/>
          </a:p>
        </p:txBody>
      </p:sp>
      <p:sp>
        <p:nvSpPr>
          <p:cNvPr id="181251"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DE82F40E-8EB7-468C-B2E9-02A35BA29D31}" type="slidenum">
              <a:rPr lang="ar-SA" sz="1200">
                <a:latin typeface="Marlett" pitchFamily="2" charset="2"/>
              </a:rPr>
              <a:pPr algn="r"/>
              <a:t>68</a:t>
            </a:fld>
            <a:endParaRPr lang="en-US" sz="1200">
              <a:latin typeface="Marlett" pitchFamily="2" charset="2"/>
            </a:endParaRPr>
          </a:p>
        </p:txBody>
      </p:sp>
      <p:sp>
        <p:nvSpPr>
          <p:cNvPr id="181252" name="Rectangle 2"/>
          <p:cNvSpPr>
            <a:spLocks noGrp="1" noRot="1" noChangeAspect="1" noChangeArrowheads="1" noTextEdit="1"/>
          </p:cNvSpPr>
          <p:nvPr>
            <p:ph type="sldImg"/>
          </p:nvPr>
        </p:nvSpPr>
        <p:spPr>
          <a:ln/>
        </p:spPr>
      </p:sp>
      <p:sp>
        <p:nvSpPr>
          <p:cNvPr id="181253" name="Rectangle 3"/>
          <p:cNvSpPr>
            <a:spLocks noGrp="1" noChangeArrowheads="1"/>
          </p:cNvSpPr>
          <p:nvPr>
            <p:ph type="body" idx="1"/>
          </p:nvPr>
        </p:nvSpPr>
        <p:spPr>
          <a:noFill/>
          <a:ln/>
        </p:spPr>
        <p:txBody>
          <a:bodyPr/>
          <a:lstStyle/>
          <a:p>
            <a:r>
              <a:rPr lang="en-US" smtClean="0"/>
              <a:t>Our construction is correct, that is, it is a linearizable</a:t>
            </a:r>
          </a:p>
          <a:p>
            <a:r>
              <a:rPr lang="en-US" smtClean="0"/>
              <a:t>implementation of the sequential object, because the log is</a:t>
            </a:r>
          </a:p>
          <a:p>
            <a:r>
              <a:rPr lang="en-US" smtClean="0"/>
              <a:t>immutable and each \mApply{} call can be linearized at the point</a:t>
            </a:r>
          </a:p>
          <a:p>
            <a:r>
              <a:rPr lang="en-US" smtClean="0"/>
              <a:t>in which the consensus call adding it to the log was decided.</a:t>
            </a:r>
          </a:p>
          <a:p>
            <a:endParaRPr lang="en-US" smtClean="0"/>
          </a:p>
          <a:p>
            <a:r>
              <a:rPr lang="en-US" smtClean="0"/>
              <a:t>Why is our construction lock-free? We first note that the ``true''</a:t>
            </a:r>
          </a:p>
          <a:p>
            <a:r>
              <a:rPr lang="en-US" smtClean="0"/>
              <a:t>head of the log, the latest node agreed on as the new head, is</a:t>
            </a:r>
          </a:p>
          <a:p>
            <a:r>
              <a:rPr lang="en-US" smtClean="0"/>
              <a:t>always added to the head array within a finite number of steps</a:t>
            </a:r>
          </a:p>
          <a:p>
            <a:r>
              <a:rPr lang="en-US" smtClean="0"/>
              <a:t>from the moment of decision.</a:t>
            </a:r>
          </a:p>
          <a:p>
            <a:r>
              <a:rPr lang="en-US" smtClean="0"/>
              <a:t>This claim follows because  the node's</a:t>
            </a:r>
          </a:p>
          <a:p>
            <a:r>
              <a:rPr lang="en-US" smtClean="0"/>
              <a:t>predecessor must already appear in the head array, and any node</a:t>
            </a:r>
          </a:p>
          <a:p>
            <a:r>
              <a:rPr lang="en-US" smtClean="0"/>
              <a:t>repeatedly attempting to add a new node will repeatedly run the</a:t>
            </a:r>
          </a:p>
          <a:p>
            <a:r>
              <a:rPr lang="en-US" smtClean="0"/>
              <a:t>$\max$ function on the head array. It will detect this</a:t>
            </a:r>
          </a:p>
          <a:p>
            <a:r>
              <a:rPr lang="en-US" smtClean="0"/>
              <a:t>predecessor, run consensus on its \fDecideNext{}, then update all</a:t>
            </a:r>
          </a:p>
          <a:p>
            <a:r>
              <a:rPr lang="en-US" smtClean="0"/>
              <a:t>its fields including the sequence number, and finally add the</a:t>
            </a:r>
          </a:p>
          <a:p>
            <a:r>
              <a:rPr lang="en-US" smtClean="0"/>
              <a:t>decided node to its entry of the head array. Thus, the new</a:t>
            </a:r>
          </a:p>
          <a:p>
            <a:r>
              <a:rPr lang="en-US" smtClean="0"/>
              <a:t>``true'' head node is always eventually recorded in the head</a:t>
            </a:r>
          </a:p>
          <a:p>
            <a:r>
              <a:rPr lang="en-US" smtClean="0"/>
              <a:t>array. Therefore, the only way a thread can continue to spin</a:t>
            </a:r>
          </a:p>
          <a:p>
            <a:r>
              <a:rPr lang="en-US" smtClean="0"/>
              <a:t>indefinitely, failing to add its own node to the log, is if</a:t>
            </a:r>
          </a:p>
          <a:p>
            <a:r>
              <a:rPr lang="en-US" smtClean="0"/>
              <a:t>other threads repeatedly succeed in appending their own nodes to</a:t>
            </a:r>
          </a:p>
          <a:p>
            <a:r>
              <a:rPr lang="en-US" smtClean="0"/>
              <a:t>the log, continuously changing the new head node.</a:t>
            </a:r>
          </a:p>
          <a:p>
            <a:r>
              <a:rPr lang="en-US" smtClean="0"/>
              <a:t>This kind of starvation can occur only if the other nodes</a:t>
            </a:r>
          </a:p>
          <a:p>
            <a:r>
              <a:rPr lang="en-US" smtClean="0"/>
              <a:t>are continually completing their</a:t>
            </a:r>
          </a:p>
          <a:p>
            <a:r>
              <a:rPr lang="en-US" smtClean="0"/>
              <a:t>associated invocations, implying that the construction</a:t>
            </a:r>
          </a:p>
          <a:p>
            <a:r>
              <a:rPr lang="en-US" smtClean="0"/>
              <a:t>is lock-free.</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2BF4820A-311A-43C9-A997-86353429104F}" type="slidenum">
              <a:rPr lang="ar-SA" smtClean="0"/>
              <a:pPr/>
              <a:t>69</a:t>
            </a:fld>
            <a:endParaRPr lang="en-US" smtClean="0"/>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p:spPr>
        <p:txBody>
          <a:bodyPr/>
          <a:lstStyle/>
          <a:p>
            <a:r>
              <a:rPr lang="en-US" smtClean="0"/>
              <a:t>How do we turn a lock-free algorithm into a wait-free one? The full</a:t>
            </a:r>
          </a:p>
          <a:p>
            <a:r>
              <a:rPr lang="en-US" smtClean="0"/>
              <a:t>wait-free algorithm appears in Figure~\ref{figure:universal}. We</a:t>
            </a:r>
          </a:p>
          <a:p>
            <a:r>
              <a:rPr lang="en-US" smtClean="0"/>
              <a:t>need to guarantee that every thread completes its \mApply{} within</a:t>
            </a:r>
          </a:p>
          <a:p>
            <a:r>
              <a:rPr lang="en-US" smtClean="0"/>
              <a:t>some finite number of steps, that is, no thread starves. To</a:t>
            </a:r>
          </a:p>
          <a:p>
            <a:r>
              <a:rPr lang="en-US" smtClean="0"/>
              <a:t>guarantee this property, threads making progress must help more</a:t>
            </a:r>
          </a:p>
          <a:p>
            <a:r>
              <a:rPr lang="en-US" smtClean="0"/>
              <a:t>unfortunate threads to complete their calls. The ``helping''</a:t>
            </a:r>
          </a:p>
          <a:p>
            <a:r>
              <a:rPr lang="en-US" smtClean="0"/>
              <a:t>methodology we will show here in a universal context occurs in a</a:t>
            </a:r>
          </a:p>
          <a:p>
            <a:r>
              <a:rPr lang="en-US" smtClean="0"/>
              <a:t>more specialized form in many wait-free algorithms.</a:t>
            </a:r>
          </a:p>
          <a:p>
            <a:endParaRPr lang="en-US" smtClean="0"/>
          </a:p>
          <a:p>
            <a:r>
              <a:rPr lang="en-US" smtClean="0"/>
              <a:t>To allow helping, each thread must share with other threads the</a:t>
            </a:r>
          </a:p>
          <a:p>
            <a:r>
              <a:rPr lang="en-US" smtClean="0"/>
              <a:t>details of the \mApply{} call that it is trying to complete. We</a:t>
            </a:r>
          </a:p>
          <a:p>
            <a:r>
              <a:rPr lang="en-US" smtClean="0"/>
              <a:t>therefore add to our algorithm an $n$-element \aAnnounce{} array,</a:t>
            </a:r>
          </a:p>
          <a:p>
            <a:r>
              <a:rPr lang="en-US" smtClean="0"/>
              <a:t>where \aAnnounce{i} is the node thread</a:t>
            </a:r>
          </a:p>
          <a:p>
            <a:r>
              <a:rPr lang="en-US" smtClean="0"/>
              <a:t>$i$ is currently trying to append to the list. Initially all</a:t>
            </a:r>
          </a:p>
          <a:p>
            <a:r>
              <a:rPr lang="en-US" smtClean="0"/>
              <a:t>entries point to the dummy node, which has a sequence number of</a:t>
            </a:r>
          </a:p>
          <a:p>
            <a:r>
              <a:rPr lang="en-US" smtClean="0"/>
              <a:t>$1$. We will say that a thread $i$ \emph{announces} a node when it</a:t>
            </a:r>
          </a:p>
          <a:p>
            <a:r>
              <a:rPr lang="en-US" smtClean="0"/>
              <a:t>stores the node in the \aAnnounce{} array at index $i$, and</a:t>
            </a:r>
          </a:p>
          <a:p>
            <a:r>
              <a:rPr lang="en-US" smtClean="0"/>
              <a:t>denote the announced node as being in \aAnnounce{i} for a given</a:t>
            </a:r>
          </a:p>
          <a:p>
            <a:r>
              <a:rPr lang="en-US" smtClean="0"/>
              <a:t>thread $i$.</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AF4DC722-8BF3-4228-9983-F0B13C9DFEE6}" type="slidenum">
              <a:rPr lang="ar-SA" smtClean="0"/>
              <a:pPr/>
              <a:t>7</a:t>
            </a:fld>
            <a:endParaRPr lang="en-US"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507B2D2D-9C3F-498C-8696-224FD89CB111}" type="slidenum">
              <a:rPr lang="ar-SA" smtClean="0"/>
              <a:pPr/>
              <a:t>70</a:t>
            </a:fld>
            <a:endParaRPr lang="en-US" smtClean="0"/>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625C224F-FC57-457E-9F76-4827B15D0E93}" type="slidenum">
              <a:rPr lang="ar-SA" smtClean="0"/>
              <a:pPr/>
              <a:t>71</a:t>
            </a:fld>
            <a:endParaRPr lang="en-US" smtClean="0"/>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F67832D3-F57D-4172-9C36-7608A9042368}" type="slidenum">
              <a:rPr lang="ar-SA" smtClean="0"/>
              <a:pPr/>
              <a:t>72</a:t>
            </a:fld>
            <a:endParaRPr lang="en-US" smtClean="0"/>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5983128D-A388-42AD-88C1-FCA1543EC38D}" type="slidenum">
              <a:rPr lang="ar-SA" smtClean="0"/>
              <a:pPr/>
              <a:t>73</a:t>
            </a:fld>
            <a:endParaRPr lang="en-US" smtClean="0"/>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fld id="{BA418768-5F1B-4011-B890-923E456F73D5}" type="slidenum">
              <a:rPr lang="ar-SA" smtClean="0"/>
              <a:pPr/>
              <a:t>74</a:t>
            </a:fld>
            <a:endParaRPr lang="en-US" smtClean="0"/>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2BB8ADC4-5546-4F80-A4B2-753C335F7AD9}" type="slidenum">
              <a:rPr lang="ar-SA" smtClean="0"/>
              <a:pPr/>
              <a:t>75</a:t>
            </a:fld>
            <a:endParaRPr lang="en-US" smtClean="0"/>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2D9B7936-1CED-4067-8324-9988B9BDCAB5}" type="slidenum">
              <a:rPr lang="ar-SA" smtClean="0"/>
              <a:pPr/>
              <a:t>76</a:t>
            </a:fld>
            <a:endParaRPr lang="en-US" smtClean="0"/>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6C29818E-97E9-4A2B-B581-1C9BFC8E7ED0}" type="slidenum">
              <a:rPr lang="ar-SA" smtClean="0"/>
              <a:pPr/>
              <a:t>77</a:t>
            </a:fld>
            <a:endParaRPr lang="en-US" smtClean="0"/>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DFC7D146-CDD3-44D9-A9F6-F7534AF7601F}" type="slidenum">
              <a:rPr lang="ar-SA" smtClean="0"/>
              <a:pPr/>
              <a:t>78</a:t>
            </a:fld>
            <a:endParaRPr lang="en-US" smtClean="0"/>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p:spPr>
        <p:txBody>
          <a:bodyPr/>
          <a:lstStyle/>
          <a:p>
            <a:r>
              <a:rPr lang="en-US" smtClean="0"/>
              <a:t>While the node I announced is not appended continue main loop.</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p>
            <a:fld id="{9717B579-C6C7-4022-991C-5F9F0EE98392}" type="slidenum">
              <a:rPr lang="ar-SA" smtClean="0"/>
              <a:pPr/>
              <a:t>79</a:t>
            </a:fld>
            <a:endParaRPr lang="en-US" smtClean="0"/>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39710467-AD63-4B24-8CB7-3640EACEB5E4}" type="slidenum">
              <a:rPr lang="ar-SA" smtClean="0"/>
              <a:pPr/>
              <a:t>8</a:t>
            </a:fld>
            <a:endParaRPr lang="en-US"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p>
            <a:fld id="{9717B579-C6C7-4022-991C-5F9F0EE98392}" type="slidenum">
              <a:rPr lang="ar-SA" smtClean="0"/>
              <a:pPr/>
              <a:t>80</a:t>
            </a:fld>
            <a:endParaRPr lang="en-US" smtClean="0"/>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p>
            <a:fld id="{9717B579-C6C7-4022-991C-5F9F0EE98392}" type="slidenum">
              <a:rPr lang="ar-SA" smtClean="0"/>
              <a:pPr/>
              <a:t>81</a:t>
            </a:fld>
            <a:endParaRPr lang="en-US" smtClean="0"/>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3F711A9C-2DC4-4AF7-B5ED-A864AFB1BCB0}" type="slidenum">
              <a:rPr lang="ar-SA" smtClean="0"/>
              <a:pPr/>
              <a:t>82</a:t>
            </a:fld>
            <a:endParaRPr lang="en-US" smtClean="0"/>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B36E5B5C-F2E7-4719-AFBE-180E995034BD}" type="slidenum">
              <a:rPr lang="ar-SA" smtClean="0"/>
              <a:pPr/>
              <a:t>83</a:t>
            </a:fld>
            <a:endParaRPr lang="en-US" smtClean="0"/>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p>
            <a:fld id="{647CA636-2DC0-4FEB-AF7E-934BBFF47F84}" type="slidenum">
              <a:rPr lang="ar-SA" smtClean="0"/>
              <a:pPr/>
              <a:t>84</a:t>
            </a:fld>
            <a:endParaRPr lang="en-US" smtClean="0"/>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D820444A-297B-40AF-942A-497463BF125D}" type="slidenum">
              <a:rPr lang="ar-SA" smtClean="0"/>
              <a:pPr/>
              <a:t>85</a:t>
            </a:fld>
            <a:endParaRPr lang="en-US" smtClean="0"/>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p>
            <a:fld id="{1B5D93D1-4A16-41EF-BC42-CDF778D62D6B}" type="slidenum">
              <a:rPr lang="ar-SA" smtClean="0"/>
              <a:pPr/>
              <a:t>86</a:t>
            </a:fld>
            <a:endParaRPr lang="en-US" smtClean="0"/>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p>
            <a:fld id="{1B5D93D1-4A16-41EF-BC42-CDF778D62D6B}" type="slidenum">
              <a:rPr lang="ar-SA" smtClean="0"/>
              <a:pPr/>
              <a:t>87</a:t>
            </a:fld>
            <a:endParaRPr lang="en-US" smtClean="0"/>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p>
            <a:fld id="{1B5D93D1-4A16-41EF-BC42-CDF778D62D6B}" type="slidenum">
              <a:rPr lang="ar-SA" smtClean="0"/>
              <a:pPr/>
              <a:t>88</a:t>
            </a:fld>
            <a:endParaRPr lang="en-US" smtClean="0"/>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fld id="{B49EA327-09E5-4424-9486-251BDA0E1BA6}" type="slidenum">
              <a:rPr lang="ar-SA" smtClean="0"/>
              <a:pPr/>
              <a:t>89</a:t>
            </a:fld>
            <a:endParaRPr lang="en-US" smtClean="0"/>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7B85DB96-ED34-41F5-BDFC-1A97D680C590}" type="slidenum">
              <a:rPr lang="ar-SA" smtClean="0"/>
              <a:pPr/>
              <a:t>9</a:t>
            </a:fld>
            <a:endParaRPr lang="en-US"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fld id="{B49EA327-09E5-4424-9486-251BDA0E1BA6}" type="slidenum">
              <a:rPr lang="ar-SA" smtClean="0"/>
              <a:pPr/>
              <a:t>90</a:t>
            </a:fld>
            <a:endParaRPr lang="en-US" smtClean="0"/>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p>
            <a:fld id="{BC70B91F-6ABE-42B8-A163-5AB4E5270AAE}" type="slidenum">
              <a:rPr lang="ar-SA" smtClean="0"/>
              <a:pPr/>
              <a:t>91</a:t>
            </a:fld>
            <a:endParaRPr lang="en-US" smtClean="0"/>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p>
            <a:fld id="{BC70B91F-6ABE-42B8-A163-5AB4E5270AAE}" type="slidenum">
              <a:rPr lang="ar-SA" smtClean="0"/>
              <a:pPr/>
              <a:t>92</a:t>
            </a:fld>
            <a:endParaRPr lang="en-US" smtClean="0"/>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p>
            <a:fld id="{16485E34-48F6-40F7-840A-48FB960A958F}" type="slidenum">
              <a:rPr lang="ar-SA" smtClean="0"/>
              <a:pPr/>
              <a:t>93</a:t>
            </a:fld>
            <a:endParaRPr lang="en-US" smtClean="0"/>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E3071A4B-B45D-48CD-BC21-ABD50A10E132}" type="slidenum">
              <a:rPr lang="ar-SA" smtClean="0"/>
              <a:pPr/>
              <a:t>94</a:t>
            </a:fld>
            <a:endParaRPr lang="en-US" smtClean="0"/>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p:spPr>
        <p:txBody>
          <a:bodyPr/>
          <a:lstStyle/>
          <a:p>
            <a:r>
              <a:rPr lang="en-US" smtClean="0"/>
              <a:t>As if there is a window that slides and the node at the edge if the window gets helped. </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p>
            <a:fld id="{541717CF-F9C4-4094-B7F7-673104A23F7B}" type="slidenum">
              <a:rPr lang="ar-SA" smtClean="0"/>
              <a:pPr/>
              <a:t>95</a:t>
            </a:fld>
            <a:endParaRPr lang="en-US" smtClean="0"/>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p:spPr>
        <p:txBody>
          <a:bodyPr/>
          <a:lstStyle/>
          <a:p>
            <a:r>
              <a:rPr lang="en-US" smtClean="0"/>
              <a:t>As if there is a window that slides and the node at the edge if the window gets helped. Notice that the window slides along the sequence numbers, and the helping is done to the thread ids. </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fld id="{65A5E027-B403-46C0-A4E4-CCC1E3B0C03F}" type="slidenum">
              <a:rPr lang="ar-SA" smtClean="0"/>
              <a:pPr/>
              <a:t>96</a:t>
            </a:fld>
            <a:endParaRPr lang="en-US" smtClean="0"/>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p:spPr>
        <p:txBody>
          <a:bodyPr/>
          <a:lstStyle/>
          <a:p>
            <a:fld id="{F61645D6-7199-4859-871C-6553D0EFDE5B}" type="slidenum">
              <a:rPr lang="ar-SA" smtClean="0"/>
              <a:pPr/>
              <a:t>97</a:t>
            </a:fld>
            <a:endParaRPr lang="en-US" smtClean="0"/>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p>
            <a:fld id="{97BE9B52-AF9A-42C4-8027-57C9D5ED5D8D}" type="slidenum">
              <a:rPr lang="ar-SA" smtClean="0"/>
              <a:pPr/>
              <a:t>98</a:t>
            </a:fld>
            <a:endParaRPr lang="en-US" smtClean="0"/>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p>
            <a:fld id="{A484E50D-4E6C-40DE-AE98-206C2C7EBDEB}" type="slidenum">
              <a:rPr lang="ar-SA" smtClean="0"/>
              <a:pPr/>
              <a:t>99</a:t>
            </a:fld>
            <a:endParaRPr lang="en-US" smtClean="0"/>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82B1BB45-23C3-44DB-A3ED-A92F15F472B0}" type="slidenum">
              <a:rPr lang="ar-SA"/>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Art of Multiprocessor Programming</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9A4FC90E-923F-4B7A-BB54-FE33729B9F1C}" type="slidenum">
              <a:rPr lang="ar-SA"/>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Art of Multiprocessor Programming</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0A6FA0F4-0AA1-43A2-8823-C5BA18E1338D}" type="slidenum">
              <a:rPr lang="ar-SA"/>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967C4D33-6383-4CFE-AFB7-F84E968E56E0}" type="slidenum">
              <a:rPr lang="ar-SA"/>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2C96A99C-1A9A-4199-A9B8-3AFCDEF54DF6}" type="slidenum">
              <a:rPr lang="ar-SA"/>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FAB77E18-0912-4C7B-A4AF-B8FD3613EFA1}" type="slidenum">
              <a:rPr lang="ar-SA"/>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8" name="Rectangle 6"/>
          <p:cNvSpPr>
            <a:spLocks noGrp="1" noChangeArrowheads="1"/>
          </p:cNvSpPr>
          <p:nvPr>
            <p:ph type="sldNum" sz="quarter" idx="11"/>
          </p:nvPr>
        </p:nvSpPr>
        <p:spPr>
          <a:ln/>
        </p:spPr>
        <p:txBody>
          <a:bodyPr/>
          <a:lstStyle>
            <a:lvl1pPr>
              <a:defRPr/>
            </a:lvl1pPr>
          </a:lstStyle>
          <a:p>
            <a:pPr>
              <a:defRPr/>
            </a:pPr>
            <a:fld id="{4D6B0230-9060-450A-89D0-7553F925F84D}" type="slidenum">
              <a:rPr lang="ar-SA"/>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4" name="Rectangle 6"/>
          <p:cNvSpPr>
            <a:spLocks noGrp="1" noChangeArrowheads="1"/>
          </p:cNvSpPr>
          <p:nvPr>
            <p:ph type="sldNum" sz="quarter" idx="11"/>
          </p:nvPr>
        </p:nvSpPr>
        <p:spPr>
          <a:ln/>
        </p:spPr>
        <p:txBody>
          <a:bodyPr/>
          <a:lstStyle>
            <a:lvl1pPr>
              <a:defRPr/>
            </a:lvl1pPr>
          </a:lstStyle>
          <a:p>
            <a:pPr>
              <a:defRPr/>
            </a:pPr>
            <a:fld id="{E6B53126-0003-4205-8CA0-12067C577708}" type="slidenum">
              <a:rPr lang="ar-SA"/>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smtClean="0"/>
              <a:t>Art of Multiprocessor Programming</a:t>
            </a: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575C6DAE-4EB9-4E77-94A8-4EED80B02D93}" type="slidenum">
              <a:rPr lang="ar-SA"/>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Art of Multiprocessor Programming</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3D05DF2A-FC1D-4252-B409-286BED4A5222}" type="slidenum">
              <a:rPr lang="ar-SA"/>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Art of Multiprocessor Programming</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F5A9CDA0-E28A-49D1-84BF-EB0BF71EC04A}" type="slidenum">
              <a:rPr lang="ar-SA"/>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5"/>
          <p:cNvSpPr>
            <a:spLocks noGrp="1" noChangeArrowheads="1"/>
          </p:cNvSpPr>
          <p:nvPr>
            <p:ph type="ftr" sz="quarter" idx="3"/>
          </p:nvPr>
        </p:nvSpPr>
        <p:spPr bwMode="auto">
          <a:xfrm>
            <a:off x="2952750" y="6288088"/>
            <a:ext cx="332422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pPr>
              <a:defRPr/>
            </a:pPr>
            <a:r>
              <a:rPr lang="en-US"/>
              <a:t>Art of Multiprocessor Programming</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cs typeface="Arial" charset="0"/>
              </a:defRPr>
            </a:lvl1pPr>
          </a:lstStyle>
          <a:p>
            <a:pPr>
              <a:defRPr/>
            </a:pPr>
            <a:fld id="{BEFB72BC-94C8-4F5A-A597-2A87C732B818}" type="slidenum">
              <a:rPr lang="ar-SA"/>
              <a:pPr>
                <a:defRPr/>
              </a:pPr>
              <a:t>‹#›</a:t>
            </a:fld>
            <a:endParaRPr lang="en-US"/>
          </a:p>
        </p:txBody>
      </p:sp>
      <p:pic>
        <p:nvPicPr>
          <p:cNvPr id="2" name="Picture 9"/>
          <p:cNvPicPr>
            <a:picLocks noChangeAspect="1" noChangeArrowheads="1"/>
          </p:cNvPicPr>
          <p:nvPr userDrawn="1"/>
        </p:nvPicPr>
        <p:blipFill>
          <a:blip r:embed="rId13" cstate="print"/>
          <a:srcRect/>
          <a:stretch>
            <a:fillRect/>
          </a:stretch>
        </p:blipFill>
        <p:spPr bwMode="auto">
          <a:xfrm>
            <a:off x="655638" y="6157913"/>
            <a:ext cx="587375" cy="5873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omic Sans MS" pitchFamily="66" charset="0"/>
        </a:defRPr>
      </a:lvl2pPr>
      <a:lvl3pPr algn="ctr" rtl="0" eaLnBrk="0" fontAlgn="base" hangingPunct="0">
        <a:spcBef>
          <a:spcPct val="0"/>
        </a:spcBef>
        <a:spcAft>
          <a:spcPct val="0"/>
        </a:spcAft>
        <a:defRPr sz="4400">
          <a:solidFill>
            <a:schemeClr val="tx2"/>
          </a:solidFill>
          <a:latin typeface="Comic Sans MS" pitchFamily="66" charset="0"/>
        </a:defRPr>
      </a:lvl3pPr>
      <a:lvl4pPr algn="ctr" rtl="0" eaLnBrk="0" fontAlgn="base" hangingPunct="0">
        <a:spcBef>
          <a:spcPct val="0"/>
        </a:spcBef>
        <a:spcAft>
          <a:spcPct val="0"/>
        </a:spcAft>
        <a:defRPr sz="4400">
          <a:solidFill>
            <a:schemeClr val="tx2"/>
          </a:solidFill>
          <a:latin typeface="Comic Sans MS" pitchFamily="66" charset="0"/>
        </a:defRPr>
      </a:lvl4pPr>
      <a:lvl5pPr algn="ctr" rtl="0" eaLnBrk="0" fontAlgn="base" hangingPunct="0">
        <a:spcBef>
          <a:spcPct val="0"/>
        </a:spcBef>
        <a:spcAft>
          <a:spcPct val="0"/>
        </a:spcAft>
        <a:defRPr sz="4400">
          <a:solidFill>
            <a:schemeClr val="tx2"/>
          </a:solidFill>
          <a:latin typeface="Comic Sans MS" pitchFamily="66" charset="0"/>
        </a:defRPr>
      </a:lvl5pPr>
      <a:lvl6pPr marL="457200" algn="ctr" rtl="0" eaLnBrk="0" fontAlgn="base" hangingPunct="0">
        <a:spcBef>
          <a:spcPct val="0"/>
        </a:spcBef>
        <a:spcAft>
          <a:spcPct val="0"/>
        </a:spcAft>
        <a:defRPr sz="4400">
          <a:solidFill>
            <a:schemeClr val="tx2"/>
          </a:solidFill>
          <a:latin typeface="Comic Sans MS" pitchFamily="66" charset="0"/>
        </a:defRPr>
      </a:lvl6pPr>
      <a:lvl7pPr marL="914400" algn="ctr" rtl="0" eaLnBrk="0" fontAlgn="base" hangingPunct="0">
        <a:spcBef>
          <a:spcPct val="0"/>
        </a:spcBef>
        <a:spcAft>
          <a:spcPct val="0"/>
        </a:spcAft>
        <a:defRPr sz="4400">
          <a:solidFill>
            <a:schemeClr val="tx2"/>
          </a:solidFill>
          <a:latin typeface="Comic Sans MS" pitchFamily="66" charset="0"/>
        </a:defRPr>
      </a:lvl7pPr>
      <a:lvl8pPr marL="1371600" algn="ctr" rtl="0" eaLnBrk="0" fontAlgn="base" hangingPunct="0">
        <a:spcBef>
          <a:spcPct val="0"/>
        </a:spcBef>
        <a:spcAft>
          <a:spcPct val="0"/>
        </a:spcAft>
        <a:defRPr sz="4400">
          <a:solidFill>
            <a:schemeClr val="tx2"/>
          </a:solidFill>
          <a:latin typeface="Comic Sans MS" pitchFamily="66" charset="0"/>
        </a:defRPr>
      </a:lvl8pPr>
      <a:lvl9pPr marL="1828800" algn="ctr" rtl="0" eaLnBrk="0" fontAlgn="base" hangingPunct="0">
        <a:spcBef>
          <a:spcPct val="0"/>
        </a:spcBef>
        <a:spcAft>
          <a:spcPct val="0"/>
        </a:spcAft>
        <a:defRPr sz="4400">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rgbClr val="0000FF"/>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FF"/>
          </a:solidFill>
          <a:latin typeface="+mn-lt"/>
        </a:defRPr>
      </a:lvl2pPr>
      <a:lvl3pPr marL="1143000" indent="-228600" algn="l" rtl="0" eaLnBrk="0" fontAlgn="base" hangingPunct="0">
        <a:spcBef>
          <a:spcPct val="20000"/>
        </a:spcBef>
        <a:spcAft>
          <a:spcPct val="0"/>
        </a:spcAft>
        <a:buChar char="•"/>
        <a:defRPr sz="2400">
          <a:solidFill>
            <a:srgbClr val="0000FF"/>
          </a:solidFill>
          <a:latin typeface="+mn-lt"/>
        </a:defRPr>
      </a:lvl3pPr>
      <a:lvl4pPr marL="1600200" indent="-228600" algn="l" rtl="0" eaLnBrk="0" fontAlgn="base" hangingPunct="0">
        <a:spcBef>
          <a:spcPct val="20000"/>
        </a:spcBef>
        <a:spcAft>
          <a:spcPct val="0"/>
        </a:spcAft>
        <a:buChar char="–"/>
        <a:defRPr sz="2000">
          <a:solidFill>
            <a:srgbClr val="0000FF"/>
          </a:solidFill>
          <a:latin typeface="+mn-lt"/>
        </a:defRPr>
      </a:lvl4pPr>
      <a:lvl5pPr marL="2057400" indent="-228600" algn="l" rtl="0" eaLnBrk="0" fontAlgn="base" hangingPunct="0">
        <a:spcBef>
          <a:spcPct val="20000"/>
        </a:spcBef>
        <a:spcAft>
          <a:spcPct val="0"/>
        </a:spcAft>
        <a:buChar char="»"/>
        <a:defRPr sz="2000">
          <a:solidFill>
            <a:srgbClr val="0000FF"/>
          </a:solidFill>
          <a:latin typeface="+mn-lt"/>
        </a:defRPr>
      </a:lvl5pPr>
      <a:lvl6pPr marL="2514600" indent="-228600" algn="l" rtl="0" eaLnBrk="0" fontAlgn="base" hangingPunct="0">
        <a:spcBef>
          <a:spcPct val="20000"/>
        </a:spcBef>
        <a:spcAft>
          <a:spcPct val="0"/>
        </a:spcAft>
        <a:buChar char="»"/>
        <a:defRPr sz="2000">
          <a:solidFill>
            <a:srgbClr val="0000FF"/>
          </a:solidFill>
          <a:latin typeface="+mn-lt"/>
        </a:defRPr>
      </a:lvl6pPr>
      <a:lvl7pPr marL="2971800" indent="-228600" algn="l" rtl="0" eaLnBrk="0" fontAlgn="base" hangingPunct="0">
        <a:spcBef>
          <a:spcPct val="20000"/>
        </a:spcBef>
        <a:spcAft>
          <a:spcPct val="0"/>
        </a:spcAft>
        <a:buChar char="»"/>
        <a:defRPr sz="2000">
          <a:solidFill>
            <a:srgbClr val="0000FF"/>
          </a:solidFill>
          <a:latin typeface="+mn-lt"/>
        </a:defRPr>
      </a:lvl7pPr>
      <a:lvl8pPr marL="3429000" indent="-228600" algn="l" rtl="0" eaLnBrk="0" fontAlgn="base" hangingPunct="0">
        <a:spcBef>
          <a:spcPct val="20000"/>
        </a:spcBef>
        <a:spcAft>
          <a:spcPct val="0"/>
        </a:spcAft>
        <a:buChar char="»"/>
        <a:defRPr sz="2000">
          <a:solidFill>
            <a:srgbClr val="0000FF"/>
          </a:solidFill>
          <a:latin typeface="+mn-lt"/>
        </a:defRPr>
      </a:lvl8pPr>
      <a:lvl9pPr marL="3886200" indent="-228600" algn="l" rtl="0" eaLnBrk="0" fontAlgn="base" hangingPunct="0">
        <a:spcBef>
          <a:spcPct val="20000"/>
        </a:spcBef>
        <a:spcAft>
          <a:spcPct val="0"/>
        </a:spcAft>
        <a:buChar char="»"/>
        <a:defRPr sz="2000">
          <a:solidFill>
            <a:srgbClr val="0000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hyperlink" Target="http://creativecommons.org/licenses/by-nc-sa/2.5/" TargetMode="External"/><Relationship Id="rId2" Type="http://schemas.openxmlformats.org/officeDocument/2006/relationships/notesSlide" Target="../notesSlides/notesSlide12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pic>
        <p:nvPicPr>
          <p:cNvPr id="2053" name="Picture 3"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2054" name="Rectangle 4"/>
          <p:cNvSpPr>
            <a:spLocks noGrp="1" noChangeArrowheads="1"/>
          </p:cNvSpPr>
          <p:nvPr>
            <p:ph type="ctrTitle" idx="4294967295"/>
          </p:nvPr>
        </p:nvSpPr>
        <p:spPr>
          <a:xfrm>
            <a:off x="671513" y="715963"/>
            <a:ext cx="7772400" cy="1143000"/>
          </a:xfrm>
        </p:spPr>
        <p:txBody>
          <a:bodyPr/>
          <a:lstStyle/>
          <a:p>
            <a:r>
              <a:rPr lang="en-US" altLang="en-US" sz="4800" smtClean="0"/>
              <a:t>Universality of Consensus</a:t>
            </a:r>
            <a:endParaRPr lang="en-US" sz="4800" smtClean="0"/>
          </a:p>
        </p:txBody>
      </p:sp>
      <p:sp>
        <p:nvSpPr>
          <p:cNvPr id="2055" name="Rectangle 5"/>
          <p:cNvSpPr>
            <a:spLocks noGrp="1" noChangeArrowheads="1"/>
          </p:cNvSpPr>
          <p:nvPr>
            <p:ph type="subTitle" idx="4294967295"/>
          </p:nvPr>
        </p:nvSpPr>
        <p:spPr>
          <a:xfrm>
            <a:off x="1295400" y="4343400"/>
            <a:ext cx="6400800" cy="1752600"/>
          </a:xfrm>
        </p:spPr>
        <p:txBody>
          <a:bodyPr/>
          <a:lstStyle/>
          <a:p>
            <a:pPr marL="0" indent="0" algn="ctr">
              <a:lnSpc>
                <a:spcPct val="80000"/>
              </a:lnSpc>
              <a:buFontTx/>
              <a:buNone/>
            </a:pPr>
            <a:r>
              <a:rPr lang="en-US" sz="2800" dirty="0" smtClean="0">
                <a:solidFill>
                  <a:schemeClr val="accent1"/>
                </a:solidFill>
              </a:rPr>
              <a:t>Companion slides for</a:t>
            </a:r>
          </a:p>
          <a:p>
            <a:pPr marL="0" indent="0" algn="ctr">
              <a:lnSpc>
                <a:spcPct val="80000"/>
              </a:lnSpc>
              <a:buFontTx/>
              <a:buNone/>
            </a:pPr>
            <a:r>
              <a:rPr lang="en-US" sz="2800" dirty="0" smtClean="0">
                <a:solidFill>
                  <a:schemeClr val="tx1"/>
                </a:solidFill>
              </a:rPr>
              <a:t>The Art of Multiprocessor Programming</a:t>
            </a:r>
          </a:p>
          <a:p>
            <a:pPr marL="0" indent="0" algn="ctr">
              <a:lnSpc>
                <a:spcPct val="80000"/>
              </a:lnSpc>
              <a:buFontTx/>
              <a:buNone/>
            </a:pPr>
            <a:r>
              <a:rPr lang="en-US" sz="2800" dirty="0" smtClean="0">
                <a:solidFill>
                  <a:schemeClr val="accent1"/>
                </a:solidFill>
              </a:rPr>
              <a:t>by Maurice </a:t>
            </a:r>
            <a:r>
              <a:rPr lang="en-US" sz="2800" dirty="0" err="1" smtClean="0">
                <a:solidFill>
                  <a:schemeClr val="accent1"/>
                </a:solidFill>
              </a:rPr>
              <a:t>Herlihy</a:t>
            </a:r>
            <a:r>
              <a:rPr lang="en-US" sz="2800" dirty="0" smtClean="0">
                <a:solidFill>
                  <a:schemeClr val="accent1"/>
                </a:solidFill>
              </a:rPr>
              <a:t> &amp; </a:t>
            </a:r>
            <a:r>
              <a:rPr lang="en-US" sz="2800" dirty="0" err="1" smtClean="0">
                <a:solidFill>
                  <a:schemeClr val="accent1"/>
                </a:solidFill>
              </a:rPr>
              <a:t>Nir</a:t>
            </a:r>
            <a:r>
              <a:rPr lang="en-US" sz="2800" dirty="0" smtClean="0">
                <a:solidFill>
                  <a:schemeClr val="accent1"/>
                </a:solidFill>
              </a:rPr>
              <a:t> </a:t>
            </a:r>
            <a:r>
              <a:rPr lang="en-US" sz="2800" dirty="0" err="1" smtClean="0">
                <a:solidFill>
                  <a:schemeClr val="accent1"/>
                </a:solidFill>
              </a:rPr>
              <a:t>Shavit</a:t>
            </a:r>
            <a:endParaRPr lang="en-US" sz="2800" dirty="0" smtClean="0">
              <a:solidFill>
                <a:schemeClr val="accent1"/>
              </a:solidFill>
            </a:endParaRPr>
          </a:p>
        </p:txBody>
      </p:sp>
      <p:sp>
        <p:nvSpPr>
          <p:cNvPr id="2056" name="Rectangle 6"/>
          <p:cNvSpPr>
            <a:spLocks noChangeArrowheads="1"/>
          </p:cNvSpPr>
          <p:nvPr/>
        </p:nvSpPr>
        <p:spPr bwMode="auto">
          <a:xfrm>
            <a:off x="392113" y="5927725"/>
            <a:ext cx="1509712" cy="930275"/>
          </a:xfrm>
          <a:prstGeom prst="rect">
            <a:avLst/>
          </a:prstGeom>
          <a:solidFill>
            <a:schemeClr val="bg1"/>
          </a:solidFill>
          <a:ln w="9525">
            <a:noFill/>
            <a:miter lim="800000"/>
            <a:headEnd/>
            <a:tailEnd/>
          </a:ln>
        </p:spPr>
        <p:txBody>
          <a:bodyPr wrap="none" anchor="ctr"/>
          <a:lstStyle/>
          <a:p>
            <a:endParaRPr lang="en-US"/>
          </a:p>
        </p:txBody>
      </p:sp>
      <p:pic>
        <p:nvPicPr>
          <p:cNvPr id="2057" name="Picture 7"/>
          <p:cNvPicPr>
            <a:picLocks noChangeAspect="1" noChangeArrowheads="1"/>
          </p:cNvPicPr>
          <p:nvPr/>
        </p:nvPicPr>
        <p:blipFill>
          <a:blip r:embed="rId4" cstate="print"/>
          <a:srcRect/>
          <a:stretch>
            <a:fillRect/>
          </a:stretch>
        </p:blipFill>
        <p:spPr bwMode="auto">
          <a:xfrm>
            <a:off x="3279775" y="1939925"/>
            <a:ext cx="2297113" cy="22971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smtClean="0"/>
              <a:t>A Generic Sequential Object</a:t>
            </a:r>
          </a:p>
        </p:txBody>
      </p:sp>
      <p:sp>
        <p:nvSpPr>
          <p:cNvPr id="11269" name="Rectangle 3"/>
          <p:cNvSpPr>
            <a:spLocks noChangeArrowheads="1"/>
          </p:cNvSpPr>
          <p:nvPr/>
        </p:nvSpPr>
        <p:spPr bwMode="auto">
          <a:xfrm>
            <a:off x="649288" y="1774825"/>
            <a:ext cx="7677150" cy="1552575"/>
          </a:xfrm>
          <a:prstGeom prst="rect">
            <a:avLst/>
          </a:prstGeom>
          <a:solidFill>
            <a:srgbClr val="FFFFCC"/>
          </a:solidFill>
          <a:ln w="9525">
            <a:noFill/>
            <a:miter lim="800000"/>
            <a:headEnd/>
            <a:tailEnd/>
          </a:ln>
        </p:spPr>
        <p:txBody>
          <a:bodyPr>
            <a:spAutoFit/>
          </a:bodyPr>
          <a:lstStyle/>
          <a:p>
            <a:r>
              <a:rPr lang="en-US" b="1">
                <a:solidFill>
                  <a:schemeClr val="tx1"/>
                </a:solidFill>
              </a:rPr>
              <a:t>public interface</a:t>
            </a:r>
            <a:r>
              <a:rPr lang="en-US" b="1"/>
              <a:t> SeqObject {</a:t>
            </a:r>
          </a:p>
          <a:p>
            <a:r>
              <a:rPr lang="en-US" b="1"/>
              <a:t>  </a:t>
            </a:r>
            <a:r>
              <a:rPr lang="en-US" b="1">
                <a:solidFill>
                  <a:schemeClr val="tx1"/>
                </a:solidFill>
              </a:rPr>
              <a:t>public abstract</a:t>
            </a:r>
            <a:endParaRPr lang="en-US" b="1"/>
          </a:p>
          <a:p>
            <a:r>
              <a:rPr lang="en-US" b="1"/>
              <a:t>    Response apply(Invocation invoc);</a:t>
            </a:r>
          </a:p>
          <a:p>
            <a:r>
              <a:rPr lang="en-US" b="1"/>
              <a:t>}</a:t>
            </a:r>
          </a:p>
        </p:txBody>
      </p:sp>
      <p:sp>
        <p:nvSpPr>
          <p:cNvPr id="6" name="Slide Number Placeholder 5"/>
          <p:cNvSpPr>
            <a:spLocks noGrp="1"/>
          </p:cNvSpPr>
          <p:nvPr>
            <p:ph type="sldNum" sz="quarter" idx="11"/>
          </p:nvPr>
        </p:nvSpPr>
        <p:spPr/>
        <p:txBody>
          <a:bodyPr/>
          <a:lstStyle/>
          <a:p>
            <a:pPr>
              <a:defRPr/>
            </a:pPr>
            <a:fld id="{E6B53126-0003-4205-8CA0-12067C577708}" type="slidenum">
              <a:rPr lang="ar-SA" smtClean="0"/>
              <a:pPr>
                <a:defRPr/>
              </a:pPr>
              <a:t>10</a:t>
            </a:fld>
            <a:endParaRPr lang="en-US"/>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2"/>
          <p:cNvSpPr>
            <a:spLocks noGrp="1" noChangeArrowheads="1"/>
          </p:cNvSpPr>
          <p:nvPr>
            <p:ph type="title"/>
          </p:nvPr>
        </p:nvSpPr>
        <p:spPr/>
        <p:txBody>
          <a:bodyPr/>
          <a:lstStyle/>
          <a:p>
            <a:r>
              <a:rPr lang="en-US" sz="4800" smtClean="0"/>
              <a:t>Rest is Same as Lock-free</a:t>
            </a:r>
          </a:p>
        </p:txBody>
      </p:sp>
      <p:sp>
        <p:nvSpPr>
          <p:cNvPr id="96261" name="Rectangle 3"/>
          <p:cNvSpPr>
            <a:spLocks noChangeArrowheads="1"/>
          </p:cNvSpPr>
          <p:nvPr/>
        </p:nvSpPr>
        <p:spPr bwMode="auto">
          <a:xfrm>
            <a:off x="847725" y="2071688"/>
            <a:ext cx="7426325" cy="3046412"/>
          </a:xfrm>
          <a:prstGeom prst="rect">
            <a:avLst/>
          </a:prstGeom>
          <a:solidFill>
            <a:srgbClr val="FFFFCC"/>
          </a:solidFill>
          <a:ln w="9525">
            <a:noFill/>
            <a:miter lim="800000"/>
            <a:headEnd/>
            <a:tailEnd/>
          </a:ln>
        </p:spPr>
        <p:txBody>
          <a:bodyPr>
            <a:spAutoFit/>
          </a:bodyPr>
          <a:lstStyle/>
          <a:p>
            <a:pPr>
              <a:defRPr/>
            </a:pPr>
            <a:r>
              <a:rPr lang="en-US" b="1" dirty="0">
                <a:solidFill>
                  <a:schemeClr val="bg1">
                    <a:lumMod val="75000"/>
                  </a:schemeClr>
                </a:solidFill>
              </a:rPr>
              <a:t> while (announce[</a:t>
            </a:r>
            <a:r>
              <a:rPr lang="en-US" b="1" dirty="0" err="1">
                <a:solidFill>
                  <a:schemeClr val="bg1">
                    <a:lumMod val="75000"/>
                  </a:schemeClr>
                </a:solidFill>
              </a:rPr>
              <a:t>i</a:t>
            </a:r>
            <a:r>
              <a:rPr lang="en-US" b="1" dirty="0">
                <a:solidFill>
                  <a:schemeClr val="bg1">
                    <a:lumMod val="75000"/>
                  </a:schemeClr>
                </a:solidFill>
              </a:rPr>
              <a:t>].</a:t>
            </a:r>
            <a:r>
              <a:rPr lang="en-US" b="1" dirty="0" err="1">
                <a:solidFill>
                  <a:schemeClr val="bg1">
                    <a:lumMod val="75000"/>
                  </a:schemeClr>
                </a:solidFill>
              </a:rPr>
              <a:t>seq</a:t>
            </a:r>
            <a:r>
              <a:rPr lang="en-US" b="1" dirty="0">
                <a:solidFill>
                  <a:schemeClr val="bg1">
                    <a:lumMod val="75000"/>
                  </a:schemeClr>
                </a:solidFill>
              </a:rPr>
              <a:t> == 0) {</a:t>
            </a:r>
          </a:p>
          <a:p>
            <a:pPr>
              <a:defRPr/>
            </a:pPr>
            <a:r>
              <a:rPr lang="en-US" b="1" dirty="0"/>
              <a:t>   </a:t>
            </a:r>
            <a:r>
              <a:rPr lang="en-US" b="1" dirty="0">
                <a:solidFill>
                  <a:schemeClr val="folHlink"/>
                </a:solidFill>
              </a:rPr>
              <a:t>… </a:t>
            </a:r>
          </a:p>
          <a:p>
            <a:pPr>
              <a:defRPr/>
            </a:pPr>
            <a:r>
              <a:rPr lang="en-US" b="1" dirty="0">
                <a:solidFill>
                  <a:schemeClr val="folHlink"/>
                </a:solidFill>
              </a:rPr>
              <a:t>   Node after = </a:t>
            </a:r>
          </a:p>
          <a:p>
            <a:pPr>
              <a:defRPr/>
            </a:pPr>
            <a:r>
              <a:rPr lang="en-US" b="1" dirty="0">
                <a:solidFill>
                  <a:schemeClr val="folHlink"/>
                </a:solidFill>
              </a:rPr>
              <a:t>    </a:t>
            </a:r>
            <a:r>
              <a:rPr lang="en-US" b="1" dirty="0" err="1">
                <a:solidFill>
                  <a:schemeClr val="folHlink"/>
                </a:solidFill>
              </a:rPr>
              <a:t>before.decideNext.decide</a:t>
            </a:r>
            <a:r>
              <a:rPr lang="en-US" b="1" dirty="0">
                <a:solidFill>
                  <a:schemeClr val="folHlink"/>
                </a:solidFill>
              </a:rPr>
              <a:t>(prefer);</a:t>
            </a:r>
          </a:p>
          <a:p>
            <a:pPr>
              <a:defRPr/>
            </a:pPr>
            <a:r>
              <a:rPr lang="en-US" b="1" dirty="0">
                <a:solidFill>
                  <a:srgbClr val="3333FF"/>
                </a:solidFill>
              </a:rPr>
              <a:t>   </a:t>
            </a:r>
            <a:r>
              <a:rPr lang="en-US" b="1" dirty="0" err="1">
                <a:solidFill>
                  <a:srgbClr val="3333FF"/>
                </a:solidFill>
              </a:rPr>
              <a:t>before.next</a:t>
            </a:r>
            <a:r>
              <a:rPr lang="en-US" b="1" dirty="0">
                <a:solidFill>
                  <a:srgbClr val="3333FF"/>
                </a:solidFill>
              </a:rPr>
              <a:t> = after; </a:t>
            </a:r>
          </a:p>
          <a:p>
            <a:pPr>
              <a:defRPr/>
            </a:pPr>
            <a:r>
              <a:rPr lang="en-US" b="1" dirty="0">
                <a:solidFill>
                  <a:schemeClr val="folHlink"/>
                </a:solidFill>
              </a:rPr>
              <a:t>   after.seq = before.seq + 1;</a:t>
            </a:r>
          </a:p>
          <a:p>
            <a:pPr>
              <a:defRPr/>
            </a:pPr>
            <a:r>
              <a:rPr lang="en-US" b="1" dirty="0">
                <a:solidFill>
                  <a:schemeClr val="folHlink"/>
                </a:solidFill>
              </a:rPr>
              <a:t>   head[</a:t>
            </a:r>
            <a:r>
              <a:rPr lang="en-US" b="1" dirty="0" err="1">
                <a:solidFill>
                  <a:schemeClr val="folHlink"/>
                </a:solidFill>
              </a:rPr>
              <a:t>i</a:t>
            </a:r>
            <a:r>
              <a:rPr lang="en-US" b="1" dirty="0">
                <a:solidFill>
                  <a:schemeClr val="folHlink"/>
                </a:solidFill>
              </a:rPr>
              <a:t>] = after;    </a:t>
            </a:r>
          </a:p>
          <a:p>
            <a:pPr>
              <a:defRPr/>
            </a:pPr>
            <a:r>
              <a:rPr lang="en-US" b="1" dirty="0">
                <a:solidFill>
                  <a:schemeClr val="folHlink"/>
                </a:solidFill>
              </a:rPr>
              <a:t>  }</a:t>
            </a:r>
          </a:p>
        </p:txBody>
      </p:sp>
      <p:sp>
        <p:nvSpPr>
          <p:cNvPr id="95238" name="Rectangle 4"/>
          <p:cNvSpPr>
            <a:spLocks noChangeArrowheads="1"/>
          </p:cNvSpPr>
          <p:nvPr/>
        </p:nvSpPr>
        <p:spPr bwMode="auto">
          <a:xfrm>
            <a:off x="1523457" y="2413000"/>
            <a:ext cx="6481261" cy="523220"/>
          </a:xfrm>
          <a:prstGeom prst="rect">
            <a:avLst/>
          </a:prstGeom>
          <a:solidFill>
            <a:srgbClr val="FFFFCC"/>
          </a:solidFill>
          <a:ln w="9525">
            <a:noFill/>
            <a:miter lim="800000"/>
            <a:headEnd/>
            <a:tailEnd/>
          </a:ln>
        </p:spPr>
        <p:txBody>
          <a:bodyPr wrap="none">
            <a:spAutoFit/>
          </a:bodyPr>
          <a:lstStyle/>
          <a:p>
            <a:pPr algn="ctr"/>
            <a:r>
              <a:rPr lang="en-US" sz="2800" b="1" dirty="0" smtClean="0">
                <a:solidFill>
                  <a:srgbClr val="FF0000"/>
                </a:solidFill>
                <a:latin typeface="+mj-lt"/>
              </a:rPr>
              <a:t>cache consensus result for later use</a:t>
            </a:r>
            <a:endParaRPr lang="en-US" sz="2800" b="1" dirty="0">
              <a:solidFill>
                <a:srgbClr val="FF0000"/>
              </a:solidFill>
              <a:latin typeface="+mj-lt"/>
            </a:endParaRPr>
          </a:p>
        </p:txBody>
      </p:sp>
      <p:sp>
        <p:nvSpPr>
          <p:cNvPr id="95239" name="AutoShape 5"/>
          <p:cNvSpPr>
            <a:spLocks noChangeArrowheads="1"/>
          </p:cNvSpPr>
          <p:nvPr/>
        </p:nvSpPr>
        <p:spPr bwMode="auto">
          <a:xfrm>
            <a:off x="1449388" y="3435350"/>
            <a:ext cx="3890962" cy="600075"/>
          </a:xfrm>
          <a:prstGeom prst="wedgeRoundRectCallout">
            <a:avLst>
              <a:gd name="adj1" fmla="val 32687"/>
              <a:gd name="adj2" fmla="val -136743"/>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100</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2"/>
          <p:cNvSpPr>
            <a:spLocks noGrp="1" noChangeArrowheads="1"/>
          </p:cNvSpPr>
          <p:nvPr>
            <p:ph type="title"/>
          </p:nvPr>
        </p:nvSpPr>
        <p:spPr/>
        <p:txBody>
          <a:bodyPr/>
          <a:lstStyle/>
          <a:p>
            <a:r>
              <a:rPr lang="en-US" sz="4800" smtClean="0"/>
              <a:t>Rest is Same as Lock-free</a:t>
            </a:r>
          </a:p>
        </p:txBody>
      </p:sp>
      <p:sp>
        <p:nvSpPr>
          <p:cNvPr id="97285" name="Rectangle 3"/>
          <p:cNvSpPr>
            <a:spLocks noChangeArrowheads="1"/>
          </p:cNvSpPr>
          <p:nvPr/>
        </p:nvSpPr>
        <p:spPr bwMode="auto">
          <a:xfrm>
            <a:off x="847725" y="2071688"/>
            <a:ext cx="7426325" cy="2678112"/>
          </a:xfrm>
          <a:prstGeom prst="rect">
            <a:avLst/>
          </a:prstGeom>
          <a:solidFill>
            <a:srgbClr val="FFFFCC"/>
          </a:solidFill>
          <a:ln w="9525">
            <a:noFill/>
            <a:miter lim="800000"/>
            <a:headEnd/>
            <a:tailEnd/>
          </a:ln>
        </p:spPr>
        <p:txBody>
          <a:bodyPr>
            <a:spAutoFit/>
          </a:bodyPr>
          <a:lstStyle/>
          <a:p>
            <a:pPr>
              <a:defRPr/>
            </a:pPr>
            <a:r>
              <a:rPr lang="en-US" b="1" dirty="0">
                <a:solidFill>
                  <a:schemeClr val="bg1">
                    <a:lumMod val="75000"/>
                  </a:schemeClr>
                </a:solidFill>
              </a:rPr>
              <a:t>while (announce[</a:t>
            </a:r>
            <a:r>
              <a:rPr lang="en-US" b="1" dirty="0" err="1">
                <a:solidFill>
                  <a:schemeClr val="bg1">
                    <a:lumMod val="75000"/>
                  </a:schemeClr>
                </a:solidFill>
              </a:rPr>
              <a:t>i</a:t>
            </a:r>
            <a:r>
              <a:rPr lang="en-US" b="1" dirty="0">
                <a:solidFill>
                  <a:schemeClr val="bg1">
                    <a:lumMod val="75000"/>
                  </a:schemeClr>
                </a:solidFill>
              </a:rPr>
              <a:t>].</a:t>
            </a:r>
            <a:r>
              <a:rPr lang="en-US" b="1" dirty="0" err="1">
                <a:solidFill>
                  <a:schemeClr val="bg1">
                    <a:lumMod val="75000"/>
                  </a:schemeClr>
                </a:solidFill>
              </a:rPr>
              <a:t>seq</a:t>
            </a:r>
            <a:r>
              <a:rPr lang="en-US" b="1" dirty="0">
                <a:solidFill>
                  <a:schemeClr val="bg1">
                    <a:lumMod val="75000"/>
                  </a:schemeClr>
                </a:solidFill>
              </a:rPr>
              <a:t> == 0) {   … </a:t>
            </a:r>
          </a:p>
          <a:p>
            <a:pPr>
              <a:defRPr/>
            </a:pPr>
            <a:r>
              <a:rPr lang="en-US" b="1" dirty="0">
                <a:solidFill>
                  <a:schemeClr val="folHlink"/>
                </a:solidFill>
              </a:rPr>
              <a:t>   Node after = </a:t>
            </a:r>
          </a:p>
          <a:p>
            <a:pPr>
              <a:defRPr/>
            </a:pPr>
            <a:r>
              <a:rPr lang="en-US" b="1" dirty="0">
                <a:solidFill>
                  <a:schemeClr val="folHlink"/>
                </a:solidFill>
              </a:rPr>
              <a:t>    </a:t>
            </a:r>
            <a:r>
              <a:rPr lang="en-US" b="1" dirty="0" err="1">
                <a:solidFill>
                  <a:schemeClr val="folHlink"/>
                </a:solidFill>
              </a:rPr>
              <a:t>before.decideNext.decide</a:t>
            </a:r>
            <a:r>
              <a:rPr lang="en-US" b="1" dirty="0">
                <a:solidFill>
                  <a:schemeClr val="folHlink"/>
                </a:solidFill>
              </a:rPr>
              <a:t>(prefer);</a:t>
            </a:r>
          </a:p>
          <a:p>
            <a:pPr>
              <a:defRPr/>
            </a:pPr>
            <a:r>
              <a:rPr lang="en-US" b="1" dirty="0">
                <a:solidFill>
                  <a:schemeClr val="folHlink"/>
                </a:solidFill>
              </a:rPr>
              <a:t>   </a:t>
            </a:r>
            <a:r>
              <a:rPr lang="en-US" b="1" dirty="0" err="1">
                <a:solidFill>
                  <a:schemeClr val="folHlink"/>
                </a:solidFill>
              </a:rPr>
              <a:t>before.next</a:t>
            </a:r>
            <a:r>
              <a:rPr lang="en-US" b="1" dirty="0">
                <a:solidFill>
                  <a:schemeClr val="folHlink"/>
                </a:solidFill>
              </a:rPr>
              <a:t> = after; </a:t>
            </a:r>
          </a:p>
          <a:p>
            <a:pPr>
              <a:defRPr/>
            </a:pPr>
            <a:r>
              <a:rPr lang="en-US" b="1" dirty="0">
                <a:solidFill>
                  <a:schemeClr val="folHlink"/>
                </a:solidFill>
              </a:rPr>
              <a:t>   </a:t>
            </a:r>
            <a:r>
              <a:rPr lang="en-US" b="1" dirty="0">
                <a:solidFill>
                  <a:srgbClr val="3333FF"/>
                </a:solidFill>
              </a:rPr>
              <a:t>after.seq = before.seq + 1;</a:t>
            </a:r>
          </a:p>
          <a:p>
            <a:pPr>
              <a:defRPr/>
            </a:pPr>
            <a:r>
              <a:rPr lang="en-US" b="1" dirty="0">
                <a:solidFill>
                  <a:srgbClr val="3333FF"/>
                </a:solidFill>
              </a:rPr>
              <a:t>   head[</a:t>
            </a:r>
            <a:r>
              <a:rPr lang="en-US" b="1" dirty="0" err="1">
                <a:solidFill>
                  <a:srgbClr val="3333FF"/>
                </a:solidFill>
              </a:rPr>
              <a:t>i</a:t>
            </a:r>
            <a:r>
              <a:rPr lang="en-US" b="1" dirty="0">
                <a:solidFill>
                  <a:srgbClr val="3333FF"/>
                </a:solidFill>
              </a:rPr>
              <a:t>] = after;</a:t>
            </a:r>
            <a:r>
              <a:rPr lang="en-US" b="1" dirty="0">
                <a:solidFill>
                  <a:schemeClr val="folHlink"/>
                </a:solidFill>
              </a:rPr>
              <a:t>    </a:t>
            </a:r>
          </a:p>
          <a:p>
            <a:pPr>
              <a:defRPr/>
            </a:pPr>
            <a:r>
              <a:rPr lang="en-US" b="1" dirty="0">
                <a:solidFill>
                  <a:schemeClr val="folHlink"/>
                </a:solidFill>
              </a:rPr>
              <a:t>  }</a:t>
            </a:r>
          </a:p>
        </p:txBody>
      </p:sp>
      <p:sp>
        <p:nvSpPr>
          <p:cNvPr id="96262" name="Rectangle 4"/>
          <p:cNvSpPr>
            <a:spLocks noChangeArrowheads="1"/>
          </p:cNvSpPr>
          <p:nvPr/>
        </p:nvSpPr>
        <p:spPr bwMode="auto">
          <a:xfrm>
            <a:off x="603250" y="2413000"/>
            <a:ext cx="8321675" cy="519113"/>
          </a:xfrm>
          <a:prstGeom prst="rect">
            <a:avLst/>
          </a:prstGeom>
          <a:solidFill>
            <a:srgbClr val="FFFFCC"/>
          </a:solidFill>
          <a:ln w="9525">
            <a:noFill/>
            <a:miter lim="800000"/>
            <a:headEnd/>
            <a:tailEnd/>
          </a:ln>
        </p:spPr>
        <p:txBody>
          <a:bodyPr>
            <a:spAutoFit/>
          </a:bodyPr>
          <a:lstStyle/>
          <a:p>
            <a:pPr algn="ctr"/>
            <a:r>
              <a:rPr lang="en-US" sz="2800" b="1" dirty="0">
                <a:solidFill>
                  <a:srgbClr val="FF0000"/>
                </a:solidFill>
                <a:latin typeface="+mj-lt"/>
              </a:rPr>
              <a:t>Tell world that node is appended </a:t>
            </a:r>
          </a:p>
        </p:txBody>
      </p:sp>
      <p:sp>
        <p:nvSpPr>
          <p:cNvPr id="96263" name="AutoShape 5"/>
          <p:cNvSpPr>
            <a:spLocks noChangeArrowheads="1"/>
          </p:cNvSpPr>
          <p:nvPr/>
        </p:nvSpPr>
        <p:spPr bwMode="auto">
          <a:xfrm>
            <a:off x="1473200" y="3546475"/>
            <a:ext cx="5262563" cy="896938"/>
          </a:xfrm>
          <a:prstGeom prst="wedgeRoundRectCallout">
            <a:avLst>
              <a:gd name="adj1" fmla="val 33500"/>
              <a:gd name="adj2" fmla="val -117958"/>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101</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noChangeArrowheads="1"/>
          </p:cNvSpPr>
          <p:nvPr>
            <p:ph type="title"/>
          </p:nvPr>
        </p:nvSpPr>
        <p:spPr/>
        <p:txBody>
          <a:bodyPr/>
          <a:lstStyle/>
          <a:p>
            <a:r>
              <a:rPr lang="en-US" smtClean="0"/>
              <a:t>Finishing the Job</a:t>
            </a:r>
          </a:p>
        </p:txBody>
      </p:sp>
      <p:sp>
        <p:nvSpPr>
          <p:cNvPr id="97285" name="Rectangle 3"/>
          <p:cNvSpPr>
            <a:spLocks noGrp="1" noChangeArrowheads="1"/>
          </p:cNvSpPr>
          <p:nvPr>
            <p:ph type="body" idx="1"/>
          </p:nvPr>
        </p:nvSpPr>
        <p:spPr/>
        <p:txBody>
          <a:bodyPr/>
          <a:lstStyle/>
          <a:p>
            <a:r>
              <a:rPr lang="en-US" dirty="0" smtClean="0">
                <a:solidFill>
                  <a:srgbClr val="3333FF"/>
                </a:solidFill>
              </a:rPr>
              <a:t>Once thread’s node is linked …</a:t>
            </a:r>
          </a:p>
          <a:p>
            <a:endParaRPr lang="en-US" dirty="0" smtClean="0">
              <a:solidFill>
                <a:srgbClr val="3333FF"/>
              </a:solidFill>
            </a:endParaRPr>
          </a:p>
          <a:p>
            <a:pPr>
              <a:buFontTx/>
              <a:buNone/>
            </a:pPr>
            <a:endParaRPr lang="en-US" dirty="0" smtClean="0">
              <a:solidFill>
                <a:schemeClr val="accent2"/>
              </a:solidFill>
            </a:endParaRPr>
          </a:p>
        </p:txBody>
      </p:sp>
      <p:sp>
        <p:nvSpPr>
          <p:cNvPr id="6" name="Slide Number Placeholder 5"/>
          <p:cNvSpPr>
            <a:spLocks noGrp="1"/>
          </p:cNvSpPr>
          <p:nvPr>
            <p:ph type="sldNum" sz="quarter" idx="11"/>
          </p:nvPr>
        </p:nvSpPr>
        <p:spPr/>
        <p:txBody>
          <a:bodyPr/>
          <a:lstStyle/>
          <a:p>
            <a:pPr>
              <a:defRPr/>
            </a:pPr>
            <a:fld id="{967C4D33-6383-4CFE-AFB7-F84E968E56E0}" type="slidenum">
              <a:rPr lang="ar-SA" smtClean="0"/>
              <a:pPr>
                <a:defRPr/>
              </a:pPr>
              <a:t>102</a:t>
            </a:fld>
            <a:endParaRPr lang="en-US"/>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noChangeArrowheads="1"/>
          </p:cNvSpPr>
          <p:nvPr>
            <p:ph type="title"/>
          </p:nvPr>
        </p:nvSpPr>
        <p:spPr/>
        <p:txBody>
          <a:bodyPr/>
          <a:lstStyle/>
          <a:p>
            <a:r>
              <a:rPr lang="en-US" smtClean="0"/>
              <a:t>Finishing the Job</a:t>
            </a:r>
          </a:p>
        </p:txBody>
      </p:sp>
      <p:sp>
        <p:nvSpPr>
          <p:cNvPr id="97285" name="Rectangle 3"/>
          <p:cNvSpPr>
            <a:spLocks noGrp="1" noChangeArrowheads="1"/>
          </p:cNvSpPr>
          <p:nvPr>
            <p:ph type="body" idx="1"/>
          </p:nvPr>
        </p:nvSpPr>
        <p:spPr/>
        <p:txBody>
          <a:bodyPr/>
          <a:lstStyle/>
          <a:p>
            <a:r>
              <a:rPr lang="en-US" dirty="0" smtClean="0">
                <a:solidFill>
                  <a:srgbClr val="3333FF"/>
                </a:solidFill>
              </a:rPr>
              <a:t>Once thread’s node is linked…</a:t>
            </a:r>
          </a:p>
          <a:p>
            <a:r>
              <a:rPr lang="en-US" dirty="0" smtClean="0">
                <a:solidFill>
                  <a:srgbClr val="3333FF"/>
                </a:solidFill>
              </a:rPr>
              <a:t>The rest same as lock-free algorithm</a:t>
            </a:r>
          </a:p>
          <a:p>
            <a:endParaRPr lang="en-US" dirty="0" smtClean="0">
              <a:solidFill>
                <a:srgbClr val="3333FF"/>
              </a:solidFill>
            </a:endParaRPr>
          </a:p>
          <a:p>
            <a:pPr>
              <a:buFontTx/>
              <a:buNone/>
            </a:pPr>
            <a:endParaRPr lang="en-US" dirty="0" smtClean="0">
              <a:solidFill>
                <a:schemeClr val="accent2"/>
              </a:solidFill>
            </a:endParaRPr>
          </a:p>
        </p:txBody>
      </p:sp>
      <p:sp>
        <p:nvSpPr>
          <p:cNvPr id="6" name="Slide Number Placeholder 5"/>
          <p:cNvSpPr>
            <a:spLocks noGrp="1"/>
          </p:cNvSpPr>
          <p:nvPr>
            <p:ph type="sldNum" sz="quarter" idx="11"/>
          </p:nvPr>
        </p:nvSpPr>
        <p:spPr/>
        <p:txBody>
          <a:bodyPr/>
          <a:lstStyle/>
          <a:p>
            <a:pPr>
              <a:defRPr/>
            </a:pPr>
            <a:fld id="{967C4D33-6383-4CFE-AFB7-F84E968E56E0}" type="slidenum">
              <a:rPr lang="ar-SA" smtClean="0"/>
              <a:pPr>
                <a:defRPr/>
              </a:pPr>
              <a:t>103</a:t>
            </a:fld>
            <a:endParaRPr lang="en-US"/>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noChangeArrowheads="1"/>
          </p:cNvSpPr>
          <p:nvPr>
            <p:ph type="title"/>
          </p:nvPr>
        </p:nvSpPr>
        <p:spPr/>
        <p:txBody>
          <a:bodyPr/>
          <a:lstStyle/>
          <a:p>
            <a:r>
              <a:rPr lang="en-US" smtClean="0"/>
              <a:t>Finishing the Job</a:t>
            </a:r>
          </a:p>
        </p:txBody>
      </p:sp>
      <p:sp>
        <p:nvSpPr>
          <p:cNvPr id="97285" name="Rectangle 3"/>
          <p:cNvSpPr>
            <a:spLocks noGrp="1" noChangeArrowheads="1"/>
          </p:cNvSpPr>
          <p:nvPr>
            <p:ph type="body" idx="1"/>
          </p:nvPr>
        </p:nvSpPr>
        <p:spPr/>
        <p:txBody>
          <a:bodyPr/>
          <a:lstStyle/>
          <a:p>
            <a:r>
              <a:rPr lang="en-US" dirty="0" smtClean="0">
                <a:solidFill>
                  <a:srgbClr val="3333FF"/>
                </a:solidFill>
              </a:rPr>
              <a:t>Once thread’s node is linked …</a:t>
            </a:r>
          </a:p>
          <a:p>
            <a:r>
              <a:rPr lang="en-US" dirty="0" smtClean="0">
                <a:solidFill>
                  <a:srgbClr val="3333FF"/>
                </a:solidFill>
              </a:rPr>
              <a:t>The rest same as lock-free algorithm</a:t>
            </a:r>
          </a:p>
          <a:p>
            <a:r>
              <a:rPr lang="en-US" dirty="0" smtClean="0">
                <a:solidFill>
                  <a:srgbClr val="3333FF"/>
                </a:solidFill>
              </a:rPr>
              <a:t>Compute result by</a:t>
            </a:r>
          </a:p>
          <a:p>
            <a:pPr lvl="1"/>
            <a:r>
              <a:rPr lang="en-US" dirty="0" smtClean="0">
                <a:solidFill>
                  <a:srgbClr val="3333FF"/>
                </a:solidFill>
              </a:rPr>
              <a:t>sequentially applying list’s method calls</a:t>
            </a:r>
          </a:p>
          <a:p>
            <a:pPr lvl="1"/>
            <a:r>
              <a:rPr lang="en-US" dirty="0" smtClean="0">
                <a:solidFill>
                  <a:srgbClr val="3333FF"/>
                </a:solidFill>
              </a:rPr>
              <a:t>to a private copy of the object</a:t>
            </a:r>
          </a:p>
          <a:p>
            <a:pPr lvl="1"/>
            <a:r>
              <a:rPr lang="en-US" dirty="0" smtClean="0">
                <a:solidFill>
                  <a:srgbClr val="3333FF"/>
                </a:solidFill>
              </a:rPr>
              <a:t>starting from the initial state</a:t>
            </a:r>
          </a:p>
          <a:p>
            <a:endParaRPr lang="en-US" dirty="0" smtClean="0">
              <a:solidFill>
                <a:srgbClr val="3333FF"/>
              </a:solidFill>
            </a:endParaRPr>
          </a:p>
          <a:p>
            <a:pPr>
              <a:buFontTx/>
              <a:buNone/>
            </a:pPr>
            <a:endParaRPr lang="en-US" dirty="0" smtClean="0">
              <a:solidFill>
                <a:schemeClr val="accent2"/>
              </a:solidFill>
            </a:endParaRPr>
          </a:p>
        </p:txBody>
      </p:sp>
      <p:sp>
        <p:nvSpPr>
          <p:cNvPr id="6" name="Slide Number Placeholder 5"/>
          <p:cNvSpPr>
            <a:spLocks noGrp="1"/>
          </p:cNvSpPr>
          <p:nvPr>
            <p:ph type="sldNum" sz="quarter" idx="11"/>
          </p:nvPr>
        </p:nvSpPr>
        <p:spPr/>
        <p:txBody>
          <a:bodyPr/>
          <a:lstStyle/>
          <a:p>
            <a:pPr>
              <a:defRPr/>
            </a:pPr>
            <a:fld id="{967C4D33-6383-4CFE-AFB7-F84E968E56E0}" type="slidenum">
              <a:rPr lang="ar-SA" smtClean="0"/>
              <a:pPr>
                <a:defRPr/>
              </a:pPr>
              <a:t>104</a:t>
            </a:fld>
            <a:endParaRPr lang="en-US"/>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2"/>
          <p:cNvSpPr>
            <a:spLocks noGrp="1" noChangeArrowheads="1"/>
          </p:cNvSpPr>
          <p:nvPr>
            <p:ph type="title"/>
          </p:nvPr>
        </p:nvSpPr>
        <p:spPr>
          <a:xfrm>
            <a:off x="685800" y="269875"/>
            <a:ext cx="7772400" cy="1143000"/>
          </a:xfrm>
        </p:spPr>
        <p:txBody>
          <a:bodyPr/>
          <a:lstStyle/>
          <a:p>
            <a:r>
              <a:rPr lang="en-US" smtClean="0"/>
              <a:t>Then Same Part II</a:t>
            </a:r>
          </a:p>
        </p:txBody>
      </p:sp>
      <p:sp>
        <p:nvSpPr>
          <p:cNvPr id="98309" name="Rectangle 3"/>
          <p:cNvSpPr>
            <a:spLocks noChangeArrowheads="1"/>
          </p:cNvSpPr>
          <p:nvPr/>
        </p:nvSpPr>
        <p:spPr bwMode="auto">
          <a:xfrm>
            <a:off x="876300" y="1554163"/>
            <a:ext cx="7588250" cy="3786187"/>
          </a:xfrm>
          <a:prstGeom prst="rect">
            <a:avLst/>
          </a:prstGeom>
          <a:solidFill>
            <a:srgbClr val="FFFFCC"/>
          </a:solidFill>
          <a:ln w="9525">
            <a:noFill/>
            <a:miter lim="800000"/>
            <a:headEnd/>
            <a:tailEnd/>
          </a:ln>
        </p:spPr>
        <p:txBody>
          <a:bodyPr>
            <a:spAutoFit/>
          </a:bodyPr>
          <a:lstStyle/>
          <a:p>
            <a:r>
              <a:rPr lang="en-US" b="1"/>
              <a:t>...</a:t>
            </a:r>
          </a:p>
          <a:p>
            <a:r>
              <a:rPr lang="en-US" b="1">
                <a:solidFill>
                  <a:schemeClr val="accent1"/>
                </a:solidFill>
              </a:rPr>
              <a:t>//compute my response</a:t>
            </a:r>
          </a:p>
          <a:p>
            <a:r>
              <a:rPr lang="en-US" b="1"/>
              <a:t>SeqObject MyObject = </a:t>
            </a:r>
            <a:r>
              <a:rPr lang="en-US" b="1">
                <a:solidFill>
                  <a:schemeClr val="tx1"/>
                </a:solidFill>
              </a:rPr>
              <a:t>new</a:t>
            </a:r>
            <a:r>
              <a:rPr lang="en-US" b="1"/>
              <a:t> SeqObject();</a:t>
            </a:r>
          </a:p>
          <a:p>
            <a:r>
              <a:rPr lang="en-US" b="1"/>
              <a:t>current = tail.next;</a:t>
            </a:r>
          </a:p>
          <a:p>
            <a:r>
              <a:rPr lang="en-US" b="1">
                <a:solidFill>
                  <a:schemeClr val="tx1"/>
                </a:solidFill>
              </a:rPr>
              <a:t>while</a:t>
            </a:r>
            <a:r>
              <a:rPr lang="en-US" b="1"/>
              <a:t> (current != announce[i]){ </a:t>
            </a:r>
          </a:p>
          <a:p>
            <a:pPr lvl="1"/>
            <a:r>
              <a:rPr lang="en-US" b="1"/>
              <a:t>MyObject.apply(current.invoc);                              current = current.next;</a:t>
            </a:r>
          </a:p>
          <a:p>
            <a:r>
              <a:rPr lang="en-US" b="1"/>
              <a:t>  } </a:t>
            </a:r>
          </a:p>
          <a:p>
            <a:r>
              <a:rPr lang="en-US" b="1">
                <a:solidFill>
                  <a:schemeClr val="tx1"/>
                </a:solidFill>
              </a:rPr>
              <a:t>return</a:t>
            </a:r>
            <a:r>
              <a:rPr lang="en-US" b="1"/>
              <a:t> MyObject.apply(current.invoc);</a:t>
            </a:r>
          </a:p>
          <a:p>
            <a:r>
              <a:rPr lang="en-US" b="1"/>
              <a:t>}</a:t>
            </a:r>
            <a:r>
              <a:rPr lang="en-US" b="1">
                <a:solidFill>
                  <a:schemeClr val="folHlink"/>
                </a:solidFill>
              </a:rPr>
              <a:t>       </a:t>
            </a:r>
          </a:p>
        </p:txBody>
      </p:sp>
      <p:sp>
        <p:nvSpPr>
          <p:cNvPr id="6" name="Slide Number Placeholder 5"/>
          <p:cNvSpPr>
            <a:spLocks noGrp="1"/>
          </p:cNvSpPr>
          <p:nvPr>
            <p:ph type="sldNum" sz="quarter" idx="11"/>
          </p:nvPr>
        </p:nvSpPr>
        <p:spPr/>
        <p:txBody>
          <a:bodyPr/>
          <a:lstStyle/>
          <a:p>
            <a:pPr>
              <a:defRPr/>
            </a:pPr>
            <a:fld id="{E6B53126-0003-4205-8CA0-12067C577708}" type="slidenum">
              <a:rPr lang="ar-SA" smtClean="0"/>
              <a:pPr>
                <a:defRPr/>
              </a:pPr>
              <a:t>105</a:t>
            </a:fld>
            <a:endParaRPr lang="en-US"/>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noChangeArrowheads="1"/>
          </p:cNvSpPr>
          <p:nvPr>
            <p:ph type="title"/>
          </p:nvPr>
        </p:nvSpPr>
        <p:spPr>
          <a:xfrm>
            <a:off x="685800" y="269875"/>
            <a:ext cx="7772400" cy="1143000"/>
          </a:xfrm>
        </p:spPr>
        <p:txBody>
          <a:bodyPr/>
          <a:lstStyle/>
          <a:p>
            <a:r>
              <a:rPr lang="en-US" smtClean="0"/>
              <a:t>Universal Application Part II</a:t>
            </a:r>
          </a:p>
        </p:txBody>
      </p:sp>
      <p:sp>
        <p:nvSpPr>
          <p:cNvPr id="99333" name="Rectangle 3"/>
          <p:cNvSpPr>
            <a:spLocks noChangeArrowheads="1"/>
          </p:cNvSpPr>
          <p:nvPr/>
        </p:nvSpPr>
        <p:spPr bwMode="auto">
          <a:xfrm>
            <a:off x="876300" y="1554163"/>
            <a:ext cx="7588250" cy="3743325"/>
          </a:xfrm>
          <a:prstGeom prst="rect">
            <a:avLst/>
          </a:prstGeom>
          <a:solidFill>
            <a:srgbClr val="FFFFCC"/>
          </a:solidFill>
          <a:ln w="9525">
            <a:noFill/>
            <a:miter lim="800000"/>
            <a:headEnd/>
            <a:tailEnd/>
          </a:ln>
        </p:spPr>
        <p:txBody>
          <a:bodyPr>
            <a:spAutoFit/>
          </a:bodyPr>
          <a:lstStyle/>
          <a:p>
            <a:r>
              <a:rPr lang="en-US" b="1">
                <a:solidFill>
                  <a:schemeClr val="folHlink"/>
                </a:solidFill>
              </a:rPr>
              <a:t>...</a:t>
            </a:r>
          </a:p>
          <a:p>
            <a:r>
              <a:rPr lang="en-US" b="1">
                <a:solidFill>
                  <a:schemeClr val="folHlink"/>
                </a:solidFill>
              </a:rPr>
              <a:t>//compute my response</a:t>
            </a:r>
          </a:p>
          <a:p>
            <a:r>
              <a:rPr lang="en-US" b="1">
                <a:solidFill>
                  <a:schemeClr val="folHlink"/>
                </a:solidFill>
              </a:rPr>
              <a:t>SeqObject MyObject = new SeqObject();</a:t>
            </a:r>
          </a:p>
          <a:p>
            <a:r>
              <a:rPr lang="en-US" b="1">
                <a:solidFill>
                  <a:schemeClr val="folHlink"/>
                </a:solidFill>
              </a:rPr>
              <a:t>current = tail.next;</a:t>
            </a:r>
          </a:p>
          <a:p>
            <a:r>
              <a:rPr lang="en-US" b="1">
                <a:solidFill>
                  <a:schemeClr val="folHlink"/>
                </a:solidFill>
              </a:rPr>
              <a:t>while (current != prefer){ </a:t>
            </a:r>
          </a:p>
          <a:p>
            <a:pPr lvl="1"/>
            <a:r>
              <a:rPr lang="en-US" b="1">
                <a:solidFill>
                  <a:schemeClr val="folHlink"/>
                </a:solidFill>
              </a:rPr>
              <a:t>MyObject.apply(current.invoc);                              current = current.next;</a:t>
            </a:r>
          </a:p>
          <a:p>
            <a:r>
              <a:rPr lang="en-US" b="1">
                <a:solidFill>
                  <a:schemeClr val="folHlink"/>
                </a:solidFill>
              </a:rPr>
              <a:t>  } </a:t>
            </a:r>
          </a:p>
          <a:p>
            <a:r>
              <a:rPr lang="en-US" b="1">
                <a:solidFill>
                  <a:schemeClr val="tx1"/>
                </a:solidFill>
              </a:rPr>
              <a:t>return</a:t>
            </a:r>
            <a:r>
              <a:rPr lang="en-US" b="1">
                <a:solidFill>
                  <a:srgbClr val="3333FF"/>
                </a:solidFill>
              </a:rPr>
              <a:t> MyObject.apply(current.invoc);</a:t>
            </a:r>
          </a:p>
          <a:p>
            <a:r>
              <a:rPr lang="en-US" b="1">
                <a:solidFill>
                  <a:schemeClr val="folHlink"/>
                </a:solidFill>
              </a:rPr>
              <a:t>}       </a:t>
            </a:r>
          </a:p>
        </p:txBody>
      </p:sp>
      <p:sp>
        <p:nvSpPr>
          <p:cNvPr id="99334" name="AutoShape 4"/>
          <p:cNvSpPr>
            <a:spLocks noChangeArrowheads="1"/>
          </p:cNvSpPr>
          <p:nvPr/>
        </p:nvSpPr>
        <p:spPr bwMode="auto">
          <a:xfrm>
            <a:off x="895350" y="4432300"/>
            <a:ext cx="7054850" cy="555625"/>
          </a:xfrm>
          <a:prstGeom prst="wedgeRoundRectCallout">
            <a:avLst>
              <a:gd name="adj1" fmla="val -4926"/>
              <a:gd name="adj2" fmla="val -211713"/>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99335" name="Rectangle 5"/>
          <p:cNvSpPr>
            <a:spLocks noChangeArrowheads="1"/>
          </p:cNvSpPr>
          <p:nvPr/>
        </p:nvSpPr>
        <p:spPr bwMode="auto">
          <a:xfrm>
            <a:off x="881063" y="3048000"/>
            <a:ext cx="7158037" cy="519113"/>
          </a:xfrm>
          <a:prstGeom prst="rect">
            <a:avLst/>
          </a:prstGeom>
          <a:solidFill>
            <a:srgbClr val="FFFFCC"/>
          </a:solidFill>
          <a:ln w="9525">
            <a:noFill/>
            <a:miter lim="800000"/>
            <a:headEnd/>
            <a:tailEnd/>
          </a:ln>
        </p:spPr>
        <p:txBody>
          <a:bodyPr>
            <a:spAutoFit/>
          </a:bodyPr>
          <a:lstStyle/>
          <a:p>
            <a:pPr algn="ctr"/>
            <a:r>
              <a:rPr lang="en-US" sz="2800" b="1" dirty="0">
                <a:solidFill>
                  <a:srgbClr val="FF0000"/>
                </a:solidFill>
                <a:latin typeface="+mj-lt"/>
              </a:rPr>
              <a:t>Return result after applying my method</a:t>
            </a: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106</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2"/>
          <p:cNvSpPr>
            <a:spLocks noGrp="1" noChangeArrowheads="1"/>
          </p:cNvSpPr>
          <p:nvPr>
            <p:ph type="title"/>
          </p:nvPr>
        </p:nvSpPr>
        <p:spPr/>
        <p:txBody>
          <a:bodyPr/>
          <a:lstStyle/>
          <a:p>
            <a:r>
              <a:rPr lang="en-US" sz="4000" smtClean="0"/>
              <a:t>Shared-Memory Computability</a:t>
            </a:r>
          </a:p>
        </p:txBody>
      </p:sp>
      <p:sp>
        <p:nvSpPr>
          <p:cNvPr id="588803" name="Text Box 3"/>
          <p:cNvSpPr txBox="1">
            <a:spLocks noChangeArrowheads="1"/>
          </p:cNvSpPr>
          <p:nvPr/>
        </p:nvSpPr>
        <p:spPr bwMode="auto">
          <a:xfrm>
            <a:off x="0" y="3575050"/>
            <a:ext cx="8631238" cy="2369880"/>
          </a:xfrm>
          <a:prstGeom prst="rect">
            <a:avLst/>
          </a:prstGeom>
          <a:noFill/>
          <a:ln w="9525">
            <a:noFill/>
            <a:miter lim="800000"/>
            <a:headEnd/>
            <a:tailEnd/>
          </a:ln>
        </p:spPr>
        <p:txBody>
          <a:bodyPr>
            <a:spAutoFit/>
          </a:bodyPr>
          <a:lstStyle/>
          <a:p>
            <a:pPr algn="ctr"/>
            <a:endParaRPr lang="en-US" sz="3200" dirty="0">
              <a:latin typeface="+mj-lt"/>
            </a:endParaRPr>
          </a:p>
          <a:p>
            <a:pPr algn="ctr"/>
            <a:r>
              <a:rPr lang="en-US" sz="3200" dirty="0">
                <a:latin typeface="+mj-lt"/>
              </a:rPr>
              <a:t>Wait-free/Lock-free computable </a:t>
            </a:r>
          </a:p>
          <a:p>
            <a:pPr algn="ctr"/>
            <a:r>
              <a:rPr lang="en-US" sz="3200" dirty="0">
                <a:latin typeface="+mj-lt"/>
              </a:rPr>
              <a:t>= </a:t>
            </a:r>
          </a:p>
          <a:p>
            <a:pPr algn="ctr"/>
            <a:r>
              <a:rPr lang="en-US" sz="3200" dirty="0">
                <a:latin typeface="+mj-lt"/>
              </a:rPr>
              <a:t>Solving </a:t>
            </a:r>
            <a:r>
              <a:rPr lang="en-US" sz="3200" i="1" dirty="0">
                <a:solidFill>
                  <a:schemeClr val="tx1"/>
                </a:solidFill>
                <a:latin typeface="+mj-lt"/>
              </a:rPr>
              <a:t>n</a:t>
            </a:r>
            <a:r>
              <a:rPr lang="en-US" sz="3200" dirty="0">
                <a:latin typeface="+mj-lt"/>
              </a:rPr>
              <a:t>-consensus</a:t>
            </a:r>
          </a:p>
          <a:p>
            <a:pPr algn="ctr">
              <a:buFontTx/>
              <a:buChar char="•"/>
            </a:pPr>
            <a:endParaRPr lang="en-US" sz="2000" dirty="0">
              <a:latin typeface="+mj-lt"/>
            </a:endParaRPr>
          </a:p>
        </p:txBody>
      </p:sp>
      <p:sp>
        <p:nvSpPr>
          <p:cNvPr id="588825" name="Text Box 25"/>
          <p:cNvSpPr txBox="1">
            <a:spLocks noChangeArrowheads="1"/>
          </p:cNvSpPr>
          <p:nvPr/>
        </p:nvSpPr>
        <p:spPr bwMode="auto">
          <a:xfrm>
            <a:off x="3787775" y="3100388"/>
            <a:ext cx="1165225"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r">
              <a:spcBef>
                <a:spcPct val="50000"/>
              </a:spcBef>
              <a:defRPr/>
            </a:pPr>
            <a:r>
              <a:rPr lang="en-US" dirty="0">
                <a:latin typeface="Arial" pitchFamily="34" charset="0"/>
              </a:rPr>
              <a:t>10011</a:t>
            </a:r>
          </a:p>
        </p:txBody>
      </p:sp>
      <p:sp>
        <p:nvSpPr>
          <p:cNvPr id="588930" name="Rectangle 130"/>
          <p:cNvSpPr>
            <a:spLocks noChangeArrowheads="1"/>
          </p:cNvSpPr>
          <p:nvPr/>
        </p:nvSpPr>
        <p:spPr bwMode="auto">
          <a:xfrm>
            <a:off x="3344863" y="2925763"/>
            <a:ext cx="1984375" cy="954087"/>
          </a:xfrm>
          <a:prstGeom prst="rect">
            <a:avLst/>
          </a:prstGeom>
          <a:solidFill>
            <a:schemeClr val="accent1"/>
          </a:solidFill>
          <a:ln w="28575">
            <a:solidFill>
              <a:schemeClr val="tx1"/>
            </a:solidFill>
            <a:miter lim="800000"/>
            <a:headEnd/>
            <a:tailEnd/>
          </a:ln>
        </p:spPr>
        <p:txBody>
          <a:bodyPr wrap="none" anchor="ctr"/>
          <a:lstStyle/>
          <a:p>
            <a:pPr algn="ctr"/>
            <a:r>
              <a:rPr lang="en-US" sz="2000" b="1" dirty="0">
                <a:solidFill>
                  <a:schemeClr val="bg1"/>
                </a:solidFill>
                <a:latin typeface="+mj-lt"/>
              </a:rPr>
              <a:t>Universal</a:t>
            </a:r>
          </a:p>
          <a:p>
            <a:pPr algn="ctr"/>
            <a:r>
              <a:rPr lang="en-US" sz="2000" b="1" dirty="0">
                <a:solidFill>
                  <a:schemeClr val="bg1"/>
                </a:solidFill>
                <a:latin typeface="+mj-lt"/>
              </a:rPr>
              <a:t> </a:t>
            </a:r>
            <a:r>
              <a:rPr lang="en-US" sz="2000" b="1" dirty="0" smtClean="0">
                <a:solidFill>
                  <a:schemeClr val="bg1"/>
                </a:solidFill>
                <a:latin typeface="+mj-lt"/>
              </a:rPr>
              <a:t>Construction</a:t>
            </a:r>
            <a:endParaRPr lang="en-US" sz="2000" b="1" dirty="0">
              <a:solidFill>
                <a:schemeClr val="bg1"/>
              </a:solidFill>
              <a:latin typeface="+mj-lt"/>
            </a:endParaRPr>
          </a:p>
        </p:txBody>
      </p:sp>
      <p:pic>
        <p:nvPicPr>
          <p:cNvPr id="100360" name="Picture 131" descr="TN00021_[1]"/>
          <p:cNvPicPr>
            <a:picLocks noGrp="1" noChangeAspect="1" noChangeArrowheads="1"/>
          </p:cNvPicPr>
          <p:nvPr>
            <p:ph idx="1"/>
          </p:nvPr>
        </p:nvPicPr>
        <p:blipFill>
          <a:blip r:embed="rId3" cstate="print"/>
          <a:srcRect/>
          <a:stretch>
            <a:fillRect/>
          </a:stretch>
        </p:blipFill>
        <p:spPr>
          <a:xfrm>
            <a:off x="1270000" y="1744663"/>
            <a:ext cx="1749425" cy="1481137"/>
          </a:xfrm>
          <a:noFill/>
        </p:spPr>
      </p:pic>
      <p:pic>
        <p:nvPicPr>
          <p:cNvPr id="100361" name="Picture 141" descr="TN00021_[1]"/>
          <p:cNvPicPr>
            <a:picLocks noChangeAspect="1" noChangeArrowheads="1"/>
          </p:cNvPicPr>
          <p:nvPr/>
        </p:nvPicPr>
        <p:blipFill>
          <a:blip r:embed="rId3" cstate="print"/>
          <a:srcRect/>
          <a:stretch>
            <a:fillRect/>
          </a:stretch>
        </p:blipFill>
        <p:spPr bwMode="auto">
          <a:xfrm flipH="1">
            <a:off x="6207125" y="1698625"/>
            <a:ext cx="1749425" cy="1481138"/>
          </a:xfrm>
          <a:prstGeom prst="rect">
            <a:avLst/>
          </a:prstGeom>
          <a:noFill/>
          <a:ln w="9525">
            <a:noFill/>
            <a:miter lim="800000"/>
            <a:headEnd/>
            <a:tailEnd/>
          </a:ln>
        </p:spPr>
      </p:pic>
      <p:sp>
        <p:nvSpPr>
          <p:cNvPr id="10" name="Slide Number Placeholder 9"/>
          <p:cNvSpPr>
            <a:spLocks noGrp="1"/>
          </p:cNvSpPr>
          <p:nvPr>
            <p:ph type="sldNum" sz="quarter" idx="11"/>
          </p:nvPr>
        </p:nvSpPr>
        <p:spPr/>
        <p:txBody>
          <a:bodyPr/>
          <a:lstStyle/>
          <a:p>
            <a:pPr>
              <a:defRPr/>
            </a:pPr>
            <a:fld id="{967C4D33-6383-4CFE-AFB7-F84E968E56E0}" type="slidenum">
              <a:rPr lang="ar-SA" smtClean="0"/>
              <a:pPr>
                <a:defRPr/>
              </a:pPr>
              <a:t>107</a:t>
            </a:fld>
            <a:endParaRPr lang="en-US"/>
          </a:p>
        </p:txBody>
      </p:sp>
      <p:sp>
        <p:nvSpPr>
          <p:cNvPr id="11" name="Footer Placeholder 10"/>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88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88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8803">
                                            <p:txEl>
                                              <p:pRg st="3" end="3"/>
                                            </p:txEl>
                                          </p:spTgt>
                                        </p:tgtEl>
                                        <p:attrNameLst>
                                          <p:attrName>style.visibility</p:attrName>
                                        </p:attrNameLst>
                                      </p:cBhvr>
                                      <p:to>
                                        <p:strVal val="visible"/>
                                      </p:to>
                                    </p:set>
                                  </p:childTnLst>
                                </p:cTn>
                              </p:par>
                            </p:childTnLst>
                          </p:cTn>
                        </p:par>
                        <p:par>
                          <p:cTn id="15" fill="hold">
                            <p:stCondLst>
                              <p:cond delay="0"/>
                            </p:stCondLst>
                            <p:childTnLst>
                              <p:par>
                                <p:cTn id="16" presetID="9" presetClass="entr" presetSubtype="0" fill="hold" grpId="0" nodeType="afterEffect">
                                  <p:stCondLst>
                                    <p:cond delay="0"/>
                                  </p:stCondLst>
                                  <p:childTnLst>
                                    <p:set>
                                      <p:cBhvr>
                                        <p:cTn id="17" dur="1" fill="hold">
                                          <p:stCondLst>
                                            <p:cond delay="0"/>
                                          </p:stCondLst>
                                        </p:cTn>
                                        <p:tgtEl>
                                          <p:spTgt spid="588930"/>
                                        </p:tgtEl>
                                        <p:attrNameLst>
                                          <p:attrName>style.visibility</p:attrName>
                                        </p:attrNameLst>
                                      </p:cBhvr>
                                      <p:to>
                                        <p:strVal val="visible"/>
                                      </p:to>
                                    </p:set>
                                    <p:animEffect transition="in" filter="dissolve">
                                      <p:cBhvr>
                                        <p:cTn id="18" dur="2000"/>
                                        <p:tgtEl>
                                          <p:spTgt spid="588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3" grpId="0" build="p"/>
      <p:bldP spid="588930"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2"/>
          <p:cNvSpPr>
            <a:spLocks noChangeArrowheads="1"/>
          </p:cNvSpPr>
          <p:nvPr/>
        </p:nvSpPr>
        <p:spPr bwMode="auto">
          <a:xfrm>
            <a:off x="838200" y="1452563"/>
            <a:ext cx="7315200" cy="3416320"/>
          </a:xfrm>
          <a:prstGeom prst="rect">
            <a:avLst/>
          </a:prstGeom>
          <a:solidFill>
            <a:srgbClr val="FFFFCC"/>
          </a:solidFill>
          <a:ln w="9525">
            <a:noFill/>
            <a:miter lim="800000"/>
            <a:headEnd/>
            <a:tailEnd/>
          </a:ln>
        </p:spPr>
        <p:txBody>
          <a:bodyPr>
            <a:spAutoFit/>
          </a:bodyPr>
          <a:lstStyle/>
          <a:p>
            <a:r>
              <a:rPr lang="en-US" b="1" dirty="0">
                <a:solidFill>
                  <a:schemeClr val="tx1"/>
                </a:solidFill>
              </a:rPr>
              <a:t>public class</a:t>
            </a:r>
            <a:r>
              <a:rPr lang="en-US" b="1" dirty="0"/>
              <a:t> </a:t>
            </a:r>
            <a:r>
              <a:rPr lang="en-US" b="1" dirty="0" err="1"/>
              <a:t>RMWRegister</a:t>
            </a:r>
            <a:r>
              <a:rPr lang="en-US" b="1" dirty="0"/>
              <a:t> {</a:t>
            </a:r>
          </a:p>
          <a:p>
            <a:r>
              <a:rPr lang="en-US" b="1" dirty="0"/>
              <a:t> </a:t>
            </a:r>
            <a:r>
              <a:rPr lang="en-US" b="1" dirty="0">
                <a:solidFill>
                  <a:schemeClr val="tx1"/>
                </a:solidFill>
              </a:rPr>
              <a:t>private </a:t>
            </a:r>
            <a:r>
              <a:rPr lang="en-US" b="1" dirty="0" err="1">
                <a:solidFill>
                  <a:schemeClr val="tx1"/>
                </a:solidFill>
              </a:rPr>
              <a:t>int</a:t>
            </a:r>
            <a:r>
              <a:rPr lang="en-US" b="1" dirty="0"/>
              <a:t> value;</a:t>
            </a:r>
          </a:p>
          <a:p>
            <a:r>
              <a:rPr lang="en-US" b="1" dirty="0"/>
              <a:t> </a:t>
            </a:r>
            <a:r>
              <a:rPr lang="en-US" b="1" dirty="0">
                <a:solidFill>
                  <a:schemeClr val="tx1"/>
                </a:solidFill>
              </a:rPr>
              <a:t>public </a:t>
            </a:r>
            <a:r>
              <a:rPr lang="en-US" b="1" dirty="0" err="1">
                <a:solidFill>
                  <a:schemeClr val="tx1"/>
                </a:solidFill>
              </a:rPr>
              <a:t>boolean</a:t>
            </a:r>
            <a:r>
              <a:rPr lang="en-US" b="1" dirty="0"/>
              <a:t> </a:t>
            </a:r>
            <a:r>
              <a:rPr lang="en-US" b="1" dirty="0" err="1"/>
              <a:t>getAndSet</a:t>
            </a:r>
            <a:r>
              <a:rPr lang="en-US" b="1" dirty="0"/>
              <a:t>(</a:t>
            </a:r>
            <a:r>
              <a:rPr lang="en-US" b="1" dirty="0" err="1">
                <a:solidFill>
                  <a:schemeClr val="tx1"/>
                </a:solidFill>
              </a:rPr>
              <a:t>int</a:t>
            </a:r>
            <a:r>
              <a:rPr lang="en-US" b="1" dirty="0"/>
              <a:t> update) </a:t>
            </a:r>
          </a:p>
          <a:p>
            <a:r>
              <a:rPr lang="en-US" b="1" dirty="0"/>
              <a:t> {</a:t>
            </a:r>
          </a:p>
          <a:p>
            <a:r>
              <a:rPr lang="en-US" b="1" dirty="0"/>
              <a:t>  </a:t>
            </a:r>
            <a:r>
              <a:rPr lang="en-US" b="1" dirty="0" err="1">
                <a:solidFill>
                  <a:schemeClr val="tx1"/>
                </a:solidFill>
              </a:rPr>
              <a:t>int</a:t>
            </a:r>
            <a:r>
              <a:rPr lang="en-US" b="1" dirty="0"/>
              <a:t> prior = </a:t>
            </a:r>
            <a:r>
              <a:rPr lang="en-US" b="1" dirty="0" smtClean="0"/>
              <a:t>value</a:t>
            </a:r>
            <a:r>
              <a:rPr lang="en-US" b="1" dirty="0"/>
              <a:t>;</a:t>
            </a:r>
          </a:p>
          <a:p>
            <a:r>
              <a:rPr lang="en-US" b="1" dirty="0">
                <a:solidFill>
                  <a:schemeClr val="tx1"/>
                </a:solidFill>
              </a:rPr>
              <a:t>  </a:t>
            </a:r>
            <a:r>
              <a:rPr lang="en-US" b="1" dirty="0" smtClean="0"/>
              <a:t>value </a:t>
            </a:r>
            <a:r>
              <a:rPr lang="en-US" b="1" dirty="0"/>
              <a:t>= update;</a:t>
            </a:r>
          </a:p>
          <a:p>
            <a:r>
              <a:rPr lang="en-US" b="1" dirty="0">
                <a:solidFill>
                  <a:schemeClr val="tx1"/>
                </a:solidFill>
              </a:rPr>
              <a:t>  return</a:t>
            </a:r>
            <a:r>
              <a:rPr lang="en-US" b="1" dirty="0"/>
              <a:t> prior;</a:t>
            </a:r>
          </a:p>
          <a:p>
            <a:r>
              <a:rPr lang="en-US" b="1" dirty="0"/>
              <a:t> }</a:t>
            </a:r>
          </a:p>
          <a:p>
            <a:r>
              <a:rPr lang="en-US" b="1" dirty="0"/>
              <a:t>}</a:t>
            </a:r>
          </a:p>
        </p:txBody>
      </p:sp>
      <p:sp>
        <p:nvSpPr>
          <p:cNvPr id="101381" name="Rectangle 3"/>
          <p:cNvSpPr>
            <a:spLocks noGrp="1" noChangeArrowheads="1"/>
          </p:cNvSpPr>
          <p:nvPr>
            <p:ph type="title"/>
          </p:nvPr>
        </p:nvSpPr>
        <p:spPr>
          <a:xfrm>
            <a:off x="566738" y="344488"/>
            <a:ext cx="7772400" cy="1143000"/>
          </a:xfrm>
        </p:spPr>
        <p:txBody>
          <a:bodyPr/>
          <a:lstStyle/>
          <a:p>
            <a:r>
              <a:rPr lang="en-US" smtClean="0"/>
              <a:t>Swap </a:t>
            </a:r>
            <a:r>
              <a:rPr lang="en-US" sz="2800" smtClean="0"/>
              <a:t>(getAndSet)</a:t>
            </a:r>
            <a:r>
              <a:rPr lang="en-US" smtClean="0"/>
              <a:t> not Universal</a:t>
            </a:r>
          </a:p>
        </p:txBody>
      </p:sp>
      <p:sp>
        <p:nvSpPr>
          <p:cNvPr id="6" name="Slide Number Placeholder 5"/>
          <p:cNvSpPr>
            <a:spLocks noGrp="1"/>
          </p:cNvSpPr>
          <p:nvPr>
            <p:ph type="sldNum" sz="quarter" idx="11"/>
          </p:nvPr>
        </p:nvSpPr>
        <p:spPr/>
        <p:txBody>
          <a:bodyPr/>
          <a:lstStyle/>
          <a:p>
            <a:pPr>
              <a:defRPr/>
            </a:pPr>
            <a:fld id="{967C4D33-6383-4CFE-AFB7-F84E968E56E0}" type="slidenum">
              <a:rPr lang="ar-SA" smtClean="0"/>
              <a:pPr>
                <a:defRPr/>
              </a:pPr>
              <a:t>108</a:t>
            </a:fld>
            <a:endParaRPr lang="en-US"/>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2"/>
          <p:cNvSpPr>
            <a:spLocks noChangeArrowheads="1"/>
          </p:cNvSpPr>
          <p:nvPr/>
        </p:nvSpPr>
        <p:spPr bwMode="auto">
          <a:xfrm>
            <a:off x="838200" y="1452563"/>
            <a:ext cx="7315200" cy="3416320"/>
          </a:xfrm>
          <a:prstGeom prst="rect">
            <a:avLst/>
          </a:prstGeom>
          <a:solidFill>
            <a:srgbClr val="FFFFCC"/>
          </a:solidFill>
          <a:ln w="9525">
            <a:noFill/>
            <a:miter lim="800000"/>
            <a:headEnd/>
            <a:tailEnd/>
          </a:ln>
        </p:spPr>
        <p:txBody>
          <a:bodyPr>
            <a:spAutoFit/>
          </a:bodyPr>
          <a:lstStyle/>
          <a:p>
            <a:r>
              <a:rPr lang="en-US" b="1" dirty="0">
                <a:solidFill>
                  <a:schemeClr val="folHlink"/>
                </a:solidFill>
              </a:rPr>
              <a:t>public class </a:t>
            </a:r>
            <a:r>
              <a:rPr lang="en-US" b="1" dirty="0" err="1">
                <a:solidFill>
                  <a:schemeClr val="folHlink"/>
                </a:solidFill>
              </a:rPr>
              <a:t>RMWRegister</a:t>
            </a:r>
            <a:r>
              <a:rPr lang="en-US" b="1" dirty="0">
                <a:solidFill>
                  <a:schemeClr val="folHlink"/>
                </a:solidFill>
              </a:rPr>
              <a:t> {</a:t>
            </a:r>
          </a:p>
          <a:p>
            <a:r>
              <a:rPr lang="en-US" b="1" dirty="0">
                <a:solidFill>
                  <a:schemeClr val="folHlink"/>
                </a:solidFill>
              </a:rPr>
              <a:t> private </a:t>
            </a:r>
            <a:r>
              <a:rPr lang="en-US" b="1" dirty="0" err="1">
                <a:solidFill>
                  <a:schemeClr val="folHlink"/>
                </a:solidFill>
              </a:rPr>
              <a:t>int</a:t>
            </a:r>
            <a:r>
              <a:rPr lang="en-US" b="1" dirty="0">
                <a:solidFill>
                  <a:schemeClr val="folHlink"/>
                </a:solidFill>
              </a:rPr>
              <a:t> value;</a:t>
            </a:r>
          </a:p>
          <a:p>
            <a:r>
              <a:rPr lang="en-US" b="1" dirty="0">
                <a:solidFill>
                  <a:schemeClr val="folHlink"/>
                </a:solidFill>
              </a:rPr>
              <a:t> public</a:t>
            </a:r>
            <a:r>
              <a:rPr lang="en-US" b="1" dirty="0">
                <a:solidFill>
                  <a:schemeClr val="tx1"/>
                </a:solidFill>
              </a:rPr>
              <a:t> </a:t>
            </a:r>
            <a:r>
              <a:rPr lang="en-US" b="1" dirty="0" err="1">
                <a:solidFill>
                  <a:schemeClr val="tx1"/>
                </a:solidFill>
              </a:rPr>
              <a:t>boolean</a:t>
            </a:r>
            <a:r>
              <a:rPr lang="en-US" b="1" dirty="0"/>
              <a:t> </a:t>
            </a:r>
            <a:r>
              <a:rPr lang="en-US" b="1" dirty="0" err="1"/>
              <a:t>getAndSet</a:t>
            </a:r>
            <a:r>
              <a:rPr lang="en-US" b="1" dirty="0"/>
              <a:t>(</a:t>
            </a:r>
            <a:r>
              <a:rPr lang="en-US" b="1" dirty="0" err="1">
                <a:solidFill>
                  <a:schemeClr val="tx1"/>
                </a:solidFill>
              </a:rPr>
              <a:t>int</a:t>
            </a:r>
            <a:r>
              <a:rPr lang="en-US" b="1" dirty="0"/>
              <a:t> update) </a:t>
            </a:r>
          </a:p>
          <a:p>
            <a:r>
              <a:rPr lang="en-US" b="1" dirty="0"/>
              <a:t> </a:t>
            </a:r>
            <a:r>
              <a:rPr lang="en-US" b="1" dirty="0">
                <a:solidFill>
                  <a:schemeClr val="folHlink"/>
                </a:solidFill>
              </a:rPr>
              <a:t>{</a:t>
            </a:r>
          </a:p>
          <a:p>
            <a:r>
              <a:rPr lang="en-US" b="1" dirty="0">
                <a:solidFill>
                  <a:schemeClr val="folHlink"/>
                </a:solidFill>
              </a:rPr>
              <a:t>  </a:t>
            </a:r>
            <a:r>
              <a:rPr lang="en-US" b="1" dirty="0" err="1">
                <a:solidFill>
                  <a:schemeClr val="folHlink"/>
                </a:solidFill>
              </a:rPr>
              <a:t>int</a:t>
            </a:r>
            <a:r>
              <a:rPr lang="en-US" b="1" dirty="0">
                <a:solidFill>
                  <a:schemeClr val="folHlink"/>
                </a:solidFill>
              </a:rPr>
              <a:t> prior = </a:t>
            </a:r>
            <a:r>
              <a:rPr lang="en-US" b="1" dirty="0" smtClean="0">
                <a:solidFill>
                  <a:schemeClr val="folHlink"/>
                </a:solidFill>
              </a:rPr>
              <a:t>value</a:t>
            </a:r>
            <a:r>
              <a:rPr lang="en-US" b="1" dirty="0">
                <a:solidFill>
                  <a:schemeClr val="folHlink"/>
                </a:solidFill>
              </a:rPr>
              <a:t>;</a:t>
            </a:r>
          </a:p>
          <a:p>
            <a:r>
              <a:rPr lang="en-US" b="1" dirty="0">
                <a:solidFill>
                  <a:schemeClr val="folHlink"/>
                </a:solidFill>
              </a:rPr>
              <a:t>  </a:t>
            </a:r>
            <a:r>
              <a:rPr lang="en-US" b="1" dirty="0" smtClean="0">
                <a:solidFill>
                  <a:schemeClr val="folHlink"/>
                </a:solidFill>
              </a:rPr>
              <a:t>value </a:t>
            </a:r>
            <a:r>
              <a:rPr lang="en-US" b="1" dirty="0">
                <a:solidFill>
                  <a:schemeClr val="folHlink"/>
                </a:solidFill>
              </a:rPr>
              <a:t>= update;</a:t>
            </a:r>
          </a:p>
          <a:p>
            <a:r>
              <a:rPr lang="en-US" b="1" dirty="0">
                <a:solidFill>
                  <a:schemeClr val="folHlink"/>
                </a:solidFill>
              </a:rPr>
              <a:t>  return prior;</a:t>
            </a:r>
          </a:p>
          <a:p>
            <a:r>
              <a:rPr lang="en-US" b="1" dirty="0">
                <a:solidFill>
                  <a:schemeClr val="folHlink"/>
                </a:solidFill>
              </a:rPr>
              <a:t> }</a:t>
            </a:r>
          </a:p>
          <a:p>
            <a:r>
              <a:rPr lang="en-US" b="1" dirty="0">
                <a:solidFill>
                  <a:schemeClr val="folHlink"/>
                </a:solidFill>
              </a:rPr>
              <a:t>}</a:t>
            </a:r>
          </a:p>
        </p:txBody>
      </p:sp>
      <p:sp>
        <p:nvSpPr>
          <p:cNvPr id="102405" name="Rectangle 5"/>
          <p:cNvSpPr>
            <a:spLocks noChangeArrowheads="1"/>
          </p:cNvSpPr>
          <p:nvPr/>
        </p:nvSpPr>
        <p:spPr bwMode="auto">
          <a:xfrm>
            <a:off x="3249613" y="4056063"/>
            <a:ext cx="4629150" cy="519112"/>
          </a:xfrm>
          <a:prstGeom prst="rect">
            <a:avLst/>
          </a:prstGeom>
          <a:solidFill>
            <a:srgbClr val="FFFFCC"/>
          </a:solidFill>
          <a:ln w="9525">
            <a:noFill/>
            <a:miter lim="800000"/>
            <a:headEnd/>
            <a:tailEnd/>
          </a:ln>
        </p:spPr>
        <p:txBody>
          <a:bodyPr>
            <a:spAutoFit/>
          </a:bodyPr>
          <a:lstStyle/>
          <a:p>
            <a:pPr algn="ctr"/>
            <a:r>
              <a:rPr lang="en-US" sz="2800" b="1" dirty="0">
                <a:solidFill>
                  <a:srgbClr val="FF0000"/>
                </a:solidFill>
                <a:latin typeface="+mj-lt"/>
              </a:rPr>
              <a:t>Consensus number 2</a:t>
            </a:r>
          </a:p>
        </p:txBody>
      </p:sp>
      <p:sp>
        <p:nvSpPr>
          <p:cNvPr id="102406" name="AutoShape 6"/>
          <p:cNvSpPr>
            <a:spLocks noChangeArrowheads="1"/>
          </p:cNvSpPr>
          <p:nvPr/>
        </p:nvSpPr>
        <p:spPr bwMode="auto">
          <a:xfrm flipV="1">
            <a:off x="2351088" y="2181225"/>
            <a:ext cx="5437187" cy="450850"/>
          </a:xfrm>
          <a:prstGeom prst="wedgeRoundRectCallout">
            <a:avLst>
              <a:gd name="adj1" fmla="val 11255"/>
              <a:gd name="adj2" fmla="val -359509"/>
              <a:gd name="adj3" fmla="val 16667"/>
            </a:avLst>
          </a:prstGeom>
          <a:noFill/>
          <a:ln w="38100">
            <a:solidFill>
              <a:srgbClr val="FF0000"/>
            </a:solidFill>
            <a:miter lim="800000"/>
            <a:headEnd/>
            <a:tailEnd/>
          </a:ln>
        </p:spPr>
        <p:txBody>
          <a:bodyPr rot="10800000" anchor="ctr"/>
          <a:lstStyle/>
          <a:p>
            <a:pPr algn="ctr"/>
            <a:endParaRPr lang="en-US" sz="4400" b="1" dirty="0">
              <a:solidFill>
                <a:srgbClr val="FF0000"/>
              </a:solidFill>
              <a:latin typeface="Arial" pitchFamily="34" charset="0"/>
            </a:endParaRPr>
          </a:p>
        </p:txBody>
      </p:sp>
      <p:sp>
        <p:nvSpPr>
          <p:cNvPr id="11" name="Rectangle 3"/>
          <p:cNvSpPr txBox="1">
            <a:spLocks noChangeArrowheads="1"/>
          </p:cNvSpPr>
          <p:nvPr/>
        </p:nvSpPr>
        <p:spPr bwMode="auto">
          <a:xfrm>
            <a:off x="566738" y="344488"/>
            <a:ext cx="7772400" cy="1143000"/>
          </a:xfrm>
          <a:prstGeom prst="rect">
            <a:avLst/>
          </a:prstGeom>
          <a:noFill/>
          <a:ln w="9525">
            <a:noFill/>
            <a:miter lim="800000"/>
            <a:headEnd/>
            <a:tailEnd/>
          </a:ln>
        </p:spPr>
        <p:txBody>
          <a:bodyPr anchor="ctr"/>
          <a:lstStyle/>
          <a:p>
            <a:pPr algn="ctr">
              <a:defRPr/>
            </a:pPr>
            <a:r>
              <a:rPr lang="en-US" sz="4400" kern="0" dirty="0">
                <a:solidFill>
                  <a:schemeClr val="tx2"/>
                </a:solidFill>
                <a:latin typeface="+mj-lt"/>
                <a:ea typeface="+mj-ea"/>
                <a:cs typeface="+mj-cs"/>
              </a:rPr>
              <a:t>Swap </a:t>
            </a:r>
            <a:r>
              <a:rPr lang="en-US" sz="2800" kern="0" dirty="0">
                <a:solidFill>
                  <a:schemeClr val="tx2"/>
                </a:solidFill>
                <a:latin typeface="+mj-lt"/>
                <a:ea typeface="+mj-ea"/>
                <a:cs typeface="+mj-cs"/>
              </a:rPr>
              <a:t>(</a:t>
            </a:r>
            <a:r>
              <a:rPr lang="en-US" sz="2800" kern="0" dirty="0" err="1">
                <a:solidFill>
                  <a:schemeClr val="tx2"/>
                </a:solidFill>
                <a:latin typeface="+mj-lt"/>
                <a:ea typeface="+mj-ea"/>
                <a:cs typeface="+mj-cs"/>
              </a:rPr>
              <a:t>getAndSet</a:t>
            </a:r>
            <a:r>
              <a:rPr lang="en-US" sz="2800" kern="0" dirty="0">
                <a:solidFill>
                  <a:schemeClr val="tx2"/>
                </a:solidFill>
                <a:latin typeface="+mj-lt"/>
                <a:ea typeface="+mj-ea"/>
                <a:cs typeface="+mj-cs"/>
              </a:rPr>
              <a:t>)</a:t>
            </a:r>
            <a:r>
              <a:rPr lang="en-US" sz="4400" kern="0" dirty="0">
                <a:solidFill>
                  <a:schemeClr val="tx2"/>
                </a:solidFill>
                <a:latin typeface="+mj-lt"/>
                <a:ea typeface="+mj-ea"/>
                <a:cs typeface="+mj-cs"/>
              </a:rPr>
              <a:t> not Universal</a:t>
            </a:r>
          </a:p>
        </p:txBody>
      </p:sp>
      <p:sp>
        <p:nvSpPr>
          <p:cNvPr id="8" name="Slide Number Placeholder 7"/>
          <p:cNvSpPr>
            <a:spLocks noGrp="1"/>
          </p:cNvSpPr>
          <p:nvPr>
            <p:ph type="sldNum" sz="quarter" idx="11"/>
          </p:nvPr>
        </p:nvSpPr>
        <p:spPr/>
        <p:txBody>
          <a:bodyPr/>
          <a:lstStyle/>
          <a:p>
            <a:pPr>
              <a:defRPr/>
            </a:pPr>
            <a:fld id="{967C4D33-6383-4CFE-AFB7-F84E968E56E0}" type="slidenum">
              <a:rPr lang="ar-SA" smtClean="0"/>
              <a:pPr>
                <a:defRPr/>
              </a:pPr>
              <a:t>109</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smtClean="0"/>
              <a:t>A Generic Sequential Object</a:t>
            </a:r>
          </a:p>
        </p:txBody>
      </p:sp>
      <p:sp>
        <p:nvSpPr>
          <p:cNvPr id="12293" name="Rectangle 3"/>
          <p:cNvSpPr>
            <a:spLocks noChangeArrowheads="1"/>
          </p:cNvSpPr>
          <p:nvPr/>
        </p:nvSpPr>
        <p:spPr bwMode="auto">
          <a:xfrm>
            <a:off x="649288" y="1774825"/>
            <a:ext cx="7677150" cy="1552575"/>
          </a:xfrm>
          <a:prstGeom prst="rect">
            <a:avLst/>
          </a:prstGeom>
          <a:solidFill>
            <a:srgbClr val="FFFFCC"/>
          </a:solidFill>
          <a:ln w="9525">
            <a:noFill/>
            <a:miter lim="800000"/>
            <a:headEnd/>
            <a:tailEnd/>
          </a:ln>
        </p:spPr>
        <p:txBody>
          <a:bodyPr>
            <a:spAutoFit/>
          </a:bodyPr>
          <a:lstStyle/>
          <a:p>
            <a:r>
              <a:rPr lang="en-US" b="1">
                <a:solidFill>
                  <a:schemeClr val="folHlink"/>
                </a:solidFill>
              </a:rPr>
              <a:t>public interface SeqObject {</a:t>
            </a:r>
          </a:p>
          <a:p>
            <a:r>
              <a:rPr lang="en-US" b="1">
                <a:solidFill>
                  <a:schemeClr val="folHlink"/>
                </a:solidFill>
              </a:rPr>
              <a:t>  public abstract</a:t>
            </a:r>
          </a:p>
          <a:p>
            <a:r>
              <a:rPr lang="en-US" b="1">
                <a:solidFill>
                  <a:schemeClr val="folHlink"/>
                </a:solidFill>
              </a:rPr>
              <a:t>    Response</a:t>
            </a:r>
            <a:r>
              <a:rPr lang="en-US" b="1"/>
              <a:t> </a:t>
            </a:r>
            <a:r>
              <a:rPr lang="en-US" b="1">
                <a:solidFill>
                  <a:schemeClr val="folHlink"/>
                </a:solidFill>
              </a:rPr>
              <a:t>apply</a:t>
            </a:r>
            <a:r>
              <a:rPr lang="en-US" b="1"/>
              <a:t>(Invocation invoc);</a:t>
            </a:r>
          </a:p>
          <a:p>
            <a:r>
              <a:rPr lang="en-US" b="1">
                <a:solidFill>
                  <a:schemeClr val="folHlink"/>
                </a:solidFill>
              </a:rPr>
              <a:t>}</a:t>
            </a:r>
          </a:p>
        </p:txBody>
      </p:sp>
      <p:sp>
        <p:nvSpPr>
          <p:cNvPr id="12294" name="AutoShape 4"/>
          <p:cNvSpPr>
            <a:spLocks noChangeArrowheads="1"/>
          </p:cNvSpPr>
          <p:nvPr/>
        </p:nvSpPr>
        <p:spPr bwMode="auto">
          <a:xfrm>
            <a:off x="4064000" y="2541588"/>
            <a:ext cx="3352800" cy="463550"/>
          </a:xfrm>
          <a:prstGeom prst="wedgeRoundRectCallout">
            <a:avLst>
              <a:gd name="adj1" fmla="val -8616"/>
              <a:gd name="adj2" fmla="val 382190"/>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12295" name="Rectangle 5"/>
          <p:cNvSpPr>
            <a:spLocks noChangeArrowheads="1"/>
          </p:cNvSpPr>
          <p:nvPr/>
        </p:nvSpPr>
        <p:spPr bwMode="auto">
          <a:xfrm>
            <a:off x="2901950" y="4605338"/>
            <a:ext cx="5648325" cy="519112"/>
          </a:xfrm>
          <a:prstGeom prst="rect">
            <a:avLst/>
          </a:prstGeom>
          <a:noFill/>
          <a:ln w="9525">
            <a:noFill/>
            <a:miter lim="800000"/>
            <a:headEnd/>
            <a:tailEnd/>
          </a:ln>
        </p:spPr>
        <p:txBody>
          <a:bodyPr>
            <a:spAutoFit/>
          </a:bodyPr>
          <a:lstStyle/>
          <a:p>
            <a:pPr algn="ctr"/>
            <a:r>
              <a:rPr lang="en-US" sz="2800" b="1" dirty="0">
                <a:solidFill>
                  <a:srgbClr val="FF0000"/>
                </a:solidFill>
                <a:latin typeface="+mj-lt"/>
              </a:rPr>
              <a:t>Push:5, </a:t>
            </a:r>
            <a:r>
              <a:rPr lang="en-US" sz="2800" b="1" dirty="0" err="1">
                <a:solidFill>
                  <a:srgbClr val="FF0000"/>
                </a:solidFill>
                <a:latin typeface="+mj-lt"/>
              </a:rPr>
              <a:t>Pop:null</a:t>
            </a:r>
            <a:endParaRPr lang="en-US" sz="2800" b="1" dirty="0">
              <a:solidFill>
                <a:srgbClr val="FF0000"/>
              </a:solidFill>
              <a:latin typeface="+mj-lt"/>
            </a:endParaRP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11</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2"/>
          <p:cNvSpPr>
            <a:spLocks noChangeArrowheads="1"/>
          </p:cNvSpPr>
          <p:nvPr/>
        </p:nvSpPr>
        <p:spPr bwMode="auto">
          <a:xfrm>
            <a:off x="838200" y="1452563"/>
            <a:ext cx="7315200" cy="3416320"/>
          </a:xfrm>
          <a:prstGeom prst="rect">
            <a:avLst/>
          </a:prstGeom>
          <a:solidFill>
            <a:srgbClr val="FFFFCC"/>
          </a:solidFill>
          <a:ln w="9525">
            <a:noFill/>
            <a:miter lim="800000"/>
            <a:headEnd/>
            <a:tailEnd/>
          </a:ln>
        </p:spPr>
        <p:txBody>
          <a:bodyPr>
            <a:spAutoFit/>
          </a:bodyPr>
          <a:lstStyle/>
          <a:p>
            <a:r>
              <a:rPr lang="en-US" b="1" dirty="0">
                <a:solidFill>
                  <a:schemeClr val="folHlink"/>
                </a:solidFill>
              </a:rPr>
              <a:t>public class </a:t>
            </a:r>
            <a:r>
              <a:rPr lang="en-US" b="1" dirty="0" err="1">
                <a:solidFill>
                  <a:schemeClr val="folHlink"/>
                </a:solidFill>
              </a:rPr>
              <a:t>RMWRegister</a:t>
            </a:r>
            <a:r>
              <a:rPr lang="en-US" b="1" dirty="0">
                <a:solidFill>
                  <a:schemeClr val="folHlink"/>
                </a:solidFill>
              </a:rPr>
              <a:t> {</a:t>
            </a:r>
          </a:p>
          <a:p>
            <a:r>
              <a:rPr lang="en-US" b="1" dirty="0">
                <a:solidFill>
                  <a:schemeClr val="folHlink"/>
                </a:solidFill>
              </a:rPr>
              <a:t> private </a:t>
            </a:r>
            <a:r>
              <a:rPr lang="en-US" b="1" dirty="0" err="1">
                <a:solidFill>
                  <a:schemeClr val="folHlink"/>
                </a:solidFill>
              </a:rPr>
              <a:t>int</a:t>
            </a:r>
            <a:r>
              <a:rPr lang="en-US" b="1" dirty="0">
                <a:solidFill>
                  <a:schemeClr val="folHlink"/>
                </a:solidFill>
              </a:rPr>
              <a:t> value;</a:t>
            </a:r>
          </a:p>
          <a:p>
            <a:r>
              <a:rPr lang="en-US" b="1" dirty="0">
                <a:solidFill>
                  <a:schemeClr val="folHlink"/>
                </a:solidFill>
              </a:rPr>
              <a:t> public</a:t>
            </a:r>
            <a:r>
              <a:rPr lang="en-US" b="1" dirty="0">
                <a:solidFill>
                  <a:schemeClr val="tx1"/>
                </a:solidFill>
              </a:rPr>
              <a:t> </a:t>
            </a:r>
            <a:r>
              <a:rPr lang="en-US" b="1" dirty="0" err="1">
                <a:solidFill>
                  <a:schemeClr val="tx1"/>
                </a:solidFill>
              </a:rPr>
              <a:t>boolean</a:t>
            </a:r>
            <a:r>
              <a:rPr lang="en-US" b="1" dirty="0"/>
              <a:t> </a:t>
            </a:r>
            <a:r>
              <a:rPr lang="en-US" b="1" dirty="0" err="1"/>
              <a:t>getAndSet</a:t>
            </a:r>
            <a:r>
              <a:rPr lang="en-US" b="1" dirty="0"/>
              <a:t>(</a:t>
            </a:r>
            <a:r>
              <a:rPr lang="en-US" b="1" dirty="0" err="1">
                <a:solidFill>
                  <a:schemeClr val="tx1"/>
                </a:solidFill>
              </a:rPr>
              <a:t>int</a:t>
            </a:r>
            <a:r>
              <a:rPr lang="en-US" b="1" dirty="0"/>
              <a:t> update) </a:t>
            </a:r>
          </a:p>
          <a:p>
            <a:r>
              <a:rPr lang="en-US" b="1" dirty="0"/>
              <a:t> </a:t>
            </a:r>
            <a:r>
              <a:rPr lang="en-US" b="1" dirty="0">
                <a:solidFill>
                  <a:schemeClr val="folHlink"/>
                </a:solidFill>
              </a:rPr>
              <a:t>{</a:t>
            </a:r>
          </a:p>
          <a:p>
            <a:r>
              <a:rPr lang="en-US" b="1" dirty="0">
                <a:solidFill>
                  <a:schemeClr val="folHlink"/>
                </a:solidFill>
              </a:rPr>
              <a:t>  </a:t>
            </a:r>
            <a:r>
              <a:rPr lang="en-US" b="1" dirty="0" err="1">
                <a:solidFill>
                  <a:schemeClr val="folHlink"/>
                </a:solidFill>
              </a:rPr>
              <a:t>int</a:t>
            </a:r>
            <a:r>
              <a:rPr lang="en-US" b="1" dirty="0">
                <a:solidFill>
                  <a:schemeClr val="folHlink"/>
                </a:solidFill>
              </a:rPr>
              <a:t> prior = </a:t>
            </a:r>
            <a:r>
              <a:rPr lang="en-US" b="1" dirty="0" smtClean="0">
                <a:solidFill>
                  <a:schemeClr val="folHlink"/>
                </a:solidFill>
              </a:rPr>
              <a:t>value</a:t>
            </a:r>
            <a:r>
              <a:rPr lang="en-US" b="1" dirty="0">
                <a:solidFill>
                  <a:schemeClr val="folHlink"/>
                </a:solidFill>
              </a:rPr>
              <a:t>;</a:t>
            </a:r>
          </a:p>
          <a:p>
            <a:r>
              <a:rPr lang="en-US" b="1" dirty="0">
                <a:solidFill>
                  <a:schemeClr val="folHlink"/>
                </a:solidFill>
              </a:rPr>
              <a:t>  </a:t>
            </a:r>
            <a:r>
              <a:rPr lang="en-US" b="1" dirty="0" smtClean="0">
                <a:solidFill>
                  <a:schemeClr val="folHlink"/>
                </a:solidFill>
              </a:rPr>
              <a:t>value </a:t>
            </a:r>
            <a:r>
              <a:rPr lang="en-US" b="1" dirty="0">
                <a:solidFill>
                  <a:schemeClr val="folHlink"/>
                </a:solidFill>
              </a:rPr>
              <a:t>= update;</a:t>
            </a:r>
          </a:p>
          <a:p>
            <a:r>
              <a:rPr lang="en-US" b="1" dirty="0">
                <a:solidFill>
                  <a:schemeClr val="folHlink"/>
                </a:solidFill>
              </a:rPr>
              <a:t>  return prior;</a:t>
            </a:r>
          </a:p>
          <a:p>
            <a:r>
              <a:rPr lang="en-US" b="1" dirty="0">
                <a:solidFill>
                  <a:schemeClr val="folHlink"/>
                </a:solidFill>
              </a:rPr>
              <a:t> }</a:t>
            </a:r>
          </a:p>
          <a:p>
            <a:r>
              <a:rPr lang="en-US" b="1" dirty="0">
                <a:solidFill>
                  <a:schemeClr val="folHlink"/>
                </a:solidFill>
              </a:rPr>
              <a:t>}</a:t>
            </a:r>
          </a:p>
        </p:txBody>
      </p:sp>
      <p:sp>
        <p:nvSpPr>
          <p:cNvPr id="103429" name="Rectangle 5"/>
          <p:cNvSpPr>
            <a:spLocks noChangeArrowheads="1"/>
          </p:cNvSpPr>
          <p:nvPr/>
        </p:nvSpPr>
        <p:spPr bwMode="auto">
          <a:xfrm>
            <a:off x="2351088" y="4056063"/>
            <a:ext cx="5527675" cy="519112"/>
          </a:xfrm>
          <a:prstGeom prst="rect">
            <a:avLst/>
          </a:prstGeom>
          <a:solidFill>
            <a:srgbClr val="FFFFCC"/>
          </a:solidFill>
          <a:ln w="9525">
            <a:noFill/>
            <a:miter lim="800000"/>
            <a:headEnd/>
            <a:tailEnd/>
          </a:ln>
        </p:spPr>
        <p:txBody>
          <a:bodyPr>
            <a:spAutoFit/>
          </a:bodyPr>
          <a:lstStyle/>
          <a:p>
            <a:pPr algn="ctr"/>
            <a:r>
              <a:rPr lang="en-US" sz="2800" b="1" dirty="0">
                <a:solidFill>
                  <a:srgbClr val="FF0000"/>
                </a:solidFill>
                <a:latin typeface="+mj-lt"/>
              </a:rPr>
              <a:t>Not universal for ≥3 threads</a:t>
            </a:r>
          </a:p>
        </p:txBody>
      </p:sp>
      <p:sp>
        <p:nvSpPr>
          <p:cNvPr id="103430" name="AutoShape 6"/>
          <p:cNvSpPr>
            <a:spLocks noChangeArrowheads="1"/>
          </p:cNvSpPr>
          <p:nvPr/>
        </p:nvSpPr>
        <p:spPr bwMode="auto">
          <a:xfrm flipV="1">
            <a:off x="2351088" y="2181225"/>
            <a:ext cx="5437187" cy="450850"/>
          </a:xfrm>
          <a:prstGeom prst="wedgeRoundRectCallout">
            <a:avLst>
              <a:gd name="adj1" fmla="val 11255"/>
              <a:gd name="adj2" fmla="val -359509"/>
              <a:gd name="adj3" fmla="val 16667"/>
            </a:avLst>
          </a:prstGeom>
          <a:noFill/>
          <a:ln w="38100">
            <a:solidFill>
              <a:srgbClr val="FF0000"/>
            </a:solidFill>
            <a:miter lim="800000"/>
            <a:headEnd/>
            <a:tailEnd/>
          </a:ln>
        </p:spPr>
        <p:txBody>
          <a:bodyPr rot="10800000" anchor="ctr"/>
          <a:lstStyle/>
          <a:p>
            <a:pPr algn="ctr"/>
            <a:endParaRPr lang="en-US" sz="4400" b="1" dirty="0">
              <a:solidFill>
                <a:srgbClr val="FF0000"/>
              </a:solidFill>
              <a:latin typeface="Arial" pitchFamily="34" charset="0"/>
            </a:endParaRPr>
          </a:p>
        </p:txBody>
      </p:sp>
      <p:sp>
        <p:nvSpPr>
          <p:cNvPr id="9" name="Rectangle 3"/>
          <p:cNvSpPr txBox="1">
            <a:spLocks noChangeArrowheads="1"/>
          </p:cNvSpPr>
          <p:nvPr/>
        </p:nvSpPr>
        <p:spPr bwMode="auto">
          <a:xfrm>
            <a:off x="566738" y="344488"/>
            <a:ext cx="7772400" cy="1143000"/>
          </a:xfrm>
          <a:prstGeom prst="rect">
            <a:avLst/>
          </a:prstGeom>
          <a:noFill/>
          <a:ln w="9525">
            <a:noFill/>
            <a:miter lim="800000"/>
            <a:headEnd/>
            <a:tailEnd/>
          </a:ln>
        </p:spPr>
        <p:txBody>
          <a:bodyPr anchor="ctr"/>
          <a:lstStyle/>
          <a:p>
            <a:pPr algn="ctr">
              <a:defRPr/>
            </a:pPr>
            <a:r>
              <a:rPr lang="en-US" sz="4400" kern="0" dirty="0">
                <a:solidFill>
                  <a:schemeClr val="tx2"/>
                </a:solidFill>
                <a:latin typeface="+mj-lt"/>
                <a:ea typeface="+mj-ea"/>
                <a:cs typeface="+mj-cs"/>
              </a:rPr>
              <a:t>Swap </a:t>
            </a:r>
            <a:r>
              <a:rPr lang="en-US" sz="2800" kern="0" dirty="0">
                <a:solidFill>
                  <a:schemeClr val="tx2"/>
                </a:solidFill>
                <a:latin typeface="+mj-lt"/>
                <a:ea typeface="+mj-ea"/>
                <a:cs typeface="+mj-cs"/>
              </a:rPr>
              <a:t>(</a:t>
            </a:r>
            <a:r>
              <a:rPr lang="en-US" sz="2800" kern="0" dirty="0" err="1">
                <a:solidFill>
                  <a:schemeClr val="tx2"/>
                </a:solidFill>
                <a:latin typeface="+mj-lt"/>
                <a:ea typeface="+mj-ea"/>
                <a:cs typeface="+mj-cs"/>
              </a:rPr>
              <a:t>getAndSet</a:t>
            </a:r>
            <a:r>
              <a:rPr lang="en-US" sz="2800" kern="0" dirty="0">
                <a:solidFill>
                  <a:schemeClr val="tx2"/>
                </a:solidFill>
                <a:latin typeface="+mj-lt"/>
                <a:ea typeface="+mj-ea"/>
                <a:cs typeface="+mj-cs"/>
              </a:rPr>
              <a:t>)</a:t>
            </a:r>
            <a:r>
              <a:rPr lang="en-US" sz="4400" kern="0" dirty="0">
                <a:solidFill>
                  <a:schemeClr val="tx2"/>
                </a:solidFill>
                <a:latin typeface="+mj-lt"/>
                <a:ea typeface="+mj-ea"/>
                <a:cs typeface="+mj-cs"/>
              </a:rPr>
              <a:t> not Universal</a:t>
            </a:r>
          </a:p>
        </p:txBody>
      </p:sp>
      <p:sp>
        <p:nvSpPr>
          <p:cNvPr id="8" name="Slide Number Placeholder 7"/>
          <p:cNvSpPr>
            <a:spLocks noGrp="1"/>
          </p:cNvSpPr>
          <p:nvPr>
            <p:ph type="sldNum" sz="quarter" idx="11"/>
          </p:nvPr>
        </p:nvSpPr>
        <p:spPr/>
        <p:txBody>
          <a:bodyPr/>
          <a:lstStyle/>
          <a:p>
            <a:pPr>
              <a:defRPr/>
            </a:pPr>
            <a:fld id="{967C4D33-6383-4CFE-AFB7-F84E968E56E0}" type="slidenum">
              <a:rPr lang="ar-SA" smtClean="0"/>
              <a:pPr>
                <a:defRPr/>
              </a:pPr>
              <a:t>110</a:t>
            </a:fld>
            <a:endParaRPr lang="en-US"/>
          </a:p>
        </p:txBody>
      </p:sp>
      <p:sp>
        <p:nvSpPr>
          <p:cNvPr id="10" name="Footer Placeholder 9"/>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2"/>
          <p:cNvSpPr>
            <a:spLocks noChangeArrowheads="1"/>
          </p:cNvSpPr>
          <p:nvPr/>
        </p:nvSpPr>
        <p:spPr bwMode="auto">
          <a:xfrm>
            <a:off x="838200" y="1452563"/>
            <a:ext cx="7315200" cy="4524315"/>
          </a:xfrm>
          <a:prstGeom prst="rect">
            <a:avLst/>
          </a:prstGeom>
          <a:solidFill>
            <a:srgbClr val="FFFFCC"/>
          </a:solidFill>
          <a:ln w="9525">
            <a:noFill/>
            <a:miter lim="800000"/>
            <a:headEnd/>
            <a:tailEnd/>
          </a:ln>
        </p:spPr>
        <p:txBody>
          <a:bodyPr>
            <a:spAutoFit/>
          </a:bodyPr>
          <a:lstStyle/>
          <a:p>
            <a:r>
              <a:rPr lang="en-US" b="1" dirty="0">
                <a:solidFill>
                  <a:schemeClr val="tx1"/>
                </a:solidFill>
              </a:rPr>
              <a:t>public class</a:t>
            </a:r>
            <a:r>
              <a:rPr lang="en-US" b="1" dirty="0"/>
              <a:t> </a:t>
            </a:r>
            <a:r>
              <a:rPr lang="en-US" b="1" dirty="0" err="1"/>
              <a:t>RMWRegister</a:t>
            </a:r>
            <a:r>
              <a:rPr lang="en-US" b="1" dirty="0"/>
              <a:t> {</a:t>
            </a:r>
          </a:p>
          <a:p>
            <a:r>
              <a:rPr lang="en-US" b="1" dirty="0"/>
              <a:t> </a:t>
            </a:r>
            <a:r>
              <a:rPr lang="en-US" b="1" dirty="0">
                <a:solidFill>
                  <a:schemeClr val="tx1"/>
                </a:solidFill>
              </a:rPr>
              <a:t>private </a:t>
            </a:r>
            <a:r>
              <a:rPr lang="en-US" b="1" dirty="0" err="1">
                <a:solidFill>
                  <a:schemeClr val="tx1"/>
                </a:solidFill>
              </a:rPr>
              <a:t>int</a:t>
            </a:r>
            <a:r>
              <a:rPr lang="en-US" b="1" dirty="0"/>
              <a:t> value;</a:t>
            </a:r>
          </a:p>
          <a:p>
            <a:r>
              <a:rPr lang="en-US" b="1" dirty="0"/>
              <a:t> </a:t>
            </a:r>
            <a:r>
              <a:rPr lang="en-US" b="1" dirty="0">
                <a:solidFill>
                  <a:schemeClr val="tx1"/>
                </a:solidFill>
              </a:rPr>
              <a:t>public </a:t>
            </a:r>
            <a:r>
              <a:rPr lang="en-US" b="1" dirty="0" err="1">
                <a:solidFill>
                  <a:schemeClr val="tx1"/>
                </a:solidFill>
              </a:rPr>
              <a:t>boolean</a:t>
            </a:r>
            <a:endParaRPr lang="en-US" b="1" dirty="0"/>
          </a:p>
          <a:p>
            <a:r>
              <a:rPr lang="en-US" b="1" dirty="0"/>
              <a:t>   </a:t>
            </a:r>
            <a:r>
              <a:rPr lang="en-US" b="1" dirty="0" err="1"/>
              <a:t>compareAndSet</a:t>
            </a:r>
            <a:r>
              <a:rPr lang="en-US" b="1" dirty="0"/>
              <a:t>(</a:t>
            </a:r>
            <a:r>
              <a:rPr lang="en-US" b="1" dirty="0" err="1">
                <a:solidFill>
                  <a:schemeClr val="tx1"/>
                </a:solidFill>
              </a:rPr>
              <a:t>int</a:t>
            </a:r>
            <a:r>
              <a:rPr lang="en-US" b="1" dirty="0"/>
              <a:t> expected,</a:t>
            </a:r>
          </a:p>
          <a:p>
            <a:r>
              <a:rPr lang="en-US" b="1" dirty="0"/>
              <a:t>                 </a:t>
            </a:r>
            <a:r>
              <a:rPr lang="en-US" b="1" dirty="0" err="1">
                <a:solidFill>
                  <a:schemeClr val="tx1"/>
                </a:solidFill>
              </a:rPr>
              <a:t>int</a:t>
            </a:r>
            <a:r>
              <a:rPr lang="en-US" b="1" dirty="0"/>
              <a:t> update) {</a:t>
            </a:r>
          </a:p>
          <a:p>
            <a:r>
              <a:rPr lang="en-US" b="1" dirty="0"/>
              <a:t>  </a:t>
            </a:r>
            <a:r>
              <a:rPr lang="en-US" b="1" dirty="0" err="1">
                <a:solidFill>
                  <a:schemeClr val="tx1"/>
                </a:solidFill>
              </a:rPr>
              <a:t>int</a:t>
            </a:r>
            <a:r>
              <a:rPr lang="en-US" b="1" dirty="0"/>
              <a:t> prior = </a:t>
            </a:r>
            <a:r>
              <a:rPr lang="en-US" b="1" dirty="0" smtClean="0"/>
              <a:t>value</a:t>
            </a:r>
            <a:r>
              <a:rPr lang="en-US" b="1" dirty="0"/>
              <a:t>;</a:t>
            </a:r>
          </a:p>
          <a:p>
            <a:r>
              <a:rPr lang="en-US" b="1" dirty="0"/>
              <a:t>  </a:t>
            </a:r>
            <a:r>
              <a:rPr lang="en-US" b="1" dirty="0">
                <a:solidFill>
                  <a:schemeClr val="tx1"/>
                </a:solidFill>
              </a:rPr>
              <a:t>if</a:t>
            </a:r>
            <a:r>
              <a:rPr lang="en-US" b="1" dirty="0"/>
              <a:t> </a:t>
            </a:r>
            <a:r>
              <a:rPr lang="en-US" b="1" dirty="0" smtClean="0"/>
              <a:t>(value </a:t>
            </a:r>
            <a:r>
              <a:rPr lang="en-US" b="1" dirty="0"/>
              <a:t>== expected) {</a:t>
            </a:r>
          </a:p>
          <a:p>
            <a:r>
              <a:rPr lang="en-US" b="1" dirty="0"/>
              <a:t>   </a:t>
            </a:r>
            <a:r>
              <a:rPr lang="en-US" b="1" dirty="0" smtClean="0"/>
              <a:t>value </a:t>
            </a:r>
            <a:r>
              <a:rPr lang="en-US" b="1" dirty="0"/>
              <a:t>= update;</a:t>
            </a:r>
          </a:p>
          <a:p>
            <a:r>
              <a:rPr lang="en-US" b="1" dirty="0"/>
              <a:t>   </a:t>
            </a:r>
            <a:r>
              <a:rPr lang="en-US" b="1" dirty="0">
                <a:solidFill>
                  <a:schemeClr val="tx1"/>
                </a:solidFill>
              </a:rPr>
              <a:t>return</a:t>
            </a:r>
            <a:r>
              <a:rPr lang="en-US" b="1" dirty="0"/>
              <a:t> </a:t>
            </a:r>
            <a:r>
              <a:rPr lang="en-US" b="1" dirty="0">
                <a:solidFill>
                  <a:schemeClr val="tx1"/>
                </a:solidFill>
              </a:rPr>
              <a:t>true</a:t>
            </a:r>
            <a:r>
              <a:rPr lang="en-US" b="1" dirty="0"/>
              <a:t>;</a:t>
            </a:r>
          </a:p>
          <a:p>
            <a:r>
              <a:rPr lang="en-US" b="1" dirty="0"/>
              <a:t>  }</a:t>
            </a:r>
          </a:p>
          <a:p>
            <a:r>
              <a:rPr lang="en-US" b="1" dirty="0"/>
              <a:t> </a:t>
            </a:r>
            <a:r>
              <a:rPr lang="en-US" b="1" dirty="0">
                <a:solidFill>
                  <a:schemeClr val="tx1"/>
                </a:solidFill>
              </a:rPr>
              <a:t>return</a:t>
            </a:r>
            <a:r>
              <a:rPr lang="en-US" b="1" dirty="0"/>
              <a:t> </a:t>
            </a:r>
            <a:r>
              <a:rPr lang="en-US" b="1" dirty="0">
                <a:solidFill>
                  <a:schemeClr val="tx1"/>
                </a:solidFill>
              </a:rPr>
              <a:t>false</a:t>
            </a:r>
            <a:r>
              <a:rPr lang="en-US" b="1" dirty="0"/>
              <a:t>;</a:t>
            </a:r>
          </a:p>
          <a:p>
            <a:r>
              <a:rPr lang="en-US" b="1" dirty="0"/>
              <a:t> }}</a:t>
            </a:r>
          </a:p>
        </p:txBody>
      </p:sp>
      <p:sp>
        <p:nvSpPr>
          <p:cNvPr id="104453" name="Rectangle 3"/>
          <p:cNvSpPr>
            <a:spLocks noGrp="1" noChangeArrowheads="1"/>
          </p:cNvSpPr>
          <p:nvPr>
            <p:ph type="title"/>
          </p:nvPr>
        </p:nvSpPr>
        <p:spPr>
          <a:xfrm>
            <a:off x="566738" y="344488"/>
            <a:ext cx="7772400" cy="1143000"/>
          </a:xfrm>
        </p:spPr>
        <p:txBody>
          <a:bodyPr/>
          <a:lstStyle/>
          <a:p>
            <a:r>
              <a:rPr lang="en-US" smtClean="0"/>
              <a:t>CompareAndSet is Universal</a:t>
            </a:r>
          </a:p>
        </p:txBody>
      </p:sp>
      <p:sp>
        <p:nvSpPr>
          <p:cNvPr id="6" name="Slide Number Placeholder 5"/>
          <p:cNvSpPr>
            <a:spLocks noGrp="1"/>
          </p:cNvSpPr>
          <p:nvPr>
            <p:ph type="sldNum" sz="quarter" idx="11"/>
          </p:nvPr>
        </p:nvSpPr>
        <p:spPr/>
        <p:txBody>
          <a:bodyPr/>
          <a:lstStyle/>
          <a:p>
            <a:pPr>
              <a:defRPr/>
            </a:pPr>
            <a:fld id="{967C4D33-6383-4CFE-AFB7-F84E968E56E0}" type="slidenum">
              <a:rPr lang="ar-SA" smtClean="0"/>
              <a:pPr>
                <a:defRPr/>
              </a:pPr>
              <a:t>111</a:t>
            </a:fld>
            <a:endParaRPr lang="en-US"/>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2"/>
          <p:cNvSpPr>
            <a:spLocks noChangeArrowheads="1"/>
          </p:cNvSpPr>
          <p:nvPr/>
        </p:nvSpPr>
        <p:spPr bwMode="auto">
          <a:xfrm>
            <a:off x="838200" y="1452563"/>
            <a:ext cx="7315200" cy="4524315"/>
          </a:xfrm>
          <a:prstGeom prst="rect">
            <a:avLst/>
          </a:prstGeom>
          <a:solidFill>
            <a:srgbClr val="FFFFCC"/>
          </a:solidFill>
          <a:ln w="9525">
            <a:noFill/>
            <a:miter lim="800000"/>
            <a:headEnd/>
            <a:tailEnd/>
          </a:ln>
        </p:spPr>
        <p:txBody>
          <a:bodyPr>
            <a:spAutoFit/>
          </a:bodyPr>
          <a:lstStyle/>
          <a:p>
            <a:r>
              <a:rPr lang="en-US" b="1" dirty="0">
                <a:solidFill>
                  <a:schemeClr val="folHlink"/>
                </a:solidFill>
              </a:rPr>
              <a:t>public class </a:t>
            </a:r>
            <a:r>
              <a:rPr lang="en-US" b="1" dirty="0" err="1">
                <a:solidFill>
                  <a:schemeClr val="folHlink"/>
                </a:solidFill>
              </a:rPr>
              <a:t>RMWRegister</a:t>
            </a:r>
            <a:r>
              <a:rPr lang="en-US" b="1" dirty="0">
                <a:solidFill>
                  <a:schemeClr val="folHlink"/>
                </a:solidFill>
              </a:rPr>
              <a:t> {</a:t>
            </a:r>
          </a:p>
          <a:p>
            <a:r>
              <a:rPr lang="en-US" b="1" dirty="0">
                <a:solidFill>
                  <a:schemeClr val="folHlink"/>
                </a:solidFill>
              </a:rPr>
              <a:t> private </a:t>
            </a:r>
            <a:r>
              <a:rPr lang="en-US" b="1" dirty="0" err="1">
                <a:solidFill>
                  <a:schemeClr val="folHlink"/>
                </a:solidFill>
              </a:rPr>
              <a:t>int</a:t>
            </a:r>
            <a:r>
              <a:rPr lang="en-US" b="1" dirty="0">
                <a:solidFill>
                  <a:schemeClr val="folHlink"/>
                </a:solidFill>
              </a:rPr>
              <a:t> value;</a:t>
            </a:r>
          </a:p>
          <a:p>
            <a:r>
              <a:rPr lang="en-US" b="1" dirty="0">
                <a:solidFill>
                  <a:schemeClr val="folHlink"/>
                </a:solidFill>
              </a:rPr>
              <a:t> public </a:t>
            </a:r>
            <a:r>
              <a:rPr lang="en-US" b="1" dirty="0" err="1">
                <a:solidFill>
                  <a:schemeClr val="folHlink"/>
                </a:solidFill>
              </a:rPr>
              <a:t>boolean</a:t>
            </a:r>
            <a:endParaRPr lang="en-US" b="1" dirty="0">
              <a:solidFill>
                <a:schemeClr val="folHlink"/>
              </a:solidFill>
            </a:endParaRPr>
          </a:p>
          <a:p>
            <a:r>
              <a:rPr lang="en-US" b="1" dirty="0"/>
              <a:t>   </a:t>
            </a:r>
            <a:r>
              <a:rPr lang="en-US" b="1" dirty="0" err="1"/>
              <a:t>compareAndSet</a:t>
            </a:r>
            <a:r>
              <a:rPr lang="en-US" b="1" dirty="0"/>
              <a:t>(</a:t>
            </a:r>
            <a:r>
              <a:rPr lang="en-US" b="1" dirty="0" err="1">
                <a:solidFill>
                  <a:schemeClr val="tx1"/>
                </a:solidFill>
              </a:rPr>
              <a:t>int</a:t>
            </a:r>
            <a:r>
              <a:rPr lang="en-US" b="1" dirty="0"/>
              <a:t> expected,</a:t>
            </a:r>
          </a:p>
          <a:p>
            <a:r>
              <a:rPr lang="en-US" b="1" dirty="0"/>
              <a:t>                 </a:t>
            </a:r>
            <a:r>
              <a:rPr lang="en-US" b="1" dirty="0" err="1">
                <a:solidFill>
                  <a:schemeClr val="tx1"/>
                </a:solidFill>
              </a:rPr>
              <a:t>int</a:t>
            </a:r>
            <a:r>
              <a:rPr lang="en-US" b="1" dirty="0"/>
              <a:t> update) {</a:t>
            </a:r>
          </a:p>
          <a:p>
            <a:r>
              <a:rPr lang="en-US" b="1" dirty="0"/>
              <a:t>  </a:t>
            </a:r>
            <a:r>
              <a:rPr lang="en-US" b="1" dirty="0" err="1">
                <a:solidFill>
                  <a:schemeClr val="folHlink"/>
                </a:solidFill>
              </a:rPr>
              <a:t>int</a:t>
            </a:r>
            <a:r>
              <a:rPr lang="en-US" b="1" dirty="0">
                <a:solidFill>
                  <a:schemeClr val="folHlink"/>
                </a:solidFill>
              </a:rPr>
              <a:t> prior = </a:t>
            </a:r>
            <a:r>
              <a:rPr lang="en-US" b="1" dirty="0" smtClean="0">
                <a:solidFill>
                  <a:schemeClr val="folHlink"/>
                </a:solidFill>
              </a:rPr>
              <a:t>value</a:t>
            </a:r>
            <a:r>
              <a:rPr lang="en-US" b="1" dirty="0">
                <a:solidFill>
                  <a:schemeClr val="folHlink"/>
                </a:solidFill>
              </a:rPr>
              <a:t>;</a:t>
            </a:r>
          </a:p>
          <a:p>
            <a:r>
              <a:rPr lang="en-US" b="1" dirty="0">
                <a:solidFill>
                  <a:schemeClr val="folHlink"/>
                </a:solidFill>
              </a:rPr>
              <a:t>  if </a:t>
            </a:r>
            <a:r>
              <a:rPr lang="en-US" b="1" dirty="0" smtClean="0">
                <a:solidFill>
                  <a:schemeClr val="folHlink"/>
                </a:solidFill>
              </a:rPr>
              <a:t>(value </a:t>
            </a:r>
            <a:r>
              <a:rPr lang="en-US" b="1" dirty="0">
                <a:solidFill>
                  <a:schemeClr val="folHlink"/>
                </a:solidFill>
              </a:rPr>
              <a:t>== expected) {</a:t>
            </a:r>
          </a:p>
          <a:p>
            <a:r>
              <a:rPr lang="en-US" b="1" dirty="0">
                <a:solidFill>
                  <a:schemeClr val="folHlink"/>
                </a:solidFill>
              </a:rPr>
              <a:t>   </a:t>
            </a:r>
            <a:r>
              <a:rPr lang="en-US" b="1" dirty="0" smtClean="0">
                <a:solidFill>
                  <a:schemeClr val="folHlink"/>
                </a:solidFill>
              </a:rPr>
              <a:t>value </a:t>
            </a:r>
            <a:r>
              <a:rPr lang="en-US" b="1" dirty="0">
                <a:solidFill>
                  <a:schemeClr val="folHlink"/>
                </a:solidFill>
              </a:rPr>
              <a:t>= update;</a:t>
            </a:r>
          </a:p>
          <a:p>
            <a:r>
              <a:rPr lang="en-US" b="1" dirty="0">
                <a:solidFill>
                  <a:schemeClr val="folHlink"/>
                </a:solidFill>
              </a:rPr>
              <a:t>   return true;</a:t>
            </a:r>
          </a:p>
          <a:p>
            <a:r>
              <a:rPr lang="en-US" b="1" dirty="0">
                <a:solidFill>
                  <a:schemeClr val="folHlink"/>
                </a:solidFill>
              </a:rPr>
              <a:t>  }</a:t>
            </a:r>
          </a:p>
          <a:p>
            <a:r>
              <a:rPr lang="en-US" b="1" dirty="0">
                <a:solidFill>
                  <a:schemeClr val="folHlink"/>
                </a:solidFill>
              </a:rPr>
              <a:t> return false;</a:t>
            </a:r>
          </a:p>
          <a:p>
            <a:r>
              <a:rPr lang="en-US" b="1" dirty="0">
                <a:solidFill>
                  <a:schemeClr val="folHlink"/>
                </a:solidFill>
              </a:rPr>
              <a:t> }}</a:t>
            </a:r>
          </a:p>
        </p:txBody>
      </p:sp>
      <p:sp>
        <p:nvSpPr>
          <p:cNvPr id="105477" name="Rectangle 3"/>
          <p:cNvSpPr>
            <a:spLocks noGrp="1" noChangeArrowheads="1"/>
          </p:cNvSpPr>
          <p:nvPr>
            <p:ph type="title"/>
          </p:nvPr>
        </p:nvSpPr>
        <p:spPr>
          <a:xfrm>
            <a:off x="566738" y="344488"/>
            <a:ext cx="7772400" cy="1143000"/>
          </a:xfrm>
        </p:spPr>
        <p:txBody>
          <a:bodyPr/>
          <a:lstStyle/>
          <a:p>
            <a:r>
              <a:rPr lang="en-US" smtClean="0"/>
              <a:t>CompareAndSet is Universal</a:t>
            </a:r>
          </a:p>
        </p:txBody>
      </p:sp>
      <p:sp>
        <p:nvSpPr>
          <p:cNvPr id="105478" name="Rectangle 5"/>
          <p:cNvSpPr>
            <a:spLocks noChangeArrowheads="1"/>
          </p:cNvSpPr>
          <p:nvPr/>
        </p:nvSpPr>
        <p:spPr bwMode="auto">
          <a:xfrm>
            <a:off x="3341688" y="5240338"/>
            <a:ext cx="4629150" cy="641350"/>
          </a:xfrm>
          <a:prstGeom prst="rect">
            <a:avLst/>
          </a:prstGeom>
          <a:solidFill>
            <a:srgbClr val="FFFFCC"/>
          </a:solidFill>
          <a:ln w="9525">
            <a:noFill/>
            <a:miter lim="800000"/>
            <a:headEnd/>
            <a:tailEnd/>
          </a:ln>
        </p:spPr>
        <p:txBody>
          <a:bodyPr>
            <a:spAutoFit/>
          </a:bodyPr>
          <a:lstStyle/>
          <a:p>
            <a:pPr algn="ctr"/>
            <a:r>
              <a:rPr lang="en-US" sz="2800" b="1" dirty="0">
                <a:solidFill>
                  <a:srgbClr val="FF0000"/>
                </a:solidFill>
                <a:latin typeface="+mj-lt"/>
              </a:rPr>
              <a:t>Consensus number </a:t>
            </a:r>
            <a:r>
              <a:rPr lang="en-US" sz="3600" b="1" dirty="0">
                <a:solidFill>
                  <a:srgbClr val="FF0000"/>
                </a:solidFill>
                <a:latin typeface="+mj-lt"/>
              </a:rPr>
              <a:t>∞</a:t>
            </a:r>
          </a:p>
        </p:txBody>
      </p:sp>
      <p:sp>
        <p:nvSpPr>
          <p:cNvPr id="105479" name="AutoShape 6"/>
          <p:cNvSpPr>
            <a:spLocks noChangeArrowheads="1"/>
          </p:cNvSpPr>
          <p:nvPr/>
        </p:nvSpPr>
        <p:spPr bwMode="auto">
          <a:xfrm flipV="1">
            <a:off x="1392238" y="2541588"/>
            <a:ext cx="5245100" cy="815975"/>
          </a:xfrm>
          <a:prstGeom prst="wedgeRoundRectCallout">
            <a:avLst>
              <a:gd name="adj1" fmla="val 29843"/>
              <a:gd name="adj2" fmla="val -287162"/>
              <a:gd name="adj3" fmla="val 16667"/>
            </a:avLst>
          </a:prstGeom>
          <a:noFill/>
          <a:ln w="38100">
            <a:solidFill>
              <a:srgbClr val="FF0000"/>
            </a:solidFill>
            <a:miter lim="800000"/>
            <a:headEnd/>
            <a:tailEnd/>
          </a:ln>
        </p:spPr>
        <p:txBody>
          <a:bodyPr rot="10800000" anchor="ctr"/>
          <a:lstStyle/>
          <a:p>
            <a:pPr algn="ctr"/>
            <a:endParaRPr lang="en-US" sz="4400" b="1" dirty="0">
              <a:solidFill>
                <a:srgbClr val="FF0000"/>
              </a:solidFill>
              <a:latin typeface="Arial" pitchFamily="34" charset="0"/>
            </a:endParaRPr>
          </a:p>
        </p:txBody>
      </p:sp>
      <p:sp>
        <p:nvSpPr>
          <p:cNvPr id="8" name="Slide Number Placeholder 7"/>
          <p:cNvSpPr>
            <a:spLocks noGrp="1"/>
          </p:cNvSpPr>
          <p:nvPr>
            <p:ph type="sldNum" sz="quarter" idx="11"/>
          </p:nvPr>
        </p:nvSpPr>
        <p:spPr/>
        <p:txBody>
          <a:bodyPr/>
          <a:lstStyle/>
          <a:p>
            <a:pPr>
              <a:defRPr/>
            </a:pPr>
            <a:fld id="{967C4D33-6383-4CFE-AFB7-F84E968E56E0}" type="slidenum">
              <a:rPr lang="ar-SA" smtClean="0"/>
              <a:pPr>
                <a:defRPr/>
              </a:pPr>
              <a:t>112</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2"/>
          <p:cNvSpPr>
            <a:spLocks noChangeArrowheads="1"/>
          </p:cNvSpPr>
          <p:nvPr/>
        </p:nvSpPr>
        <p:spPr bwMode="auto">
          <a:xfrm>
            <a:off x="838200" y="1452563"/>
            <a:ext cx="7315200" cy="4524315"/>
          </a:xfrm>
          <a:prstGeom prst="rect">
            <a:avLst/>
          </a:prstGeom>
          <a:solidFill>
            <a:srgbClr val="FFFFCC"/>
          </a:solidFill>
          <a:ln w="9525">
            <a:noFill/>
            <a:miter lim="800000"/>
            <a:headEnd/>
            <a:tailEnd/>
          </a:ln>
        </p:spPr>
        <p:txBody>
          <a:bodyPr>
            <a:spAutoFit/>
          </a:bodyPr>
          <a:lstStyle/>
          <a:p>
            <a:r>
              <a:rPr lang="en-US" b="1" dirty="0">
                <a:solidFill>
                  <a:schemeClr val="folHlink"/>
                </a:solidFill>
              </a:rPr>
              <a:t>public class </a:t>
            </a:r>
            <a:r>
              <a:rPr lang="en-US" b="1" dirty="0" err="1">
                <a:solidFill>
                  <a:schemeClr val="folHlink"/>
                </a:solidFill>
              </a:rPr>
              <a:t>RMWRegister</a:t>
            </a:r>
            <a:r>
              <a:rPr lang="en-US" b="1" dirty="0">
                <a:solidFill>
                  <a:schemeClr val="folHlink"/>
                </a:solidFill>
              </a:rPr>
              <a:t> {</a:t>
            </a:r>
          </a:p>
          <a:p>
            <a:r>
              <a:rPr lang="en-US" b="1" dirty="0">
                <a:solidFill>
                  <a:schemeClr val="folHlink"/>
                </a:solidFill>
              </a:rPr>
              <a:t> private </a:t>
            </a:r>
            <a:r>
              <a:rPr lang="en-US" b="1" dirty="0" err="1">
                <a:solidFill>
                  <a:schemeClr val="folHlink"/>
                </a:solidFill>
              </a:rPr>
              <a:t>int</a:t>
            </a:r>
            <a:r>
              <a:rPr lang="en-US" b="1" dirty="0">
                <a:solidFill>
                  <a:schemeClr val="folHlink"/>
                </a:solidFill>
              </a:rPr>
              <a:t> value;</a:t>
            </a:r>
          </a:p>
          <a:p>
            <a:r>
              <a:rPr lang="en-US" b="1" dirty="0">
                <a:solidFill>
                  <a:schemeClr val="folHlink"/>
                </a:solidFill>
              </a:rPr>
              <a:t> public </a:t>
            </a:r>
            <a:r>
              <a:rPr lang="en-US" b="1" dirty="0" err="1">
                <a:solidFill>
                  <a:schemeClr val="folHlink"/>
                </a:solidFill>
              </a:rPr>
              <a:t>boolean</a:t>
            </a:r>
            <a:endParaRPr lang="en-US" b="1" dirty="0">
              <a:solidFill>
                <a:schemeClr val="folHlink"/>
              </a:solidFill>
            </a:endParaRPr>
          </a:p>
          <a:p>
            <a:r>
              <a:rPr lang="en-US" b="1" dirty="0"/>
              <a:t>   </a:t>
            </a:r>
            <a:r>
              <a:rPr lang="en-US" b="1" dirty="0" err="1"/>
              <a:t>compareAndSet</a:t>
            </a:r>
            <a:r>
              <a:rPr lang="en-US" b="1" dirty="0"/>
              <a:t>(</a:t>
            </a:r>
            <a:r>
              <a:rPr lang="en-US" b="1" dirty="0" err="1">
                <a:solidFill>
                  <a:schemeClr val="tx1"/>
                </a:solidFill>
              </a:rPr>
              <a:t>int</a:t>
            </a:r>
            <a:r>
              <a:rPr lang="en-US" b="1" dirty="0"/>
              <a:t> expected,</a:t>
            </a:r>
          </a:p>
          <a:p>
            <a:r>
              <a:rPr lang="en-US" b="1" dirty="0"/>
              <a:t>                 </a:t>
            </a:r>
            <a:r>
              <a:rPr lang="en-US" b="1" dirty="0" err="1">
                <a:solidFill>
                  <a:schemeClr val="tx1"/>
                </a:solidFill>
              </a:rPr>
              <a:t>int</a:t>
            </a:r>
            <a:r>
              <a:rPr lang="en-US" b="1" dirty="0"/>
              <a:t> update) {</a:t>
            </a:r>
          </a:p>
          <a:p>
            <a:r>
              <a:rPr lang="en-US" b="1" dirty="0"/>
              <a:t>  </a:t>
            </a:r>
            <a:r>
              <a:rPr lang="en-US" b="1" dirty="0" err="1">
                <a:solidFill>
                  <a:schemeClr val="folHlink"/>
                </a:solidFill>
              </a:rPr>
              <a:t>int</a:t>
            </a:r>
            <a:r>
              <a:rPr lang="en-US" b="1" dirty="0">
                <a:solidFill>
                  <a:schemeClr val="folHlink"/>
                </a:solidFill>
              </a:rPr>
              <a:t> prior = </a:t>
            </a:r>
            <a:r>
              <a:rPr lang="en-US" b="1" dirty="0" smtClean="0">
                <a:solidFill>
                  <a:schemeClr val="folHlink"/>
                </a:solidFill>
              </a:rPr>
              <a:t>value</a:t>
            </a:r>
            <a:r>
              <a:rPr lang="en-US" b="1" dirty="0">
                <a:solidFill>
                  <a:schemeClr val="folHlink"/>
                </a:solidFill>
              </a:rPr>
              <a:t>;</a:t>
            </a:r>
          </a:p>
          <a:p>
            <a:r>
              <a:rPr lang="en-US" b="1" dirty="0">
                <a:solidFill>
                  <a:schemeClr val="folHlink"/>
                </a:solidFill>
              </a:rPr>
              <a:t>  if </a:t>
            </a:r>
            <a:r>
              <a:rPr lang="en-US" b="1" dirty="0" smtClean="0">
                <a:solidFill>
                  <a:schemeClr val="folHlink"/>
                </a:solidFill>
              </a:rPr>
              <a:t>(value </a:t>
            </a:r>
            <a:r>
              <a:rPr lang="en-US" b="1" dirty="0">
                <a:solidFill>
                  <a:schemeClr val="folHlink"/>
                </a:solidFill>
              </a:rPr>
              <a:t>== expected) {</a:t>
            </a:r>
          </a:p>
          <a:p>
            <a:r>
              <a:rPr lang="en-US" b="1" dirty="0">
                <a:solidFill>
                  <a:schemeClr val="folHlink"/>
                </a:solidFill>
              </a:rPr>
              <a:t>   </a:t>
            </a:r>
            <a:r>
              <a:rPr lang="en-US" b="1" dirty="0" smtClean="0">
                <a:solidFill>
                  <a:schemeClr val="folHlink"/>
                </a:solidFill>
              </a:rPr>
              <a:t>value </a:t>
            </a:r>
            <a:r>
              <a:rPr lang="en-US" b="1" dirty="0">
                <a:solidFill>
                  <a:schemeClr val="folHlink"/>
                </a:solidFill>
              </a:rPr>
              <a:t>= update;</a:t>
            </a:r>
          </a:p>
          <a:p>
            <a:r>
              <a:rPr lang="en-US" b="1" dirty="0">
                <a:solidFill>
                  <a:schemeClr val="folHlink"/>
                </a:solidFill>
              </a:rPr>
              <a:t>   return true;</a:t>
            </a:r>
          </a:p>
          <a:p>
            <a:r>
              <a:rPr lang="en-US" b="1" dirty="0">
                <a:solidFill>
                  <a:schemeClr val="folHlink"/>
                </a:solidFill>
              </a:rPr>
              <a:t>  }</a:t>
            </a:r>
          </a:p>
          <a:p>
            <a:r>
              <a:rPr lang="en-US" b="1" dirty="0">
                <a:solidFill>
                  <a:schemeClr val="folHlink"/>
                </a:solidFill>
              </a:rPr>
              <a:t> return false;</a:t>
            </a:r>
          </a:p>
          <a:p>
            <a:r>
              <a:rPr lang="en-US" b="1" dirty="0">
                <a:solidFill>
                  <a:schemeClr val="folHlink"/>
                </a:solidFill>
              </a:rPr>
              <a:t> }}</a:t>
            </a:r>
          </a:p>
        </p:txBody>
      </p:sp>
      <p:sp>
        <p:nvSpPr>
          <p:cNvPr id="106501" name="Rectangle 3"/>
          <p:cNvSpPr>
            <a:spLocks noGrp="1" noChangeArrowheads="1"/>
          </p:cNvSpPr>
          <p:nvPr>
            <p:ph type="title"/>
          </p:nvPr>
        </p:nvSpPr>
        <p:spPr>
          <a:xfrm>
            <a:off x="566738" y="344488"/>
            <a:ext cx="7772400" cy="1143000"/>
          </a:xfrm>
        </p:spPr>
        <p:txBody>
          <a:bodyPr/>
          <a:lstStyle/>
          <a:p>
            <a:r>
              <a:rPr lang="en-US" smtClean="0"/>
              <a:t>CompareAndSet is Universal</a:t>
            </a:r>
          </a:p>
        </p:txBody>
      </p:sp>
      <p:sp>
        <p:nvSpPr>
          <p:cNvPr id="106502" name="Rectangle 5"/>
          <p:cNvSpPr>
            <a:spLocks noChangeArrowheads="1"/>
          </p:cNvSpPr>
          <p:nvPr/>
        </p:nvSpPr>
        <p:spPr bwMode="auto">
          <a:xfrm>
            <a:off x="889000" y="5240338"/>
            <a:ext cx="6883400" cy="519112"/>
          </a:xfrm>
          <a:prstGeom prst="rect">
            <a:avLst/>
          </a:prstGeom>
          <a:solidFill>
            <a:srgbClr val="FFFFCC"/>
          </a:solidFill>
          <a:ln w="9525">
            <a:noFill/>
            <a:miter lim="800000"/>
            <a:headEnd/>
            <a:tailEnd/>
          </a:ln>
        </p:spPr>
        <p:txBody>
          <a:bodyPr>
            <a:spAutoFit/>
          </a:bodyPr>
          <a:lstStyle/>
          <a:p>
            <a:pPr algn="ctr"/>
            <a:r>
              <a:rPr lang="en-US" sz="2800" b="1" dirty="0">
                <a:solidFill>
                  <a:srgbClr val="FF0000"/>
                </a:solidFill>
                <a:latin typeface="+mj-lt"/>
              </a:rPr>
              <a:t>Universal for any number of threads</a:t>
            </a:r>
          </a:p>
        </p:txBody>
      </p:sp>
      <p:sp>
        <p:nvSpPr>
          <p:cNvPr id="106503" name="AutoShape 6"/>
          <p:cNvSpPr>
            <a:spLocks noChangeArrowheads="1"/>
          </p:cNvSpPr>
          <p:nvPr/>
        </p:nvSpPr>
        <p:spPr bwMode="auto">
          <a:xfrm flipV="1">
            <a:off x="1392238" y="2541588"/>
            <a:ext cx="5218112" cy="815975"/>
          </a:xfrm>
          <a:prstGeom prst="wedgeRoundRectCallout">
            <a:avLst>
              <a:gd name="adj1" fmla="val -24384"/>
              <a:gd name="adj2" fmla="val -279574"/>
              <a:gd name="adj3" fmla="val 16667"/>
            </a:avLst>
          </a:prstGeom>
          <a:noFill/>
          <a:ln w="38100">
            <a:solidFill>
              <a:srgbClr val="FF0000"/>
            </a:solidFill>
            <a:miter lim="800000"/>
            <a:headEnd/>
            <a:tailEnd/>
          </a:ln>
        </p:spPr>
        <p:txBody>
          <a:bodyPr rot="10800000" anchor="ctr"/>
          <a:lstStyle/>
          <a:p>
            <a:pPr algn="ctr"/>
            <a:endParaRPr lang="en-US" sz="4400" b="1" dirty="0">
              <a:solidFill>
                <a:srgbClr val="FF0000"/>
              </a:solidFill>
              <a:latin typeface="Arial" pitchFamily="34" charset="0"/>
            </a:endParaRPr>
          </a:p>
        </p:txBody>
      </p:sp>
      <p:sp>
        <p:nvSpPr>
          <p:cNvPr id="8" name="Slide Number Placeholder 7"/>
          <p:cNvSpPr>
            <a:spLocks noGrp="1"/>
          </p:cNvSpPr>
          <p:nvPr>
            <p:ph type="sldNum" sz="quarter" idx="11"/>
          </p:nvPr>
        </p:nvSpPr>
        <p:spPr/>
        <p:txBody>
          <a:bodyPr/>
          <a:lstStyle/>
          <a:p>
            <a:pPr>
              <a:defRPr/>
            </a:pPr>
            <a:fld id="{967C4D33-6383-4CFE-AFB7-F84E968E56E0}" type="slidenum">
              <a:rPr lang="ar-SA" smtClean="0"/>
              <a:pPr>
                <a:defRPr/>
              </a:pPr>
              <a:t>113</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040466B7-C085-4E2D-A315-9E313D6283B2}" type="slidenum">
              <a:rPr lang="ar-SA" sz="1400">
                <a:solidFill>
                  <a:schemeClr val="tx1"/>
                </a:solidFill>
                <a:latin typeface="+mn-lt"/>
                <a:cs typeface="Arial" charset="0"/>
              </a:rPr>
              <a:pPr algn="r">
                <a:defRPr/>
              </a:pPr>
              <a:t>114</a:t>
            </a:fld>
            <a:endParaRPr lang="en-US" sz="1400">
              <a:solidFill>
                <a:schemeClr val="tx1"/>
              </a:solidFill>
              <a:latin typeface="+mn-lt"/>
              <a:cs typeface="Arial" charset="0"/>
            </a:endParaRPr>
          </a:p>
        </p:txBody>
      </p:sp>
      <p:sp>
        <p:nvSpPr>
          <p:cNvPr id="107525" name="Rectangle 2"/>
          <p:cNvSpPr>
            <a:spLocks noGrp="1" noChangeArrowheads="1"/>
          </p:cNvSpPr>
          <p:nvPr>
            <p:ph type="title" idx="4294967295"/>
          </p:nvPr>
        </p:nvSpPr>
        <p:spPr/>
        <p:txBody>
          <a:bodyPr/>
          <a:lstStyle/>
          <a:p>
            <a:r>
              <a:rPr lang="en-US" smtClean="0"/>
              <a:t>On Older Architectures</a:t>
            </a:r>
          </a:p>
        </p:txBody>
      </p:sp>
      <p:sp>
        <p:nvSpPr>
          <p:cNvPr id="107526" name="Rectangle 3"/>
          <p:cNvSpPr>
            <a:spLocks noGrp="1" noChangeArrowheads="1"/>
          </p:cNvSpPr>
          <p:nvPr>
            <p:ph type="body" idx="4294967295"/>
          </p:nvPr>
        </p:nvSpPr>
        <p:spPr/>
        <p:txBody>
          <a:bodyPr/>
          <a:lstStyle/>
          <a:p>
            <a:r>
              <a:rPr lang="en-US" smtClean="0"/>
              <a:t>IBM 360</a:t>
            </a:r>
          </a:p>
          <a:p>
            <a:pPr lvl="1"/>
            <a:r>
              <a:rPr lang="en-US" smtClean="0">
                <a:solidFill>
                  <a:schemeClr val="tx1"/>
                </a:solidFill>
              </a:rPr>
              <a:t>testAndSet</a:t>
            </a:r>
            <a:r>
              <a:rPr lang="en-US" smtClean="0"/>
              <a:t> (</a:t>
            </a:r>
            <a:r>
              <a:rPr lang="en-US" smtClean="0">
                <a:solidFill>
                  <a:schemeClr val="tx1"/>
                </a:solidFill>
              </a:rPr>
              <a:t>getAndSet</a:t>
            </a:r>
            <a:r>
              <a:rPr lang="en-US" smtClean="0"/>
              <a:t>)</a:t>
            </a:r>
          </a:p>
          <a:p>
            <a:r>
              <a:rPr lang="en-US" smtClean="0"/>
              <a:t>NYU UltraComputer</a:t>
            </a:r>
          </a:p>
          <a:p>
            <a:pPr lvl="1"/>
            <a:r>
              <a:rPr lang="en-US" smtClean="0">
                <a:solidFill>
                  <a:schemeClr val="tx1"/>
                </a:solidFill>
              </a:rPr>
              <a:t>getAndAdd (fetchAndAdd)</a:t>
            </a:r>
          </a:p>
          <a:p>
            <a:r>
              <a:rPr lang="en-US" smtClean="0"/>
              <a:t>Neither universal</a:t>
            </a:r>
          </a:p>
          <a:p>
            <a:pPr lvl="1"/>
            <a:r>
              <a:rPr lang="en-US" smtClean="0"/>
              <a:t>Except for 2 threads</a:t>
            </a:r>
          </a:p>
        </p:txBody>
      </p:sp>
      <p:sp>
        <p:nvSpPr>
          <p:cNvPr id="8" name="Slide Number Placeholder 7"/>
          <p:cNvSpPr>
            <a:spLocks noGrp="1"/>
          </p:cNvSpPr>
          <p:nvPr>
            <p:ph type="sldNum" sz="quarter" idx="11"/>
          </p:nvPr>
        </p:nvSpPr>
        <p:spPr/>
        <p:txBody>
          <a:bodyPr/>
          <a:lstStyle/>
          <a:p>
            <a:pPr>
              <a:defRPr/>
            </a:pPr>
            <a:fld id="{575C6DAE-4EB9-4E77-94A8-4EED80B02D93}" type="slidenum">
              <a:rPr lang="ar-SA" smtClean="0"/>
              <a:pPr>
                <a:defRPr/>
              </a:pPr>
              <a:t>114</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A54CD8D8-D812-4518-84A6-BAEA8D7C7E37}" type="slidenum">
              <a:rPr lang="ar-SA" sz="1400">
                <a:solidFill>
                  <a:schemeClr val="tx1"/>
                </a:solidFill>
                <a:latin typeface="+mn-lt"/>
                <a:cs typeface="Arial" charset="0"/>
              </a:rPr>
              <a:pPr algn="r">
                <a:defRPr/>
              </a:pPr>
              <a:t>115</a:t>
            </a:fld>
            <a:endParaRPr lang="en-US" sz="1400">
              <a:solidFill>
                <a:schemeClr val="tx1"/>
              </a:solidFill>
              <a:latin typeface="+mn-lt"/>
              <a:cs typeface="Arial" charset="0"/>
            </a:endParaRPr>
          </a:p>
        </p:txBody>
      </p:sp>
      <p:sp>
        <p:nvSpPr>
          <p:cNvPr id="108549" name="Rectangle 2"/>
          <p:cNvSpPr>
            <a:spLocks noGrp="1" noChangeArrowheads="1"/>
          </p:cNvSpPr>
          <p:nvPr>
            <p:ph type="title" idx="4294967295"/>
          </p:nvPr>
        </p:nvSpPr>
        <p:spPr/>
        <p:txBody>
          <a:bodyPr/>
          <a:lstStyle/>
          <a:p>
            <a:r>
              <a:rPr lang="en-US" smtClean="0"/>
              <a:t>On Newer Architectures</a:t>
            </a:r>
          </a:p>
        </p:txBody>
      </p:sp>
      <p:sp>
        <p:nvSpPr>
          <p:cNvPr id="108550" name="Rectangle 3"/>
          <p:cNvSpPr>
            <a:spLocks noGrp="1" noChangeArrowheads="1"/>
          </p:cNvSpPr>
          <p:nvPr>
            <p:ph type="body" idx="4294967295"/>
          </p:nvPr>
        </p:nvSpPr>
        <p:spPr/>
        <p:txBody>
          <a:bodyPr/>
          <a:lstStyle/>
          <a:p>
            <a:r>
              <a:rPr lang="en-US" smtClean="0"/>
              <a:t>Intel x86, Itanium, SPARC</a:t>
            </a:r>
          </a:p>
          <a:p>
            <a:pPr lvl="1"/>
            <a:r>
              <a:rPr lang="en-US" smtClean="0">
                <a:solidFill>
                  <a:schemeClr val="tx1"/>
                </a:solidFill>
              </a:rPr>
              <a:t>compareAndSet (CAS, CMPXCHG)</a:t>
            </a:r>
            <a:endParaRPr lang="en-US" smtClean="0"/>
          </a:p>
          <a:p>
            <a:r>
              <a:rPr lang="en-US" smtClean="0"/>
              <a:t>Alpha AXP, PowerPC</a:t>
            </a:r>
          </a:p>
          <a:p>
            <a:pPr lvl="1"/>
            <a:r>
              <a:rPr lang="en-US" smtClean="0">
                <a:solidFill>
                  <a:schemeClr val="tx1"/>
                </a:solidFill>
              </a:rPr>
              <a:t>Load-locked/store-conditional</a:t>
            </a:r>
          </a:p>
          <a:p>
            <a:r>
              <a:rPr lang="en-US" smtClean="0"/>
              <a:t>All universal</a:t>
            </a:r>
          </a:p>
          <a:p>
            <a:pPr lvl="1"/>
            <a:r>
              <a:rPr lang="en-US" smtClean="0"/>
              <a:t>For any number of threads</a:t>
            </a:r>
          </a:p>
          <a:p>
            <a:r>
              <a:rPr lang="en-US" smtClean="0"/>
              <a:t>Trend is clear …</a:t>
            </a:r>
          </a:p>
        </p:txBody>
      </p:sp>
      <p:sp>
        <p:nvSpPr>
          <p:cNvPr id="8" name="Slide Number Placeholder 7"/>
          <p:cNvSpPr>
            <a:spLocks noGrp="1"/>
          </p:cNvSpPr>
          <p:nvPr>
            <p:ph type="sldNum" sz="quarter" idx="11"/>
          </p:nvPr>
        </p:nvSpPr>
        <p:spPr/>
        <p:txBody>
          <a:bodyPr/>
          <a:lstStyle/>
          <a:p>
            <a:pPr>
              <a:defRPr/>
            </a:pPr>
            <a:fld id="{575C6DAE-4EB9-4E77-94A8-4EED80B02D93}" type="slidenum">
              <a:rPr lang="ar-SA" smtClean="0"/>
              <a:pPr>
                <a:defRPr/>
              </a:pPr>
              <a:t>115</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Rectangle 2"/>
          <p:cNvSpPr>
            <a:spLocks noGrp="1" noChangeArrowheads="1"/>
          </p:cNvSpPr>
          <p:nvPr>
            <p:ph type="title"/>
          </p:nvPr>
        </p:nvSpPr>
        <p:spPr/>
        <p:txBody>
          <a:bodyPr/>
          <a:lstStyle/>
          <a:p>
            <a:r>
              <a:rPr lang="en-US" smtClean="0"/>
              <a:t>Practical Implications</a:t>
            </a:r>
          </a:p>
        </p:txBody>
      </p:sp>
      <p:sp>
        <p:nvSpPr>
          <p:cNvPr id="109573" name="Rectangle 3"/>
          <p:cNvSpPr>
            <a:spLocks noGrp="1" noChangeArrowheads="1"/>
          </p:cNvSpPr>
          <p:nvPr>
            <p:ph type="body" idx="1"/>
          </p:nvPr>
        </p:nvSpPr>
        <p:spPr/>
        <p:txBody>
          <a:bodyPr/>
          <a:lstStyle/>
          <a:p>
            <a:r>
              <a:rPr lang="en-US" smtClean="0"/>
              <a:t>Any architecture that does not provide a universal primitive has inherent limitations</a:t>
            </a:r>
          </a:p>
          <a:p>
            <a:r>
              <a:rPr lang="en-US" smtClean="0"/>
              <a:t>You cannot avoid locking for concurrent data structures …</a:t>
            </a:r>
          </a:p>
        </p:txBody>
      </p:sp>
      <p:sp>
        <p:nvSpPr>
          <p:cNvPr id="6" name="Slide Number Placeholder 5"/>
          <p:cNvSpPr>
            <a:spLocks noGrp="1"/>
          </p:cNvSpPr>
          <p:nvPr>
            <p:ph type="sldNum" sz="quarter" idx="11"/>
          </p:nvPr>
        </p:nvSpPr>
        <p:spPr/>
        <p:txBody>
          <a:bodyPr/>
          <a:lstStyle/>
          <a:p>
            <a:pPr>
              <a:defRPr/>
            </a:pPr>
            <a:fld id="{967C4D33-6383-4CFE-AFB7-F84E968E56E0}" type="slidenum">
              <a:rPr lang="ar-SA" smtClean="0"/>
              <a:pPr>
                <a:defRPr/>
              </a:pPr>
              <a:t>116</a:t>
            </a:fld>
            <a:endParaRPr lang="en-US"/>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3C678243-3034-4B8C-8236-809CCF3504F7}" type="slidenum">
              <a:rPr lang="ar-SA" sz="1400">
                <a:solidFill>
                  <a:schemeClr val="tx1"/>
                </a:solidFill>
                <a:latin typeface="+mn-lt"/>
                <a:cs typeface="Arial" charset="0"/>
              </a:rPr>
              <a:pPr algn="r">
                <a:defRPr/>
              </a:pPr>
              <a:t>117</a:t>
            </a:fld>
            <a:endParaRPr lang="en-US" sz="1400">
              <a:solidFill>
                <a:schemeClr val="tx1"/>
              </a:solidFill>
              <a:latin typeface="+mn-lt"/>
              <a:cs typeface="Arial" charset="0"/>
            </a:endParaRPr>
          </a:p>
        </p:txBody>
      </p:sp>
      <p:sp>
        <p:nvSpPr>
          <p:cNvPr id="110597" name="Rectangle 2"/>
          <p:cNvSpPr>
            <a:spLocks noGrp="1" noChangeArrowheads="1"/>
          </p:cNvSpPr>
          <p:nvPr>
            <p:ph type="title" idx="4294967295"/>
          </p:nvPr>
        </p:nvSpPr>
        <p:spPr/>
        <p:txBody>
          <a:bodyPr/>
          <a:lstStyle/>
          <a:p>
            <a:r>
              <a:rPr lang="en-US" sz="4000" smtClean="0"/>
              <a:t>Shared-Memory Computability</a:t>
            </a:r>
          </a:p>
        </p:txBody>
      </p:sp>
      <p:sp>
        <p:nvSpPr>
          <p:cNvPr id="588803" name="Text Box 3"/>
          <p:cNvSpPr txBox="1">
            <a:spLocks noChangeArrowheads="1"/>
          </p:cNvSpPr>
          <p:nvPr/>
        </p:nvSpPr>
        <p:spPr bwMode="auto">
          <a:xfrm>
            <a:off x="0" y="3575050"/>
            <a:ext cx="8631238" cy="2369880"/>
          </a:xfrm>
          <a:prstGeom prst="rect">
            <a:avLst/>
          </a:prstGeom>
          <a:noFill/>
          <a:ln w="9525">
            <a:noFill/>
            <a:miter lim="800000"/>
            <a:headEnd/>
            <a:tailEnd/>
          </a:ln>
        </p:spPr>
        <p:txBody>
          <a:bodyPr>
            <a:spAutoFit/>
          </a:bodyPr>
          <a:lstStyle/>
          <a:p>
            <a:pPr algn="ctr"/>
            <a:endParaRPr lang="en-US" sz="3200" dirty="0">
              <a:latin typeface="Arial" pitchFamily="34" charset="0"/>
            </a:endParaRPr>
          </a:p>
          <a:p>
            <a:pPr algn="ctr"/>
            <a:r>
              <a:rPr lang="en-US" sz="3200" dirty="0">
                <a:latin typeface="Arial" pitchFamily="34" charset="0"/>
              </a:rPr>
              <a:t>Wait-free/Lock-free computable </a:t>
            </a:r>
          </a:p>
          <a:p>
            <a:pPr algn="ctr"/>
            <a:r>
              <a:rPr lang="en-US" sz="3200" dirty="0">
                <a:latin typeface="Arial" pitchFamily="34" charset="0"/>
              </a:rPr>
              <a:t>= </a:t>
            </a:r>
          </a:p>
          <a:p>
            <a:pPr algn="ctr"/>
            <a:r>
              <a:rPr lang="en-US" sz="3200" dirty="0">
                <a:latin typeface="Arial" pitchFamily="34" charset="0"/>
              </a:rPr>
              <a:t>Threads with methods that solve n-consensus</a:t>
            </a:r>
          </a:p>
          <a:p>
            <a:pPr algn="ctr">
              <a:buFontTx/>
              <a:buChar char="•"/>
            </a:pPr>
            <a:endParaRPr lang="en-US" sz="2000" dirty="0">
              <a:latin typeface="Arial" pitchFamily="34" charset="0"/>
            </a:endParaRPr>
          </a:p>
        </p:txBody>
      </p:sp>
      <p:sp>
        <p:nvSpPr>
          <p:cNvPr id="588825" name="Text Box 25"/>
          <p:cNvSpPr txBox="1">
            <a:spLocks noChangeArrowheads="1"/>
          </p:cNvSpPr>
          <p:nvPr/>
        </p:nvSpPr>
        <p:spPr bwMode="auto">
          <a:xfrm>
            <a:off x="3787775" y="3100388"/>
            <a:ext cx="1165225" cy="461665"/>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a:spAutoFit/>
          </a:bodyPr>
          <a:lstStyle/>
          <a:p>
            <a:pPr algn="r">
              <a:spcBef>
                <a:spcPct val="50000"/>
              </a:spcBef>
              <a:defRPr/>
            </a:pPr>
            <a:r>
              <a:rPr lang="en-US" dirty="0">
                <a:latin typeface="Arial" pitchFamily="34" charset="0"/>
              </a:rPr>
              <a:t>10011</a:t>
            </a:r>
          </a:p>
        </p:txBody>
      </p:sp>
      <p:sp>
        <p:nvSpPr>
          <p:cNvPr id="588930" name="Rectangle 130"/>
          <p:cNvSpPr>
            <a:spLocks noChangeArrowheads="1"/>
          </p:cNvSpPr>
          <p:nvPr/>
        </p:nvSpPr>
        <p:spPr bwMode="auto">
          <a:xfrm>
            <a:off x="3344863" y="2925763"/>
            <a:ext cx="1984375" cy="954087"/>
          </a:xfrm>
          <a:prstGeom prst="rect">
            <a:avLst/>
          </a:prstGeom>
          <a:solidFill>
            <a:schemeClr val="accent1"/>
          </a:solidFill>
          <a:ln w="28575">
            <a:solidFill>
              <a:schemeClr val="tx1"/>
            </a:solidFill>
            <a:miter lim="800000"/>
            <a:headEnd/>
            <a:tailEnd/>
          </a:ln>
        </p:spPr>
        <p:txBody>
          <a:bodyPr wrap="none" anchor="ctr"/>
          <a:lstStyle/>
          <a:p>
            <a:pPr algn="ctr"/>
            <a:r>
              <a:rPr lang="en-US" sz="2000" b="1" dirty="0">
                <a:solidFill>
                  <a:schemeClr val="bg1"/>
                </a:solidFill>
                <a:latin typeface="Arial" pitchFamily="34" charset="0"/>
              </a:rPr>
              <a:t>Universal</a:t>
            </a:r>
          </a:p>
          <a:p>
            <a:pPr algn="ctr"/>
            <a:r>
              <a:rPr lang="en-US" sz="2000" b="1" dirty="0">
                <a:solidFill>
                  <a:schemeClr val="bg1"/>
                </a:solidFill>
                <a:latin typeface="Arial" pitchFamily="34" charset="0"/>
              </a:rPr>
              <a:t> Object</a:t>
            </a:r>
          </a:p>
        </p:txBody>
      </p:sp>
      <p:pic>
        <p:nvPicPr>
          <p:cNvPr id="110601" name="Picture 131" descr="TN00021_[1]"/>
          <p:cNvPicPr>
            <a:picLocks noGrp="1" noChangeAspect="1" noChangeArrowheads="1"/>
          </p:cNvPicPr>
          <p:nvPr>
            <p:ph idx="4294967295"/>
          </p:nvPr>
        </p:nvPicPr>
        <p:blipFill>
          <a:blip r:embed="rId3" cstate="print"/>
          <a:srcRect/>
          <a:stretch>
            <a:fillRect/>
          </a:stretch>
        </p:blipFill>
        <p:spPr>
          <a:xfrm>
            <a:off x="1270000" y="1744663"/>
            <a:ext cx="1749425" cy="1481137"/>
          </a:xfrm>
          <a:noFill/>
        </p:spPr>
      </p:pic>
      <p:pic>
        <p:nvPicPr>
          <p:cNvPr id="110602" name="Picture 141" descr="TN00021_[1]"/>
          <p:cNvPicPr>
            <a:picLocks noChangeAspect="1" noChangeArrowheads="1"/>
          </p:cNvPicPr>
          <p:nvPr/>
        </p:nvPicPr>
        <p:blipFill>
          <a:blip r:embed="rId3" cstate="print"/>
          <a:srcRect/>
          <a:stretch>
            <a:fillRect/>
          </a:stretch>
        </p:blipFill>
        <p:spPr bwMode="auto">
          <a:xfrm flipH="1">
            <a:off x="6207125" y="1698625"/>
            <a:ext cx="1749425" cy="1481138"/>
          </a:xfrm>
          <a:prstGeom prst="rect">
            <a:avLst/>
          </a:prstGeom>
          <a:noFill/>
          <a:ln w="9525">
            <a:noFill/>
            <a:miter lim="800000"/>
            <a:headEnd/>
            <a:tailEnd/>
          </a:ln>
        </p:spPr>
      </p:pic>
      <p:sp>
        <p:nvSpPr>
          <p:cNvPr id="12" name="Slide Number Placeholder 11"/>
          <p:cNvSpPr>
            <a:spLocks noGrp="1"/>
          </p:cNvSpPr>
          <p:nvPr>
            <p:ph type="sldNum" sz="quarter" idx="11"/>
          </p:nvPr>
        </p:nvSpPr>
        <p:spPr/>
        <p:txBody>
          <a:bodyPr/>
          <a:lstStyle/>
          <a:p>
            <a:pPr>
              <a:defRPr/>
            </a:pPr>
            <a:fld id="{575C6DAE-4EB9-4E77-94A8-4EED80B02D93}" type="slidenum">
              <a:rPr lang="ar-SA" smtClean="0"/>
              <a:pPr>
                <a:defRPr/>
              </a:pPr>
              <a:t>117</a:t>
            </a:fld>
            <a:endParaRPr lang="en-US"/>
          </a:p>
        </p:txBody>
      </p:sp>
      <p:sp>
        <p:nvSpPr>
          <p:cNvPr id="13" name="Footer Placeholder 12"/>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88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88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8803">
                                            <p:txEl>
                                              <p:pRg st="3" end="3"/>
                                            </p:txEl>
                                          </p:spTgt>
                                        </p:tgtEl>
                                        <p:attrNameLst>
                                          <p:attrName>style.visibility</p:attrName>
                                        </p:attrNameLst>
                                      </p:cBhvr>
                                      <p:to>
                                        <p:strVal val="visible"/>
                                      </p:to>
                                    </p:set>
                                  </p:childTnLst>
                                </p:cTn>
                              </p:par>
                            </p:childTnLst>
                          </p:cTn>
                        </p:par>
                        <p:par>
                          <p:cTn id="15" fill="hold">
                            <p:stCondLst>
                              <p:cond delay="0"/>
                            </p:stCondLst>
                            <p:childTnLst>
                              <p:par>
                                <p:cTn id="16" presetID="9" presetClass="entr" presetSubtype="0" fill="hold" grpId="0" nodeType="afterEffect">
                                  <p:stCondLst>
                                    <p:cond delay="0"/>
                                  </p:stCondLst>
                                  <p:childTnLst>
                                    <p:set>
                                      <p:cBhvr>
                                        <p:cTn id="17" dur="1" fill="hold">
                                          <p:stCondLst>
                                            <p:cond delay="0"/>
                                          </p:stCondLst>
                                        </p:cTn>
                                        <p:tgtEl>
                                          <p:spTgt spid="588930"/>
                                        </p:tgtEl>
                                        <p:attrNameLst>
                                          <p:attrName>style.visibility</p:attrName>
                                        </p:attrNameLst>
                                      </p:cBhvr>
                                      <p:to>
                                        <p:strVal val="visible"/>
                                      </p:to>
                                    </p:set>
                                    <p:animEffect transition="in" filter="dissolve">
                                      <p:cBhvr>
                                        <p:cTn id="18" dur="2000"/>
                                        <p:tgtEl>
                                          <p:spTgt spid="588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3" grpId="0" build="p"/>
      <p:bldP spid="588930"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Title 1"/>
          <p:cNvSpPr>
            <a:spLocks noGrp="1"/>
          </p:cNvSpPr>
          <p:nvPr>
            <p:ph type="title" idx="4294967295"/>
          </p:nvPr>
        </p:nvSpPr>
        <p:spPr>
          <a:xfrm>
            <a:off x="685800" y="450850"/>
            <a:ext cx="7772400" cy="1143000"/>
          </a:xfrm>
        </p:spPr>
        <p:txBody>
          <a:bodyPr/>
          <a:lstStyle/>
          <a:p>
            <a:r>
              <a:rPr lang="en-US" dirty="0" err="1" smtClean="0"/>
              <a:t>Veni</a:t>
            </a:r>
            <a:r>
              <a:rPr lang="en-US" dirty="0" smtClean="0"/>
              <a:t>, </a:t>
            </a:r>
            <a:r>
              <a:rPr lang="en-US" dirty="0" err="1" smtClean="0"/>
              <a:t>Vidi</a:t>
            </a:r>
            <a:r>
              <a:rPr lang="en-US" dirty="0" smtClean="0"/>
              <a:t>, </a:t>
            </a:r>
            <a:r>
              <a:rPr lang="en-US" dirty="0" err="1" smtClean="0"/>
              <a:t>Vici</a:t>
            </a:r>
            <a:endParaRPr lang="en-US" dirty="0" smtClean="0"/>
          </a:p>
        </p:txBody>
      </p:sp>
      <p:sp>
        <p:nvSpPr>
          <p:cNvPr id="111621" name="Content Placeholder 2"/>
          <p:cNvSpPr>
            <a:spLocks noGrp="1"/>
          </p:cNvSpPr>
          <p:nvPr>
            <p:ph idx="4294967295"/>
          </p:nvPr>
        </p:nvSpPr>
        <p:spPr>
          <a:xfrm>
            <a:off x="685800" y="1895475"/>
            <a:ext cx="7772400" cy="3530600"/>
          </a:xfrm>
        </p:spPr>
        <p:txBody>
          <a:bodyPr/>
          <a:lstStyle/>
          <a:p>
            <a:r>
              <a:rPr lang="en-US" dirty="0" smtClean="0"/>
              <a:t>We saw</a:t>
            </a:r>
          </a:p>
          <a:p>
            <a:pPr lvl="1"/>
            <a:r>
              <a:rPr lang="en-US" dirty="0" smtClean="0"/>
              <a:t>how to define concurrent objects </a:t>
            </a:r>
          </a:p>
          <a:p>
            <a:endParaRPr lang="en-US" dirty="0" smtClean="0"/>
          </a:p>
        </p:txBody>
      </p:sp>
      <p:sp>
        <p:nvSpPr>
          <p:cNvPr id="5" name="Slide Number Placeholder 4"/>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F5A1BCB1-89FB-4ABD-8615-90BCF464B507}" type="slidenum">
              <a:rPr lang="ar-SA" sz="1400">
                <a:solidFill>
                  <a:schemeClr val="tx1"/>
                </a:solidFill>
                <a:latin typeface="+mn-lt"/>
                <a:cs typeface="Arial" charset="0"/>
              </a:rPr>
              <a:pPr algn="r">
                <a:defRPr/>
              </a:pPr>
              <a:t>118</a:t>
            </a:fld>
            <a:endParaRPr lang="en-US" sz="1400">
              <a:solidFill>
                <a:schemeClr val="tx1"/>
              </a:solidFill>
              <a:latin typeface="+mn-lt"/>
              <a:cs typeface="Arial" charset="0"/>
            </a:endParaRPr>
          </a:p>
        </p:txBody>
      </p:sp>
      <p:sp>
        <p:nvSpPr>
          <p:cNvPr id="8" name="Slide Number Placeholder 7"/>
          <p:cNvSpPr>
            <a:spLocks noGrp="1"/>
          </p:cNvSpPr>
          <p:nvPr>
            <p:ph type="sldNum" sz="quarter" idx="11"/>
          </p:nvPr>
        </p:nvSpPr>
        <p:spPr/>
        <p:txBody>
          <a:bodyPr/>
          <a:lstStyle/>
          <a:p>
            <a:pPr>
              <a:defRPr/>
            </a:pPr>
            <a:fld id="{575C6DAE-4EB9-4E77-94A8-4EED80B02D93}" type="slidenum">
              <a:rPr lang="ar-SA" smtClean="0"/>
              <a:pPr>
                <a:defRPr/>
              </a:pPr>
              <a:t>118</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Title 1"/>
          <p:cNvSpPr>
            <a:spLocks noGrp="1"/>
          </p:cNvSpPr>
          <p:nvPr>
            <p:ph type="title" idx="4294967295"/>
          </p:nvPr>
        </p:nvSpPr>
        <p:spPr>
          <a:xfrm>
            <a:off x="685800" y="450850"/>
            <a:ext cx="7772400" cy="1143000"/>
          </a:xfrm>
        </p:spPr>
        <p:txBody>
          <a:bodyPr/>
          <a:lstStyle/>
          <a:p>
            <a:r>
              <a:rPr lang="en-US" dirty="0" err="1" smtClean="0"/>
              <a:t>Veni</a:t>
            </a:r>
            <a:r>
              <a:rPr lang="en-US" dirty="0" smtClean="0"/>
              <a:t>, </a:t>
            </a:r>
            <a:r>
              <a:rPr lang="en-US" dirty="0" err="1" smtClean="0"/>
              <a:t>Vidi</a:t>
            </a:r>
            <a:r>
              <a:rPr lang="en-US" dirty="0" smtClean="0"/>
              <a:t>, </a:t>
            </a:r>
            <a:r>
              <a:rPr lang="en-US" dirty="0" err="1" smtClean="0"/>
              <a:t>Vici</a:t>
            </a:r>
            <a:endParaRPr lang="en-US" dirty="0" smtClean="0"/>
          </a:p>
        </p:txBody>
      </p:sp>
      <p:sp>
        <p:nvSpPr>
          <p:cNvPr id="111621" name="Content Placeholder 2"/>
          <p:cNvSpPr>
            <a:spLocks noGrp="1"/>
          </p:cNvSpPr>
          <p:nvPr>
            <p:ph idx="4294967295"/>
          </p:nvPr>
        </p:nvSpPr>
        <p:spPr>
          <a:xfrm>
            <a:off x="685800" y="1895475"/>
            <a:ext cx="7772400" cy="3530600"/>
          </a:xfrm>
        </p:spPr>
        <p:txBody>
          <a:bodyPr/>
          <a:lstStyle/>
          <a:p>
            <a:r>
              <a:rPr lang="en-US" dirty="0" smtClean="0"/>
              <a:t>We saw</a:t>
            </a:r>
          </a:p>
          <a:p>
            <a:pPr lvl="1"/>
            <a:r>
              <a:rPr lang="en-US" dirty="0" smtClean="0"/>
              <a:t>how to define concurrent objects </a:t>
            </a:r>
          </a:p>
          <a:p>
            <a:r>
              <a:rPr lang="en-US" dirty="0" smtClean="0"/>
              <a:t>We discussed</a:t>
            </a:r>
          </a:p>
          <a:p>
            <a:pPr lvl="1"/>
            <a:r>
              <a:rPr lang="en-US" dirty="0" smtClean="0"/>
              <a:t>computational power of machine instructions</a:t>
            </a:r>
          </a:p>
        </p:txBody>
      </p:sp>
      <p:sp>
        <p:nvSpPr>
          <p:cNvPr id="5" name="Slide Number Placeholder 4"/>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F5A1BCB1-89FB-4ABD-8615-90BCF464B507}" type="slidenum">
              <a:rPr lang="ar-SA" sz="1400">
                <a:solidFill>
                  <a:schemeClr val="tx1"/>
                </a:solidFill>
                <a:latin typeface="+mn-lt"/>
                <a:cs typeface="Arial" charset="0"/>
              </a:rPr>
              <a:pPr algn="r">
                <a:defRPr/>
              </a:pPr>
              <a:t>119</a:t>
            </a:fld>
            <a:endParaRPr lang="en-US" sz="1400">
              <a:solidFill>
                <a:schemeClr val="tx1"/>
              </a:solidFill>
              <a:latin typeface="+mn-lt"/>
              <a:cs typeface="Arial" charset="0"/>
            </a:endParaRPr>
          </a:p>
        </p:txBody>
      </p:sp>
      <p:sp>
        <p:nvSpPr>
          <p:cNvPr id="8" name="Slide Number Placeholder 7"/>
          <p:cNvSpPr>
            <a:spLocks noGrp="1"/>
          </p:cNvSpPr>
          <p:nvPr>
            <p:ph type="sldNum" sz="quarter" idx="11"/>
          </p:nvPr>
        </p:nvSpPr>
        <p:spPr/>
        <p:txBody>
          <a:bodyPr/>
          <a:lstStyle/>
          <a:p>
            <a:pPr>
              <a:defRPr/>
            </a:pPr>
            <a:fld id="{575C6DAE-4EB9-4E77-94A8-4EED80B02D93}" type="slidenum">
              <a:rPr lang="ar-SA" smtClean="0"/>
              <a:pPr>
                <a:defRPr/>
              </a:pPr>
              <a:t>119</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smtClean="0"/>
              <a:t>Invocation</a:t>
            </a:r>
          </a:p>
        </p:txBody>
      </p:sp>
      <p:sp>
        <p:nvSpPr>
          <p:cNvPr id="13317" name="Rectangle 3"/>
          <p:cNvSpPr>
            <a:spLocks noChangeArrowheads="1"/>
          </p:cNvSpPr>
          <p:nvPr/>
        </p:nvSpPr>
        <p:spPr bwMode="auto">
          <a:xfrm>
            <a:off x="1011238" y="1679575"/>
            <a:ext cx="7315200" cy="1552575"/>
          </a:xfrm>
          <a:prstGeom prst="rect">
            <a:avLst/>
          </a:prstGeom>
          <a:solidFill>
            <a:srgbClr val="FFFFCC"/>
          </a:solidFill>
          <a:ln w="9525">
            <a:noFill/>
            <a:miter lim="800000"/>
            <a:headEnd/>
            <a:tailEnd/>
          </a:ln>
        </p:spPr>
        <p:txBody>
          <a:bodyPr>
            <a:spAutoFit/>
          </a:bodyPr>
          <a:lstStyle/>
          <a:p>
            <a:r>
              <a:rPr lang="en-US" b="1">
                <a:solidFill>
                  <a:schemeClr val="tx1"/>
                </a:solidFill>
              </a:rPr>
              <a:t>public</a:t>
            </a:r>
            <a:r>
              <a:rPr lang="en-US" b="1"/>
              <a:t> </a:t>
            </a:r>
            <a:r>
              <a:rPr lang="en-US" b="1">
                <a:solidFill>
                  <a:schemeClr val="tx1"/>
                </a:solidFill>
              </a:rPr>
              <a:t>class</a:t>
            </a:r>
            <a:r>
              <a:rPr lang="en-US" b="1"/>
              <a:t> Invoc {</a:t>
            </a:r>
          </a:p>
          <a:p>
            <a:pPr algn="just"/>
            <a:r>
              <a:rPr lang="en-US" b="1"/>
              <a:t> </a:t>
            </a:r>
            <a:r>
              <a:rPr lang="en-US" b="1">
                <a:solidFill>
                  <a:schemeClr val="tx1"/>
                </a:solidFill>
              </a:rPr>
              <a:t>public</a:t>
            </a:r>
            <a:r>
              <a:rPr lang="en-US" b="1"/>
              <a:t> String method;</a:t>
            </a:r>
          </a:p>
          <a:p>
            <a:pPr algn="just"/>
            <a:r>
              <a:rPr lang="en-US" b="1"/>
              <a:t> </a:t>
            </a:r>
            <a:r>
              <a:rPr lang="en-US" b="1">
                <a:solidFill>
                  <a:schemeClr val="tx1"/>
                </a:solidFill>
              </a:rPr>
              <a:t>public</a:t>
            </a:r>
            <a:r>
              <a:rPr lang="en-US" b="1"/>
              <a:t> Object[] args;</a:t>
            </a:r>
          </a:p>
          <a:p>
            <a:pPr algn="just"/>
            <a:r>
              <a:rPr lang="en-US" b="1"/>
              <a:t>}</a:t>
            </a:r>
          </a:p>
        </p:txBody>
      </p:sp>
      <p:sp>
        <p:nvSpPr>
          <p:cNvPr id="6" name="Slide Number Placeholder 5"/>
          <p:cNvSpPr>
            <a:spLocks noGrp="1"/>
          </p:cNvSpPr>
          <p:nvPr>
            <p:ph type="sldNum" sz="quarter" idx="11"/>
          </p:nvPr>
        </p:nvSpPr>
        <p:spPr/>
        <p:txBody>
          <a:bodyPr/>
          <a:lstStyle/>
          <a:p>
            <a:pPr>
              <a:defRPr/>
            </a:pPr>
            <a:fld id="{E6B53126-0003-4205-8CA0-12067C577708}" type="slidenum">
              <a:rPr lang="ar-SA" smtClean="0"/>
              <a:pPr>
                <a:defRPr/>
              </a:pPr>
              <a:t>12</a:t>
            </a:fld>
            <a:endParaRPr lang="en-US"/>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Title 1"/>
          <p:cNvSpPr>
            <a:spLocks noGrp="1"/>
          </p:cNvSpPr>
          <p:nvPr>
            <p:ph type="title" idx="4294967295"/>
          </p:nvPr>
        </p:nvSpPr>
        <p:spPr>
          <a:xfrm>
            <a:off x="685800" y="450850"/>
            <a:ext cx="7772400" cy="1143000"/>
          </a:xfrm>
        </p:spPr>
        <p:txBody>
          <a:bodyPr/>
          <a:lstStyle/>
          <a:p>
            <a:r>
              <a:rPr lang="en-US" dirty="0" err="1" smtClean="0"/>
              <a:t>Veni</a:t>
            </a:r>
            <a:r>
              <a:rPr lang="en-US" dirty="0" smtClean="0"/>
              <a:t>, </a:t>
            </a:r>
            <a:r>
              <a:rPr lang="en-US" dirty="0" err="1" smtClean="0"/>
              <a:t>Vidi</a:t>
            </a:r>
            <a:r>
              <a:rPr lang="en-US" dirty="0" smtClean="0"/>
              <a:t>, </a:t>
            </a:r>
            <a:r>
              <a:rPr lang="en-US" dirty="0" err="1" smtClean="0"/>
              <a:t>Vici</a:t>
            </a:r>
            <a:endParaRPr lang="en-US" dirty="0" smtClean="0"/>
          </a:p>
        </p:txBody>
      </p:sp>
      <p:sp>
        <p:nvSpPr>
          <p:cNvPr id="111621" name="Content Placeholder 2"/>
          <p:cNvSpPr>
            <a:spLocks noGrp="1"/>
          </p:cNvSpPr>
          <p:nvPr>
            <p:ph idx="4294967295"/>
          </p:nvPr>
        </p:nvSpPr>
        <p:spPr>
          <a:xfrm>
            <a:off x="685800" y="1895475"/>
            <a:ext cx="7772400" cy="3530600"/>
          </a:xfrm>
        </p:spPr>
        <p:txBody>
          <a:bodyPr/>
          <a:lstStyle/>
          <a:p>
            <a:r>
              <a:rPr lang="en-US" dirty="0" smtClean="0"/>
              <a:t>We saw</a:t>
            </a:r>
          </a:p>
          <a:p>
            <a:pPr lvl="1"/>
            <a:r>
              <a:rPr lang="en-US" dirty="0" smtClean="0"/>
              <a:t>how to define concurrent objects </a:t>
            </a:r>
          </a:p>
          <a:p>
            <a:r>
              <a:rPr lang="en-US" dirty="0" smtClean="0"/>
              <a:t>We discussed</a:t>
            </a:r>
          </a:p>
          <a:p>
            <a:pPr lvl="1"/>
            <a:r>
              <a:rPr lang="en-US" dirty="0" smtClean="0"/>
              <a:t>computational power of machine instructions</a:t>
            </a:r>
          </a:p>
          <a:p>
            <a:r>
              <a:rPr lang="en-US" dirty="0" smtClean="0"/>
              <a:t>Next</a:t>
            </a:r>
          </a:p>
          <a:p>
            <a:pPr lvl="1"/>
            <a:r>
              <a:rPr lang="en-US" dirty="0" smtClean="0"/>
              <a:t>use these foundations </a:t>
            </a:r>
            <a:r>
              <a:rPr lang="en-US" smtClean="0"/>
              <a:t>to understand </a:t>
            </a:r>
            <a:r>
              <a:rPr lang="en-US" dirty="0" smtClean="0"/>
              <a:t>the real world</a:t>
            </a:r>
          </a:p>
          <a:p>
            <a:endParaRPr lang="en-US" dirty="0" smtClean="0"/>
          </a:p>
        </p:txBody>
      </p:sp>
      <p:sp>
        <p:nvSpPr>
          <p:cNvPr id="5" name="Slide Number Placeholder 4"/>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F5A1BCB1-89FB-4ABD-8615-90BCF464B507}" type="slidenum">
              <a:rPr lang="ar-SA" sz="1400">
                <a:solidFill>
                  <a:schemeClr val="tx1"/>
                </a:solidFill>
                <a:latin typeface="+mn-lt"/>
                <a:cs typeface="Arial" charset="0"/>
              </a:rPr>
              <a:pPr algn="r">
                <a:defRPr/>
              </a:pPr>
              <a:t>120</a:t>
            </a:fld>
            <a:endParaRPr lang="en-US" sz="1400">
              <a:solidFill>
                <a:schemeClr val="tx1"/>
              </a:solidFill>
              <a:latin typeface="+mn-lt"/>
              <a:cs typeface="Arial" charset="0"/>
            </a:endParaRPr>
          </a:p>
        </p:txBody>
      </p:sp>
      <p:sp>
        <p:nvSpPr>
          <p:cNvPr id="8" name="Slide Number Placeholder 7"/>
          <p:cNvSpPr>
            <a:spLocks noGrp="1"/>
          </p:cNvSpPr>
          <p:nvPr>
            <p:ph type="sldNum" sz="quarter" idx="11"/>
          </p:nvPr>
        </p:nvSpPr>
        <p:spPr/>
        <p:txBody>
          <a:bodyPr/>
          <a:lstStyle/>
          <a:p>
            <a:pPr>
              <a:defRPr/>
            </a:pPr>
            <a:fld id="{575C6DAE-4EB9-4E77-94A8-4EED80B02D93}" type="slidenum">
              <a:rPr lang="ar-SA" smtClean="0"/>
              <a:pPr>
                <a:defRPr/>
              </a:pPr>
              <a:t>120</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4" name="Rectangle 2"/>
          <p:cNvSpPr>
            <a:spLocks noChangeArrowheads="1"/>
          </p:cNvSpPr>
          <p:nvPr/>
        </p:nvSpPr>
        <p:spPr bwMode="auto">
          <a:xfrm>
            <a:off x="0" y="-6439"/>
            <a:ext cx="9144000" cy="1200329"/>
          </a:xfrm>
          <a:prstGeom prst="rect">
            <a:avLst/>
          </a:prstGeom>
          <a:noFill/>
          <a:ln w="38100" algn="ctr">
            <a:noFill/>
            <a:miter lim="800000"/>
            <a:headEnd/>
            <a:tailEnd/>
          </a:ln>
        </p:spPr>
        <p:txBody>
          <a:bodyPr anchor="ctr">
            <a:spAutoFit/>
          </a:bodyPr>
          <a:lstStyle/>
          <a:p>
            <a:r>
              <a:rPr lang="en-US" dirty="0">
                <a:solidFill>
                  <a:schemeClr val="tx1"/>
                </a:solidFill>
                <a:latin typeface="Arial" pitchFamily="34" charset="0"/>
                <a:hlinkClick r:id="rId3"/>
              </a:rPr>
              <a:t>  </a:t>
            </a:r>
            <a:r>
              <a:rPr lang="en-US" sz="1800" dirty="0">
                <a:solidFill>
                  <a:schemeClr val="tx1"/>
                </a:solidFill>
                <a:latin typeface="Arial" pitchFamily="34" charset="0"/>
              </a:rPr>
              <a:t> </a:t>
            </a:r>
            <a:r>
              <a:rPr lang="en-US" dirty="0">
                <a:solidFill>
                  <a:schemeClr val="tx1"/>
                </a:solidFill>
                <a:latin typeface="Arial" pitchFamily="34" charset="0"/>
              </a:rPr>
              <a:t>        </a:t>
            </a:r>
            <a:br>
              <a:rPr lang="en-US" dirty="0">
                <a:solidFill>
                  <a:schemeClr val="tx1"/>
                </a:solidFill>
                <a:latin typeface="Arial" pitchFamily="34" charset="0"/>
              </a:rPr>
            </a:br>
            <a:r>
              <a:rPr lang="en-US" dirty="0">
                <a:solidFill>
                  <a:schemeClr val="tx1"/>
                </a:solidFill>
                <a:latin typeface="Arial" pitchFamily="34" charset="0"/>
              </a:rPr>
              <a:t>This work is licensed under a </a:t>
            </a:r>
            <a:r>
              <a:rPr lang="en-US" dirty="0">
                <a:solidFill>
                  <a:schemeClr val="tx1"/>
                </a:solidFill>
                <a:latin typeface="Arial" pitchFamily="34" charset="0"/>
                <a:hlinkClick r:id="rId3"/>
              </a:rPr>
              <a:t>Creative Commons Attribution-</a:t>
            </a:r>
            <a:r>
              <a:rPr lang="en-US" dirty="0" err="1">
                <a:solidFill>
                  <a:schemeClr val="tx1"/>
                </a:solidFill>
                <a:latin typeface="Arial" pitchFamily="34" charset="0"/>
                <a:hlinkClick r:id="rId3"/>
              </a:rPr>
              <a:t>NonCommercial</a:t>
            </a:r>
            <a:r>
              <a:rPr lang="en-US" dirty="0">
                <a:solidFill>
                  <a:schemeClr val="tx1"/>
                </a:solidFill>
                <a:latin typeface="Arial" pitchFamily="34" charset="0"/>
                <a:hlinkClick r:id="rId3"/>
              </a:rPr>
              <a:t>-</a:t>
            </a:r>
            <a:r>
              <a:rPr lang="en-US" dirty="0" err="1">
                <a:solidFill>
                  <a:schemeClr val="tx1"/>
                </a:solidFill>
                <a:latin typeface="Arial" pitchFamily="34" charset="0"/>
                <a:hlinkClick r:id="rId3"/>
              </a:rPr>
              <a:t>ShareAlike</a:t>
            </a:r>
            <a:r>
              <a:rPr lang="en-US" dirty="0">
                <a:solidFill>
                  <a:schemeClr val="tx1"/>
                </a:solidFill>
                <a:latin typeface="Arial" pitchFamily="34" charset="0"/>
                <a:hlinkClick r:id="rId3"/>
              </a:rPr>
              <a:t> 2.5 License</a:t>
            </a:r>
            <a:r>
              <a:rPr lang="en-US" dirty="0">
                <a:solidFill>
                  <a:schemeClr val="tx1"/>
                </a:solidFill>
                <a:latin typeface="Arial" pitchFamily="34" charset="0"/>
              </a:rPr>
              <a:t>. </a:t>
            </a:r>
          </a:p>
        </p:txBody>
      </p:sp>
      <p:pic>
        <p:nvPicPr>
          <p:cNvPr id="112645" name="Picture 3" descr="Creative Commons License">
            <a:hlinkClick r:id="rId3"/>
          </p:cNvPr>
          <p:cNvPicPr>
            <a:picLocks noChangeAspect="1" noChangeArrowheads="1"/>
          </p:cNvPicPr>
          <p:nvPr/>
        </p:nvPicPr>
        <p:blipFill>
          <a:blip r:embed="rId4" cstate="print"/>
          <a:srcRect/>
          <a:stretch>
            <a:fillRect/>
          </a:stretch>
        </p:blipFill>
        <p:spPr bwMode="auto">
          <a:xfrm>
            <a:off x="182563" y="46038"/>
            <a:ext cx="838200" cy="295275"/>
          </a:xfrm>
          <a:prstGeom prst="rect">
            <a:avLst/>
          </a:prstGeom>
          <a:noFill/>
          <a:ln w="9525">
            <a:noFill/>
            <a:miter lim="800000"/>
            <a:headEnd/>
            <a:tailEnd/>
          </a:ln>
        </p:spPr>
      </p:pic>
      <p:sp>
        <p:nvSpPr>
          <p:cNvPr id="112646" name="Rectangle 9"/>
          <p:cNvSpPr>
            <a:spLocks noChangeArrowheads="1"/>
          </p:cNvSpPr>
          <p:nvPr/>
        </p:nvSpPr>
        <p:spPr bwMode="auto">
          <a:xfrm>
            <a:off x="684213" y="1341438"/>
            <a:ext cx="7772400" cy="4752975"/>
          </a:xfrm>
          <a:prstGeom prst="rect">
            <a:avLst/>
          </a:prstGeom>
          <a:noFill/>
          <a:ln w="9525">
            <a:noFill/>
            <a:miter lim="800000"/>
            <a:headEnd/>
            <a:tailEnd/>
          </a:ln>
        </p:spPr>
        <p:txBody>
          <a:bodyPr/>
          <a:lstStyle/>
          <a:p>
            <a:pPr marL="342900" indent="-342900">
              <a:lnSpc>
                <a:spcPct val="80000"/>
              </a:lnSpc>
              <a:spcBef>
                <a:spcPct val="20000"/>
              </a:spcBef>
              <a:buFontTx/>
              <a:buChar char="•"/>
            </a:pPr>
            <a:r>
              <a:rPr lang="en-US" sz="1800" b="1">
                <a:solidFill>
                  <a:schemeClr val="tx1"/>
                </a:solidFill>
                <a:latin typeface="Lucida Sans" pitchFamily="34" charset="0"/>
              </a:rPr>
              <a:t>You are free</a:t>
            </a:r>
            <a:r>
              <a:rPr lang="en-US" sz="1800">
                <a:solidFill>
                  <a:schemeClr val="tx1"/>
                </a:solidFill>
                <a:latin typeface="Lucida Sans" pitchFamily="34" charset="0"/>
              </a:rPr>
              <a:t>:</a:t>
            </a:r>
          </a:p>
          <a:p>
            <a:pPr marL="742950" lvl="1" indent="-285750">
              <a:lnSpc>
                <a:spcPct val="80000"/>
              </a:lnSpc>
              <a:spcBef>
                <a:spcPct val="20000"/>
              </a:spcBef>
              <a:buFontTx/>
              <a:buChar char="–"/>
            </a:pPr>
            <a:r>
              <a:rPr lang="en-US" sz="1800" b="1">
                <a:solidFill>
                  <a:schemeClr val="tx1"/>
                </a:solidFill>
                <a:latin typeface="Lucida Sans" pitchFamily="34" charset="0"/>
              </a:rPr>
              <a:t>to Share</a:t>
            </a:r>
            <a:r>
              <a:rPr lang="en-US" sz="1800">
                <a:solidFill>
                  <a:schemeClr val="tx1"/>
                </a:solidFill>
                <a:latin typeface="Lucida Sans" pitchFamily="34" charset="0"/>
              </a:rPr>
              <a:t> — to copy, distribute and transmit the work </a:t>
            </a:r>
          </a:p>
          <a:p>
            <a:pPr marL="742950" lvl="1" indent="-285750">
              <a:lnSpc>
                <a:spcPct val="80000"/>
              </a:lnSpc>
              <a:spcBef>
                <a:spcPct val="20000"/>
              </a:spcBef>
              <a:buFontTx/>
              <a:buChar char="–"/>
            </a:pPr>
            <a:r>
              <a:rPr lang="en-US" sz="1800" b="1">
                <a:solidFill>
                  <a:schemeClr val="tx1"/>
                </a:solidFill>
                <a:latin typeface="Lucida Sans" pitchFamily="34" charset="0"/>
              </a:rPr>
              <a:t>to Remix</a:t>
            </a:r>
            <a:r>
              <a:rPr lang="en-US" sz="1800">
                <a:solidFill>
                  <a:schemeClr val="tx1"/>
                </a:solidFill>
                <a:latin typeface="Lucida Sans" pitchFamily="34" charset="0"/>
              </a:rPr>
              <a:t> — to adapt the work </a:t>
            </a:r>
          </a:p>
          <a:p>
            <a:pPr marL="342900" indent="-342900">
              <a:lnSpc>
                <a:spcPct val="80000"/>
              </a:lnSpc>
              <a:spcBef>
                <a:spcPct val="20000"/>
              </a:spcBef>
              <a:buFontTx/>
              <a:buChar char="•"/>
            </a:pPr>
            <a:r>
              <a:rPr lang="en-US" sz="1800" b="1">
                <a:solidFill>
                  <a:schemeClr val="tx1"/>
                </a:solidFill>
                <a:latin typeface="Lucida Sans" pitchFamily="34" charset="0"/>
              </a:rPr>
              <a:t>Under the following conditions</a:t>
            </a:r>
            <a:r>
              <a:rPr lang="en-US" sz="1800">
                <a:solidFill>
                  <a:schemeClr val="tx1"/>
                </a:solidFill>
                <a:latin typeface="Lucida Sans" pitchFamily="34" charset="0"/>
              </a:rPr>
              <a:t>:</a:t>
            </a:r>
          </a:p>
          <a:p>
            <a:pPr marL="742950" lvl="1" indent="-285750">
              <a:lnSpc>
                <a:spcPct val="80000"/>
              </a:lnSpc>
              <a:spcBef>
                <a:spcPct val="20000"/>
              </a:spcBef>
              <a:buFontTx/>
              <a:buChar char="–"/>
            </a:pPr>
            <a:r>
              <a:rPr lang="en-US" sz="1800" b="1">
                <a:solidFill>
                  <a:schemeClr val="tx1"/>
                </a:solidFill>
                <a:latin typeface="Lucida Sans" pitchFamily="34" charset="0"/>
              </a:rPr>
              <a:t>Attribution</a:t>
            </a:r>
            <a:r>
              <a:rPr lang="en-US" sz="1800">
                <a:solidFill>
                  <a:schemeClr val="tx1"/>
                </a:solidFill>
                <a:latin typeface="Lucida Sans" pitchFamily="34" charset="0"/>
              </a:rPr>
              <a:t>. You must attribute the work to “The Art of Multiprocessor Programming” (but not in any way that suggests that the authors endorse you or your use of the work). </a:t>
            </a:r>
          </a:p>
          <a:p>
            <a:pPr marL="742950" lvl="1" indent="-285750">
              <a:lnSpc>
                <a:spcPct val="80000"/>
              </a:lnSpc>
              <a:spcBef>
                <a:spcPct val="20000"/>
              </a:spcBef>
              <a:buFontTx/>
              <a:buChar char="–"/>
            </a:pPr>
            <a:r>
              <a:rPr lang="en-US" sz="1800" b="1">
                <a:solidFill>
                  <a:schemeClr val="tx1"/>
                </a:solidFill>
                <a:latin typeface="Lucida Sans" pitchFamily="34" charset="0"/>
              </a:rPr>
              <a:t>Share Alike</a:t>
            </a:r>
            <a:r>
              <a:rPr lang="en-US" sz="1800">
                <a:solidFill>
                  <a:schemeClr val="tx1"/>
                </a:solidFill>
                <a:latin typeface="Lucida Sans" pitchFamily="34" charset="0"/>
              </a:rPr>
              <a:t>. If you alter, transform, or build upon this work, you may distribute the resulting work only under the same, similar or a compatible license. </a:t>
            </a:r>
          </a:p>
          <a:p>
            <a:pPr marL="342900" indent="-342900">
              <a:lnSpc>
                <a:spcPct val="80000"/>
              </a:lnSpc>
              <a:spcBef>
                <a:spcPct val="20000"/>
              </a:spcBef>
              <a:buFontTx/>
              <a:buChar char="•"/>
            </a:pPr>
            <a:r>
              <a:rPr lang="en-US" sz="1800">
                <a:solidFill>
                  <a:schemeClr val="tx1"/>
                </a:solidFill>
                <a:latin typeface="Lucida Sans" pitchFamily="34" charset="0"/>
              </a:rPr>
              <a:t>For any reuse or distribution, you must make clear to others the license terms of this work. The best way to do this is with a link to</a:t>
            </a:r>
          </a:p>
          <a:p>
            <a:pPr marL="742950" lvl="1" indent="-285750">
              <a:lnSpc>
                <a:spcPct val="80000"/>
              </a:lnSpc>
              <a:spcBef>
                <a:spcPct val="20000"/>
              </a:spcBef>
              <a:buFontTx/>
              <a:buChar char="–"/>
            </a:pPr>
            <a:r>
              <a:rPr lang="en-US" sz="1800">
                <a:solidFill>
                  <a:schemeClr val="tx1"/>
                </a:solidFill>
                <a:latin typeface="Lucida Sans" pitchFamily="34" charset="0"/>
              </a:rPr>
              <a:t>http://creativecommons.org/licenses/by-sa/3.0/. </a:t>
            </a:r>
          </a:p>
          <a:p>
            <a:pPr marL="342900" indent="-342900">
              <a:lnSpc>
                <a:spcPct val="80000"/>
              </a:lnSpc>
              <a:spcBef>
                <a:spcPct val="20000"/>
              </a:spcBef>
              <a:buFontTx/>
              <a:buChar char="•"/>
            </a:pPr>
            <a:r>
              <a:rPr lang="en-US" sz="1800">
                <a:solidFill>
                  <a:schemeClr val="tx1"/>
                </a:solidFill>
                <a:latin typeface="Lucida Sans" pitchFamily="34" charset="0"/>
              </a:rPr>
              <a:t>Any of the above conditions can be waived if you get permission from the copyright holder. </a:t>
            </a:r>
          </a:p>
          <a:p>
            <a:pPr marL="342900" indent="-342900">
              <a:lnSpc>
                <a:spcPct val="80000"/>
              </a:lnSpc>
              <a:spcBef>
                <a:spcPct val="20000"/>
              </a:spcBef>
              <a:buFontTx/>
              <a:buChar char="•"/>
            </a:pPr>
            <a:r>
              <a:rPr lang="en-US" sz="1800">
                <a:solidFill>
                  <a:schemeClr val="tx1"/>
                </a:solidFill>
                <a:latin typeface="Lucida Sans" pitchFamily="34" charset="0"/>
              </a:rPr>
              <a:t>Nothing in this license impairs or restricts the author's moral rights. </a:t>
            </a:r>
          </a:p>
          <a:p>
            <a:pPr marL="342900" indent="-342900">
              <a:lnSpc>
                <a:spcPct val="80000"/>
              </a:lnSpc>
              <a:spcBef>
                <a:spcPct val="20000"/>
              </a:spcBef>
              <a:buFontTx/>
              <a:buChar char="•"/>
            </a:pPr>
            <a:endParaRPr lang="en-US" sz="1800">
              <a:solidFill>
                <a:schemeClr val="tx1"/>
              </a:solidFill>
              <a:latin typeface="Lucida Sans" pitchFamily="34" charset="0"/>
            </a:endParaRPr>
          </a:p>
        </p:txBody>
      </p:sp>
      <p:sp>
        <p:nvSpPr>
          <p:cNvPr id="7" name="Slide Number Placeholder 6"/>
          <p:cNvSpPr>
            <a:spLocks noGrp="1"/>
          </p:cNvSpPr>
          <p:nvPr>
            <p:ph type="sldNum" sz="quarter" idx="11"/>
          </p:nvPr>
        </p:nvSpPr>
        <p:spPr/>
        <p:txBody>
          <a:bodyPr/>
          <a:lstStyle/>
          <a:p>
            <a:pPr>
              <a:defRPr/>
            </a:pPr>
            <a:fld id="{575C6DAE-4EB9-4E77-94A8-4EED80B02D93}" type="slidenum">
              <a:rPr lang="ar-SA" smtClean="0"/>
              <a:pPr>
                <a:defRPr/>
              </a:pPr>
              <a:t>121</a:t>
            </a:fld>
            <a:endParaRPr lang="en-US"/>
          </a:p>
        </p:txBody>
      </p:sp>
      <p:sp>
        <p:nvSpPr>
          <p:cNvPr id="8" name="Footer Placeholder 7"/>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smtClean="0"/>
              <a:t>Invocation</a:t>
            </a:r>
          </a:p>
        </p:txBody>
      </p:sp>
      <p:sp>
        <p:nvSpPr>
          <p:cNvPr id="14341" name="Rectangle 3"/>
          <p:cNvSpPr>
            <a:spLocks noChangeArrowheads="1"/>
          </p:cNvSpPr>
          <p:nvPr/>
        </p:nvSpPr>
        <p:spPr bwMode="auto">
          <a:xfrm>
            <a:off x="1011238" y="1679575"/>
            <a:ext cx="7315200" cy="1552575"/>
          </a:xfrm>
          <a:prstGeom prst="rect">
            <a:avLst/>
          </a:prstGeom>
          <a:solidFill>
            <a:srgbClr val="FFFFCC"/>
          </a:solidFill>
          <a:ln w="9525">
            <a:noFill/>
            <a:miter lim="800000"/>
            <a:headEnd/>
            <a:tailEnd/>
          </a:ln>
        </p:spPr>
        <p:txBody>
          <a:bodyPr>
            <a:spAutoFit/>
          </a:bodyPr>
          <a:lstStyle/>
          <a:p>
            <a:r>
              <a:rPr lang="en-US" b="1">
                <a:solidFill>
                  <a:schemeClr val="folHlink"/>
                </a:solidFill>
              </a:rPr>
              <a:t>public class Invoc {</a:t>
            </a:r>
          </a:p>
          <a:p>
            <a:pPr algn="just"/>
            <a:r>
              <a:rPr lang="en-US" b="1">
                <a:solidFill>
                  <a:schemeClr val="folHlink"/>
                </a:solidFill>
              </a:rPr>
              <a:t> public</a:t>
            </a:r>
            <a:r>
              <a:rPr lang="en-US" b="1"/>
              <a:t> String method;</a:t>
            </a:r>
          </a:p>
          <a:p>
            <a:pPr algn="just"/>
            <a:r>
              <a:rPr lang="en-US" b="1"/>
              <a:t> </a:t>
            </a:r>
            <a:r>
              <a:rPr lang="en-US" b="1">
                <a:solidFill>
                  <a:schemeClr val="folHlink"/>
                </a:solidFill>
              </a:rPr>
              <a:t>public Object[] args;</a:t>
            </a:r>
          </a:p>
          <a:p>
            <a:pPr algn="just"/>
            <a:r>
              <a:rPr lang="en-US" b="1">
                <a:solidFill>
                  <a:schemeClr val="folHlink"/>
                </a:solidFill>
              </a:rPr>
              <a:t>}</a:t>
            </a:r>
          </a:p>
        </p:txBody>
      </p:sp>
      <p:sp>
        <p:nvSpPr>
          <p:cNvPr id="14342" name="AutoShape 4"/>
          <p:cNvSpPr>
            <a:spLocks noChangeArrowheads="1"/>
          </p:cNvSpPr>
          <p:nvPr/>
        </p:nvSpPr>
        <p:spPr bwMode="auto">
          <a:xfrm>
            <a:off x="2439988" y="2068513"/>
            <a:ext cx="2860675" cy="436562"/>
          </a:xfrm>
          <a:prstGeom prst="wedgeRoundRectCallout">
            <a:avLst>
              <a:gd name="adj1" fmla="val 53162"/>
              <a:gd name="adj2" fmla="val 486727"/>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14343" name="Rectangle 5"/>
          <p:cNvSpPr>
            <a:spLocks noChangeArrowheads="1"/>
          </p:cNvSpPr>
          <p:nvPr/>
        </p:nvSpPr>
        <p:spPr bwMode="auto">
          <a:xfrm>
            <a:off x="3170238" y="4435475"/>
            <a:ext cx="5175250" cy="519113"/>
          </a:xfrm>
          <a:prstGeom prst="rect">
            <a:avLst/>
          </a:prstGeom>
          <a:noFill/>
          <a:ln w="9525">
            <a:noFill/>
            <a:miter lim="800000"/>
            <a:headEnd/>
            <a:tailEnd/>
          </a:ln>
        </p:spPr>
        <p:txBody>
          <a:bodyPr>
            <a:spAutoFit/>
          </a:bodyPr>
          <a:lstStyle/>
          <a:p>
            <a:pPr algn="ctr"/>
            <a:r>
              <a:rPr lang="en-US" sz="2800" b="1" dirty="0">
                <a:solidFill>
                  <a:srgbClr val="FF0000"/>
                </a:solidFill>
                <a:latin typeface="+mj-lt"/>
              </a:rPr>
              <a:t>Method name</a:t>
            </a: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13</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r>
              <a:rPr lang="en-US" smtClean="0"/>
              <a:t>Invocation</a:t>
            </a:r>
          </a:p>
        </p:txBody>
      </p:sp>
      <p:sp>
        <p:nvSpPr>
          <p:cNvPr id="15365" name="Rectangle 3"/>
          <p:cNvSpPr>
            <a:spLocks noChangeArrowheads="1"/>
          </p:cNvSpPr>
          <p:nvPr/>
        </p:nvSpPr>
        <p:spPr bwMode="auto">
          <a:xfrm>
            <a:off x="1011238" y="1679575"/>
            <a:ext cx="7315200" cy="1552575"/>
          </a:xfrm>
          <a:prstGeom prst="rect">
            <a:avLst/>
          </a:prstGeom>
          <a:solidFill>
            <a:srgbClr val="FFFFCC"/>
          </a:solidFill>
          <a:ln w="9525">
            <a:noFill/>
            <a:miter lim="800000"/>
            <a:headEnd/>
            <a:tailEnd/>
          </a:ln>
        </p:spPr>
        <p:txBody>
          <a:bodyPr>
            <a:spAutoFit/>
          </a:bodyPr>
          <a:lstStyle/>
          <a:p>
            <a:r>
              <a:rPr lang="en-US" b="1">
                <a:solidFill>
                  <a:schemeClr val="folHlink"/>
                </a:solidFill>
              </a:rPr>
              <a:t>public class Invoc {</a:t>
            </a:r>
          </a:p>
          <a:p>
            <a:pPr algn="just"/>
            <a:r>
              <a:rPr lang="en-US" b="1">
                <a:solidFill>
                  <a:schemeClr val="folHlink"/>
                </a:solidFill>
              </a:rPr>
              <a:t> public String method;</a:t>
            </a:r>
          </a:p>
          <a:p>
            <a:pPr algn="just"/>
            <a:r>
              <a:rPr lang="en-US" b="1">
                <a:solidFill>
                  <a:schemeClr val="folHlink"/>
                </a:solidFill>
              </a:rPr>
              <a:t> public</a:t>
            </a:r>
            <a:r>
              <a:rPr lang="en-US" b="1"/>
              <a:t> Object[] args;</a:t>
            </a:r>
          </a:p>
          <a:p>
            <a:pPr algn="just"/>
            <a:r>
              <a:rPr lang="en-US" b="1">
                <a:solidFill>
                  <a:schemeClr val="folHlink"/>
                </a:solidFill>
              </a:rPr>
              <a:t>}</a:t>
            </a:r>
          </a:p>
        </p:txBody>
      </p:sp>
      <p:sp>
        <p:nvSpPr>
          <p:cNvPr id="15366" name="AutoShape 4"/>
          <p:cNvSpPr>
            <a:spLocks noChangeArrowheads="1"/>
          </p:cNvSpPr>
          <p:nvPr/>
        </p:nvSpPr>
        <p:spPr bwMode="auto">
          <a:xfrm>
            <a:off x="2498725" y="2422525"/>
            <a:ext cx="2816225" cy="436563"/>
          </a:xfrm>
          <a:prstGeom prst="wedgeRoundRectCallout">
            <a:avLst>
              <a:gd name="adj1" fmla="val -14319"/>
              <a:gd name="adj2" fmla="val 436181"/>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15367" name="Rectangle 5"/>
          <p:cNvSpPr>
            <a:spLocks noChangeArrowheads="1"/>
          </p:cNvSpPr>
          <p:nvPr/>
        </p:nvSpPr>
        <p:spPr bwMode="auto">
          <a:xfrm>
            <a:off x="795338" y="4543425"/>
            <a:ext cx="5175250" cy="519113"/>
          </a:xfrm>
          <a:prstGeom prst="rect">
            <a:avLst/>
          </a:prstGeom>
          <a:noFill/>
          <a:ln w="9525">
            <a:noFill/>
            <a:miter lim="800000"/>
            <a:headEnd/>
            <a:tailEnd/>
          </a:ln>
        </p:spPr>
        <p:txBody>
          <a:bodyPr>
            <a:spAutoFit/>
          </a:bodyPr>
          <a:lstStyle/>
          <a:p>
            <a:pPr algn="ctr"/>
            <a:r>
              <a:rPr lang="en-US" sz="2800" b="1" dirty="0">
                <a:solidFill>
                  <a:srgbClr val="FF0000"/>
                </a:solidFill>
                <a:latin typeface="+mj-lt"/>
              </a:rPr>
              <a:t>Arguments</a:t>
            </a: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14</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smtClean="0"/>
              <a:t>A Generic Sequential Object</a:t>
            </a:r>
          </a:p>
        </p:txBody>
      </p:sp>
      <p:sp>
        <p:nvSpPr>
          <p:cNvPr id="16389" name="Rectangle 3"/>
          <p:cNvSpPr>
            <a:spLocks noChangeArrowheads="1"/>
          </p:cNvSpPr>
          <p:nvPr/>
        </p:nvSpPr>
        <p:spPr bwMode="auto">
          <a:xfrm>
            <a:off x="649288" y="1774825"/>
            <a:ext cx="7677150" cy="1552575"/>
          </a:xfrm>
          <a:prstGeom prst="rect">
            <a:avLst/>
          </a:prstGeom>
          <a:solidFill>
            <a:srgbClr val="FFFFCC"/>
          </a:solidFill>
          <a:ln w="9525">
            <a:noFill/>
            <a:miter lim="800000"/>
            <a:headEnd/>
            <a:tailEnd/>
          </a:ln>
        </p:spPr>
        <p:txBody>
          <a:bodyPr>
            <a:spAutoFit/>
          </a:bodyPr>
          <a:lstStyle/>
          <a:p>
            <a:r>
              <a:rPr lang="en-US" b="1">
                <a:solidFill>
                  <a:schemeClr val="tx1"/>
                </a:solidFill>
              </a:rPr>
              <a:t>public interface</a:t>
            </a:r>
            <a:r>
              <a:rPr lang="en-US" b="1"/>
              <a:t> SeqObject {</a:t>
            </a:r>
          </a:p>
          <a:p>
            <a:r>
              <a:rPr lang="en-US" b="1"/>
              <a:t>  </a:t>
            </a:r>
            <a:r>
              <a:rPr lang="en-US" b="1">
                <a:solidFill>
                  <a:schemeClr val="tx1"/>
                </a:solidFill>
              </a:rPr>
              <a:t>public abstract</a:t>
            </a:r>
            <a:endParaRPr lang="en-US" b="1"/>
          </a:p>
          <a:p>
            <a:r>
              <a:rPr lang="en-US" b="1"/>
              <a:t>    Response apply(Invocation invoc);</a:t>
            </a:r>
          </a:p>
          <a:p>
            <a:r>
              <a:rPr lang="en-US" b="1"/>
              <a:t>}</a:t>
            </a:r>
          </a:p>
        </p:txBody>
      </p:sp>
      <p:sp>
        <p:nvSpPr>
          <p:cNvPr id="6" name="Slide Number Placeholder 5"/>
          <p:cNvSpPr>
            <a:spLocks noGrp="1"/>
          </p:cNvSpPr>
          <p:nvPr>
            <p:ph type="sldNum" sz="quarter" idx="11"/>
          </p:nvPr>
        </p:nvSpPr>
        <p:spPr/>
        <p:txBody>
          <a:bodyPr/>
          <a:lstStyle/>
          <a:p>
            <a:pPr>
              <a:defRPr/>
            </a:pPr>
            <a:fld id="{E6B53126-0003-4205-8CA0-12067C577708}" type="slidenum">
              <a:rPr lang="ar-SA" smtClean="0"/>
              <a:pPr>
                <a:defRPr/>
              </a:pPr>
              <a:t>15</a:t>
            </a:fld>
            <a:endParaRPr lang="en-US"/>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smtClean="0"/>
              <a:t>A Generic Sequential Object</a:t>
            </a:r>
          </a:p>
        </p:txBody>
      </p:sp>
      <p:sp>
        <p:nvSpPr>
          <p:cNvPr id="17413" name="Rectangle 3"/>
          <p:cNvSpPr>
            <a:spLocks noChangeArrowheads="1"/>
          </p:cNvSpPr>
          <p:nvPr/>
        </p:nvSpPr>
        <p:spPr bwMode="auto">
          <a:xfrm>
            <a:off x="649288" y="1774825"/>
            <a:ext cx="7677150" cy="1552575"/>
          </a:xfrm>
          <a:prstGeom prst="rect">
            <a:avLst/>
          </a:prstGeom>
          <a:solidFill>
            <a:srgbClr val="FFFFCC"/>
          </a:solidFill>
          <a:ln w="9525">
            <a:noFill/>
            <a:miter lim="800000"/>
            <a:headEnd/>
            <a:tailEnd/>
          </a:ln>
        </p:spPr>
        <p:txBody>
          <a:bodyPr>
            <a:spAutoFit/>
          </a:bodyPr>
          <a:lstStyle/>
          <a:p>
            <a:r>
              <a:rPr lang="en-US" b="1">
                <a:solidFill>
                  <a:schemeClr val="folHlink"/>
                </a:solidFill>
              </a:rPr>
              <a:t>public interface SeqObject {</a:t>
            </a:r>
          </a:p>
          <a:p>
            <a:r>
              <a:rPr lang="en-US" b="1">
                <a:solidFill>
                  <a:schemeClr val="folHlink"/>
                </a:solidFill>
              </a:rPr>
              <a:t>  public abstract</a:t>
            </a:r>
          </a:p>
          <a:p>
            <a:r>
              <a:rPr lang="en-US" b="1"/>
              <a:t>    Response </a:t>
            </a:r>
            <a:r>
              <a:rPr lang="en-US" b="1">
                <a:solidFill>
                  <a:schemeClr val="folHlink"/>
                </a:solidFill>
              </a:rPr>
              <a:t>apply(Invocation invoc);</a:t>
            </a:r>
          </a:p>
          <a:p>
            <a:r>
              <a:rPr lang="en-US" b="1">
                <a:solidFill>
                  <a:schemeClr val="folHlink"/>
                </a:solidFill>
              </a:rPr>
              <a:t>}</a:t>
            </a:r>
          </a:p>
        </p:txBody>
      </p:sp>
      <p:sp>
        <p:nvSpPr>
          <p:cNvPr id="17414" name="AutoShape 4"/>
          <p:cNvSpPr>
            <a:spLocks noChangeArrowheads="1"/>
          </p:cNvSpPr>
          <p:nvPr/>
        </p:nvSpPr>
        <p:spPr bwMode="auto">
          <a:xfrm>
            <a:off x="1333500" y="2503488"/>
            <a:ext cx="1739900" cy="517525"/>
          </a:xfrm>
          <a:prstGeom prst="wedgeRoundRectCallout">
            <a:avLst>
              <a:gd name="adj1" fmla="val 3741"/>
              <a:gd name="adj2" fmla="val 421167"/>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17415" name="Rectangle 5"/>
          <p:cNvSpPr>
            <a:spLocks noChangeArrowheads="1"/>
          </p:cNvSpPr>
          <p:nvPr/>
        </p:nvSpPr>
        <p:spPr bwMode="auto">
          <a:xfrm>
            <a:off x="1385888" y="5100638"/>
            <a:ext cx="2359025" cy="519112"/>
          </a:xfrm>
          <a:prstGeom prst="rect">
            <a:avLst/>
          </a:prstGeom>
          <a:noFill/>
          <a:ln w="9525">
            <a:noFill/>
            <a:miter lim="800000"/>
            <a:headEnd/>
            <a:tailEnd/>
          </a:ln>
        </p:spPr>
        <p:txBody>
          <a:bodyPr>
            <a:spAutoFit/>
          </a:bodyPr>
          <a:lstStyle/>
          <a:p>
            <a:pPr algn="ctr"/>
            <a:r>
              <a:rPr lang="en-US" sz="2800" b="1" dirty="0">
                <a:solidFill>
                  <a:srgbClr val="FF0000"/>
                </a:solidFill>
                <a:latin typeface="+mj-lt"/>
              </a:rPr>
              <a:t>OK, 4</a:t>
            </a: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16</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r>
              <a:rPr lang="en-US" smtClean="0"/>
              <a:t>Response</a:t>
            </a:r>
          </a:p>
        </p:txBody>
      </p:sp>
      <p:sp>
        <p:nvSpPr>
          <p:cNvPr id="18437" name="Rectangle 3"/>
          <p:cNvSpPr>
            <a:spLocks noChangeArrowheads="1"/>
          </p:cNvSpPr>
          <p:nvPr/>
        </p:nvSpPr>
        <p:spPr bwMode="auto">
          <a:xfrm>
            <a:off x="1011238" y="1579563"/>
            <a:ext cx="7315200" cy="1187450"/>
          </a:xfrm>
          <a:prstGeom prst="rect">
            <a:avLst/>
          </a:prstGeom>
          <a:solidFill>
            <a:srgbClr val="FFFFCC"/>
          </a:solidFill>
          <a:ln w="9525">
            <a:noFill/>
            <a:miter lim="800000"/>
            <a:headEnd/>
            <a:tailEnd/>
          </a:ln>
        </p:spPr>
        <p:txBody>
          <a:bodyPr>
            <a:spAutoFit/>
          </a:bodyPr>
          <a:lstStyle/>
          <a:p>
            <a:r>
              <a:rPr lang="en-US" b="1">
                <a:solidFill>
                  <a:schemeClr val="tx1"/>
                </a:solidFill>
              </a:rPr>
              <a:t>public class</a:t>
            </a:r>
            <a:r>
              <a:rPr lang="en-US" b="1">
                <a:solidFill>
                  <a:schemeClr val="folHlink"/>
                </a:solidFill>
              </a:rPr>
              <a:t> </a:t>
            </a:r>
            <a:r>
              <a:rPr lang="en-US" b="1">
                <a:solidFill>
                  <a:srgbClr val="3333FF"/>
                </a:solidFill>
              </a:rPr>
              <a:t>Response {</a:t>
            </a:r>
          </a:p>
          <a:p>
            <a:r>
              <a:rPr lang="en-US" b="1">
                <a:solidFill>
                  <a:schemeClr val="folHlink"/>
                </a:solidFill>
              </a:rPr>
              <a:t>  </a:t>
            </a:r>
            <a:r>
              <a:rPr lang="en-US" b="1">
                <a:solidFill>
                  <a:schemeClr val="tx1"/>
                </a:solidFill>
              </a:rPr>
              <a:t>public</a:t>
            </a:r>
            <a:r>
              <a:rPr lang="en-US" b="1"/>
              <a:t> Object value;</a:t>
            </a:r>
          </a:p>
          <a:p>
            <a:r>
              <a:rPr lang="en-US" b="1">
                <a:solidFill>
                  <a:schemeClr val="folHlink"/>
                </a:solidFill>
              </a:rPr>
              <a:t>}</a:t>
            </a:r>
          </a:p>
        </p:txBody>
      </p:sp>
      <p:sp>
        <p:nvSpPr>
          <p:cNvPr id="6" name="Slide Number Placeholder 5"/>
          <p:cNvSpPr>
            <a:spLocks noGrp="1"/>
          </p:cNvSpPr>
          <p:nvPr>
            <p:ph type="sldNum" sz="quarter" idx="11"/>
          </p:nvPr>
        </p:nvSpPr>
        <p:spPr/>
        <p:txBody>
          <a:bodyPr/>
          <a:lstStyle/>
          <a:p>
            <a:pPr>
              <a:defRPr/>
            </a:pPr>
            <a:fld id="{E6B53126-0003-4205-8CA0-12067C577708}" type="slidenum">
              <a:rPr lang="ar-SA" smtClean="0"/>
              <a:pPr>
                <a:defRPr/>
              </a:pPr>
              <a:t>17</a:t>
            </a:fld>
            <a:endParaRPr lang="en-US"/>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smtClean="0"/>
              <a:t>Response</a:t>
            </a:r>
          </a:p>
        </p:txBody>
      </p:sp>
      <p:sp>
        <p:nvSpPr>
          <p:cNvPr id="19461" name="Rectangle 3"/>
          <p:cNvSpPr>
            <a:spLocks noChangeArrowheads="1"/>
          </p:cNvSpPr>
          <p:nvPr/>
        </p:nvSpPr>
        <p:spPr bwMode="auto">
          <a:xfrm>
            <a:off x="1011238" y="1579563"/>
            <a:ext cx="7315200" cy="1187450"/>
          </a:xfrm>
          <a:prstGeom prst="rect">
            <a:avLst/>
          </a:prstGeom>
          <a:solidFill>
            <a:srgbClr val="FFFFCC"/>
          </a:solidFill>
          <a:ln w="9525">
            <a:noFill/>
            <a:miter lim="800000"/>
            <a:headEnd/>
            <a:tailEnd/>
          </a:ln>
        </p:spPr>
        <p:txBody>
          <a:bodyPr>
            <a:spAutoFit/>
          </a:bodyPr>
          <a:lstStyle/>
          <a:p>
            <a:r>
              <a:rPr lang="en-US" b="1">
                <a:solidFill>
                  <a:schemeClr val="folHlink"/>
                </a:solidFill>
              </a:rPr>
              <a:t>public class Response {</a:t>
            </a:r>
          </a:p>
          <a:p>
            <a:r>
              <a:rPr lang="en-US" b="1">
                <a:solidFill>
                  <a:schemeClr val="folHlink"/>
                </a:solidFill>
              </a:rPr>
              <a:t>  public</a:t>
            </a:r>
            <a:r>
              <a:rPr lang="en-US" b="1"/>
              <a:t> Object value;</a:t>
            </a:r>
          </a:p>
          <a:p>
            <a:r>
              <a:rPr lang="en-US" b="1">
                <a:solidFill>
                  <a:schemeClr val="folHlink"/>
                </a:solidFill>
              </a:rPr>
              <a:t>}</a:t>
            </a:r>
          </a:p>
        </p:txBody>
      </p:sp>
      <p:sp>
        <p:nvSpPr>
          <p:cNvPr id="19462" name="AutoShape 4"/>
          <p:cNvSpPr>
            <a:spLocks noChangeArrowheads="1"/>
          </p:cNvSpPr>
          <p:nvPr/>
        </p:nvSpPr>
        <p:spPr bwMode="auto">
          <a:xfrm>
            <a:off x="2705100" y="1922463"/>
            <a:ext cx="2638425" cy="584200"/>
          </a:xfrm>
          <a:prstGeom prst="wedgeRoundRectCallout">
            <a:avLst>
              <a:gd name="adj1" fmla="val -38690"/>
              <a:gd name="adj2" fmla="val 424185"/>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19463" name="Rectangle 5"/>
          <p:cNvSpPr>
            <a:spLocks noChangeArrowheads="1"/>
          </p:cNvSpPr>
          <p:nvPr/>
        </p:nvSpPr>
        <p:spPr bwMode="auto">
          <a:xfrm>
            <a:off x="1595438" y="4735513"/>
            <a:ext cx="3830637" cy="519112"/>
          </a:xfrm>
          <a:prstGeom prst="rect">
            <a:avLst/>
          </a:prstGeom>
          <a:noFill/>
          <a:ln w="9525">
            <a:noFill/>
            <a:miter lim="800000"/>
            <a:headEnd/>
            <a:tailEnd/>
          </a:ln>
        </p:spPr>
        <p:txBody>
          <a:bodyPr>
            <a:spAutoFit/>
          </a:bodyPr>
          <a:lstStyle/>
          <a:p>
            <a:pPr algn="ctr"/>
            <a:r>
              <a:rPr lang="en-US" sz="2800" b="1" dirty="0">
                <a:solidFill>
                  <a:srgbClr val="FF0000"/>
                </a:solidFill>
                <a:latin typeface="+mj-lt"/>
              </a:rPr>
              <a:t>Return value</a:t>
            </a: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18</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835613B9-E329-4ACD-81B6-A61053E10B20}" type="slidenum">
              <a:rPr lang="ar-SA" sz="1400">
                <a:solidFill>
                  <a:schemeClr val="tx1"/>
                </a:solidFill>
                <a:latin typeface="+mn-lt"/>
                <a:cs typeface="Arial" charset="0"/>
              </a:rPr>
              <a:pPr algn="r">
                <a:defRPr/>
              </a:pPr>
              <a:t>19</a:t>
            </a:fld>
            <a:endParaRPr lang="en-US" sz="1400">
              <a:solidFill>
                <a:schemeClr val="tx1"/>
              </a:solidFill>
              <a:latin typeface="+mn-lt"/>
              <a:cs typeface="Arial" charset="0"/>
            </a:endParaRPr>
          </a:p>
        </p:txBody>
      </p:sp>
      <p:sp>
        <p:nvSpPr>
          <p:cNvPr id="20485" name="Rectangle 2"/>
          <p:cNvSpPr>
            <a:spLocks noGrp="1" noChangeArrowheads="1"/>
          </p:cNvSpPr>
          <p:nvPr>
            <p:ph type="title"/>
          </p:nvPr>
        </p:nvSpPr>
        <p:spPr/>
        <p:txBody>
          <a:bodyPr/>
          <a:lstStyle/>
          <a:p>
            <a:r>
              <a:rPr lang="en-US" sz="4000" b="1" smtClean="0"/>
              <a:t>Universal Concurrent Object</a:t>
            </a:r>
          </a:p>
        </p:txBody>
      </p:sp>
      <p:sp>
        <p:nvSpPr>
          <p:cNvPr id="20486" name="Rectangle 3"/>
          <p:cNvSpPr>
            <a:spLocks noChangeArrowheads="1"/>
          </p:cNvSpPr>
          <p:nvPr/>
        </p:nvSpPr>
        <p:spPr bwMode="auto">
          <a:xfrm>
            <a:off x="649288" y="1774825"/>
            <a:ext cx="7677150" cy="1552575"/>
          </a:xfrm>
          <a:prstGeom prst="rect">
            <a:avLst/>
          </a:prstGeom>
          <a:solidFill>
            <a:srgbClr val="FFFFCC"/>
          </a:solidFill>
          <a:ln w="9525">
            <a:noFill/>
            <a:miter lim="800000"/>
            <a:headEnd/>
            <a:tailEnd/>
          </a:ln>
        </p:spPr>
        <p:txBody>
          <a:bodyPr>
            <a:spAutoFit/>
          </a:bodyPr>
          <a:lstStyle/>
          <a:p>
            <a:r>
              <a:rPr lang="en-US" b="1">
                <a:solidFill>
                  <a:schemeClr val="tx1"/>
                </a:solidFill>
              </a:rPr>
              <a:t>public interface</a:t>
            </a:r>
            <a:r>
              <a:rPr lang="en-US" b="1"/>
              <a:t> SeqObject {</a:t>
            </a:r>
          </a:p>
          <a:p>
            <a:r>
              <a:rPr lang="en-US" b="1"/>
              <a:t>  </a:t>
            </a:r>
            <a:r>
              <a:rPr lang="en-US" b="1">
                <a:solidFill>
                  <a:schemeClr val="tx1"/>
                </a:solidFill>
              </a:rPr>
              <a:t>public abstract</a:t>
            </a:r>
            <a:endParaRPr lang="en-US" b="1"/>
          </a:p>
          <a:p>
            <a:r>
              <a:rPr lang="en-US" b="1"/>
              <a:t>    Response apply(Invocation invoc);</a:t>
            </a:r>
          </a:p>
          <a:p>
            <a:r>
              <a:rPr lang="en-US" b="1"/>
              <a:t>}</a:t>
            </a:r>
          </a:p>
        </p:txBody>
      </p:sp>
      <p:sp>
        <p:nvSpPr>
          <p:cNvPr id="20487" name="Text Box 4"/>
          <p:cNvSpPr txBox="1">
            <a:spLocks noChangeArrowheads="1"/>
          </p:cNvSpPr>
          <p:nvPr/>
        </p:nvSpPr>
        <p:spPr bwMode="auto">
          <a:xfrm>
            <a:off x="952500" y="3908425"/>
            <a:ext cx="7466013" cy="1739900"/>
          </a:xfrm>
          <a:prstGeom prst="rect">
            <a:avLst/>
          </a:prstGeom>
          <a:noFill/>
          <a:ln w="9525" algn="ctr">
            <a:noFill/>
            <a:miter lim="800000"/>
            <a:headEnd/>
            <a:tailEnd/>
          </a:ln>
        </p:spPr>
        <p:txBody>
          <a:bodyPr>
            <a:spAutoFit/>
          </a:bodyPr>
          <a:lstStyle/>
          <a:p>
            <a:pPr algn="ctr"/>
            <a:r>
              <a:rPr lang="en-US" sz="3600" dirty="0">
                <a:solidFill>
                  <a:srgbClr val="3333FF"/>
                </a:solidFill>
                <a:latin typeface="+mj-lt"/>
              </a:rPr>
              <a:t>A </a:t>
            </a:r>
            <a:r>
              <a:rPr lang="en-US" sz="3600" dirty="0">
                <a:solidFill>
                  <a:schemeClr val="tx1"/>
                </a:solidFill>
                <a:latin typeface="+mj-lt"/>
              </a:rPr>
              <a:t>universal concurrent object </a:t>
            </a:r>
            <a:r>
              <a:rPr lang="en-US" sz="3600" dirty="0">
                <a:solidFill>
                  <a:srgbClr val="3333FF"/>
                </a:solidFill>
                <a:latin typeface="+mj-lt"/>
              </a:rPr>
              <a:t>is </a:t>
            </a:r>
            <a:r>
              <a:rPr lang="en-US" sz="3600" dirty="0" err="1">
                <a:solidFill>
                  <a:srgbClr val="3333FF"/>
                </a:solidFill>
                <a:latin typeface="+mj-lt"/>
              </a:rPr>
              <a:t>linearizable</a:t>
            </a:r>
            <a:r>
              <a:rPr lang="en-US" sz="3600" dirty="0">
                <a:solidFill>
                  <a:srgbClr val="3333FF"/>
                </a:solidFill>
                <a:latin typeface="+mj-lt"/>
              </a:rPr>
              <a:t> to the generic sequential object</a:t>
            </a:r>
          </a:p>
        </p:txBody>
      </p:sp>
      <p:sp>
        <p:nvSpPr>
          <p:cNvPr id="9" name="Slide Number Placeholder 8"/>
          <p:cNvSpPr>
            <a:spLocks noGrp="1"/>
          </p:cNvSpPr>
          <p:nvPr>
            <p:ph type="sldNum" sz="quarter" idx="11"/>
          </p:nvPr>
        </p:nvSpPr>
        <p:spPr/>
        <p:txBody>
          <a:bodyPr/>
          <a:lstStyle/>
          <a:p>
            <a:pPr>
              <a:defRPr/>
            </a:pPr>
            <a:fld id="{967C4D33-6383-4CFE-AFB7-F84E968E56E0}" type="slidenum">
              <a:rPr lang="ar-SA" smtClean="0"/>
              <a:pPr>
                <a:defRPr/>
              </a:pPr>
              <a:t>19</a:t>
            </a:fld>
            <a:endParaRPr lang="en-US"/>
          </a:p>
        </p:txBody>
      </p:sp>
      <p:sp>
        <p:nvSpPr>
          <p:cNvPr id="10" name="Footer Placeholder 9"/>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385763" y="230188"/>
            <a:ext cx="7772400" cy="1143000"/>
          </a:xfrm>
        </p:spPr>
        <p:txBody>
          <a:bodyPr/>
          <a:lstStyle/>
          <a:p>
            <a:r>
              <a:rPr lang="en-US" smtClean="0"/>
              <a:t>Turing Computability</a:t>
            </a:r>
          </a:p>
        </p:txBody>
      </p:sp>
      <p:sp>
        <p:nvSpPr>
          <p:cNvPr id="3077" name="Text Box 77"/>
          <p:cNvSpPr txBox="1">
            <a:spLocks noChangeArrowheads="1"/>
          </p:cNvSpPr>
          <p:nvPr/>
        </p:nvSpPr>
        <p:spPr bwMode="auto">
          <a:xfrm>
            <a:off x="487363" y="4454525"/>
            <a:ext cx="8656637" cy="1066800"/>
          </a:xfrm>
          <a:prstGeom prst="rect">
            <a:avLst/>
          </a:prstGeom>
          <a:noFill/>
          <a:ln w="9525">
            <a:noFill/>
            <a:miter lim="800000"/>
            <a:headEnd/>
            <a:tailEnd/>
          </a:ln>
        </p:spPr>
        <p:txBody>
          <a:bodyPr>
            <a:spAutoFit/>
          </a:bodyPr>
          <a:lstStyle/>
          <a:p>
            <a:pPr>
              <a:buFontTx/>
              <a:buChar char="•"/>
            </a:pPr>
            <a:r>
              <a:rPr lang="en-US" sz="3200" dirty="0">
                <a:latin typeface="+mj-lt"/>
              </a:rPr>
              <a:t> A mathematical model of computation</a:t>
            </a:r>
          </a:p>
          <a:p>
            <a:pPr>
              <a:buFontTx/>
              <a:buChar char="•"/>
            </a:pPr>
            <a:r>
              <a:rPr lang="en-US" sz="3200" dirty="0">
                <a:latin typeface="+mj-lt"/>
              </a:rPr>
              <a:t> Computable = Computable on a T-Machine</a:t>
            </a:r>
          </a:p>
        </p:txBody>
      </p:sp>
      <p:pic>
        <p:nvPicPr>
          <p:cNvPr id="3078" name="Picture 79" descr="pass"/>
          <p:cNvPicPr>
            <a:picLocks noGrp="1" noChangeAspect="1" noChangeArrowheads="1"/>
          </p:cNvPicPr>
          <p:nvPr>
            <p:ph idx="1"/>
          </p:nvPr>
        </p:nvPicPr>
        <p:blipFill>
          <a:blip r:embed="rId3" cstate="print"/>
          <a:srcRect/>
          <a:stretch>
            <a:fillRect/>
          </a:stretch>
        </p:blipFill>
        <p:spPr>
          <a:xfrm>
            <a:off x="7288213" y="638175"/>
            <a:ext cx="1022350" cy="1209675"/>
          </a:xfrm>
          <a:noFill/>
        </p:spPr>
      </p:pic>
      <p:grpSp>
        <p:nvGrpSpPr>
          <p:cNvPr id="3079" name="Group 81"/>
          <p:cNvGrpSpPr>
            <a:grpSpLocks/>
          </p:cNvGrpSpPr>
          <p:nvPr/>
        </p:nvGrpSpPr>
        <p:grpSpPr bwMode="auto">
          <a:xfrm>
            <a:off x="5062538" y="2419350"/>
            <a:ext cx="2692400" cy="1536700"/>
            <a:chOff x="3230" y="2420"/>
            <a:chExt cx="1696" cy="968"/>
          </a:xfrm>
        </p:grpSpPr>
        <p:sp>
          <p:nvSpPr>
            <p:cNvPr id="3083" name="Freeform 82"/>
            <p:cNvSpPr>
              <a:spLocks/>
            </p:cNvSpPr>
            <p:nvPr/>
          </p:nvSpPr>
          <p:spPr bwMode="auto">
            <a:xfrm>
              <a:off x="4678" y="2420"/>
              <a:ext cx="208" cy="216"/>
            </a:xfrm>
            <a:custGeom>
              <a:avLst/>
              <a:gdLst>
                <a:gd name="T0" fmla="*/ 0 w 208"/>
                <a:gd name="T1" fmla="*/ 112 h 216"/>
                <a:gd name="T2" fmla="*/ 0 w 208"/>
                <a:gd name="T3" fmla="*/ 216 h 216"/>
                <a:gd name="T4" fmla="*/ 208 w 208"/>
                <a:gd name="T5" fmla="*/ 0 h 216"/>
                <a:gd name="T6" fmla="*/ 0 w 208"/>
                <a:gd name="T7" fmla="*/ 112 h 216"/>
                <a:gd name="T8" fmla="*/ 0 60000 65536"/>
                <a:gd name="T9" fmla="*/ 0 60000 65536"/>
                <a:gd name="T10" fmla="*/ 0 60000 65536"/>
                <a:gd name="T11" fmla="*/ 0 60000 65536"/>
                <a:gd name="T12" fmla="*/ 0 w 208"/>
                <a:gd name="T13" fmla="*/ 0 h 216"/>
                <a:gd name="T14" fmla="*/ 208 w 208"/>
                <a:gd name="T15" fmla="*/ 216 h 216"/>
              </a:gdLst>
              <a:ahLst/>
              <a:cxnLst>
                <a:cxn ang="T8">
                  <a:pos x="T0" y="T1"/>
                </a:cxn>
                <a:cxn ang="T9">
                  <a:pos x="T2" y="T3"/>
                </a:cxn>
                <a:cxn ang="T10">
                  <a:pos x="T4" y="T5"/>
                </a:cxn>
                <a:cxn ang="T11">
                  <a:pos x="T6" y="T7"/>
                </a:cxn>
              </a:cxnLst>
              <a:rect l="T12" t="T13" r="T14" b="T15"/>
              <a:pathLst>
                <a:path w="208" h="216">
                  <a:moveTo>
                    <a:pt x="0" y="112"/>
                  </a:moveTo>
                  <a:lnTo>
                    <a:pt x="0" y="216"/>
                  </a:lnTo>
                  <a:lnTo>
                    <a:pt x="208" y="0"/>
                  </a:lnTo>
                  <a:lnTo>
                    <a:pt x="0" y="112"/>
                  </a:lnTo>
                  <a:close/>
                </a:path>
              </a:pathLst>
            </a:custGeom>
            <a:solidFill>
              <a:schemeClr val="accent2"/>
            </a:solidFill>
            <a:ln w="9525">
              <a:solidFill>
                <a:schemeClr val="tx1"/>
              </a:solidFill>
              <a:round/>
              <a:headEnd/>
              <a:tailEnd/>
            </a:ln>
          </p:spPr>
          <p:txBody>
            <a:bodyPr wrap="none" anchor="ctr"/>
            <a:lstStyle/>
            <a:p>
              <a:endParaRPr lang="en-US"/>
            </a:p>
          </p:txBody>
        </p:sp>
        <p:sp>
          <p:nvSpPr>
            <p:cNvPr id="3084" name="Freeform 83"/>
            <p:cNvSpPr>
              <a:spLocks/>
            </p:cNvSpPr>
            <p:nvPr/>
          </p:nvSpPr>
          <p:spPr bwMode="auto">
            <a:xfrm>
              <a:off x="4662" y="2548"/>
              <a:ext cx="184" cy="256"/>
            </a:xfrm>
            <a:custGeom>
              <a:avLst/>
              <a:gdLst>
                <a:gd name="T0" fmla="*/ 184 w 184"/>
                <a:gd name="T1" fmla="*/ 256 h 256"/>
                <a:gd name="T2" fmla="*/ 184 w 184"/>
                <a:gd name="T3" fmla="*/ 88 h 256"/>
                <a:gd name="T4" fmla="*/ 0 w 184"/>
                <a:gd name="T5" fmla="*/ 0 h 256"/>
                <a:gd name="T6" fmla="*/ 8 w 184"/>
                <a:gd name="T7" fmla="*/ 88 h 256"/>
                <a:gd name="T8" fmla="*/ 184 w 184"/>
                <a:gd name="T9" fmla="*/ 256 h 256"/>
                <a:gd name="T10" fmla="*/ 0 60000 65536"/>
                <a:gd name="T11" fmla="*/ 0 60000 65536"/>
                <a:gd name="T12" fmla="*/ 0 60000 65536"/>
                <a:gd name="T13" fmla="*/ 0 60000 65536"/>
                <a:gd name="T14" fmla="*/ 0 60000 65536"/>
                <a:gd name="T15" fmla="*/ 0 w 184"/>
                <a:gd name="T16" fmla="*/ 0 h 256"/>
                <a:gd name="T17" fmla="*/ 184 w 184"/>
                <a:gd name="T18" fmla="*/ 256 h 256"/>
              </a:gdLst>
              <a:ahLst/>
              <a:cxnLst>
                <a:cxn ang="T10">
                  <a:pos x="T0" y="T1"/>
                </a:cxn>
                <a:cxn ang="T11">
                  <a:pos x="T2" y="T3"/>
                </a:cxn>
                <a:cxn ang="T12">
                  <a:pos x="T4" y="T5"/>
                </a:cxn>
                <a:cxn ang="T13">
                  <a:pos x="T6" y="T7"/>
                </a:cxn>
                <a:cxn ang="T14">
                  <a:pos x="T8" y="T9"/>
                </a:cxn>
              </a:cxnLst>
              <a:rect l="T15" t="T16" r="T17" b="T18"/>
              <a:pathLst>
                <a:path w="184" h="256">
                  <a:moveTo>
                    <a:pt x="184" y="256"/>
                  </a:moveTo>
                  <a:lnTo>
                    <a:pt x="184" y="88"/>
                  </a:lnTo>
                  <a:lnTo>
                    <a:pt x="0" y="0"/>
                  </a:lnTo>
                  <a:lnTo>
                    <a:pt x="8" y="88"/>
                  </a:lnTo>
                  <a:lnTo>
                    <a:pt x="184" y="256"/>
                  </a:lnTo>
                  <a:close/>
                </a:path>
              </a:pathLst>
            </a:custGeom>
            <a:solidFill>
              <a:srgbClr val="99CCFF"/>
            </a:solidFill>
            <a:ln w="9525">
              <a:solidFill>
                <a:schemeClr val="tx1"/>
              </a:solidFill>
              <a:round/>
              <a:headEnd/>
              <a:tailEnd/>
            </a:ln>
          </p:spPr>
          <p:txBody>
            <a:bodyPr wrap="none" anchor="ctr"/>
            <a:lstStyle/>
            <a:p>
              <a:endParaRPr lang="en-US"/>
            </a:p>
          </p:txBody>
        </p:sp>
        <p:sp>
          <p:nvSpPr>
            <p:cNvPr id="3085" name="Freeform 84"/>
            <p:cNvSpPr>
              <a:spLocks/>
            </p:cNvSpPr>
            <p:nvPr/>
          </p:nvSpPr>
          <p:spPr bwMode="auto">
            <a:xfrm>
              <a:off x="4590" y="2652"/>
              <a:ext cx="256" cy="328"/>
            </a:xfrm>
            <a:custGeom>
              <a:avLst/>
              <a:gdLst>
                <a:gd name="T0" fmla="*/ 0 w 256"/>
                <a:gd name="T1" fmla="*/ 328 h 328"/>
                <a:gd name="T2" fmla="*/ 256 w 256"/>
                <a:gd name="T3" fmla="*/ 160 h 328"/>
                <a:gd name="T4" fmla="*/ 256 w 256"/>
                <a:gd name="T5" fmla="*/ 0 h 328"/>
                <a:gd name="T6" fmla="*/ 0 w 256"/>
                <a:gd name="T7" fmla="*/ 128 h 328"/>
                <a:gd name="T8" fmla="*/ 0 w 256"/>
                <a:gd name="T9" fmla="*/ 328 h 328"/>
                <a:gd name="T10" fmla="*/ 0 60000 65536"/>
                <a:gd name="T11" fmla="*/ 0 60000 65536"/>
                <a:gd name="T12" fmla="*/ 0 60000 65536"/>
                <a:gd name="T13" fmla="*/ 0 60000 65536"/>
                <a:gd name="T14" fmla="*/ 0 60000 65536"/>
                <a:gd name="T15" fmla="*/ 0 w 256"/>
                <a:gd name="T16" fmla="*/ 0 h 328"/>
                <a:gd name="T17" fmla="*/ 256 w 256"/>
                <a:gd name="T18" fmla="*/ 328 h 328"/>
              </a:gdLst>
              <a:ahLst/>
              <a:cxnLst>
                <a:cxn ang="T10">
                  <a:pos x="T0" y="T1"/>
                </a:cxn>
                <a:cxn ang="T11">
                  <a:pos x="T2" y="T3"/>
                </a:cxn>
                <a:cxn ang="T12">
                  <a:pos x="T4" y="T5"/>
                </a:cxn>
                <a:cxn ang="T13">
                  <a:pos x="T6" y="T7"/>
                </a:cxn>
                <a:cxn ang="T14">
                  <a:pos x="T8" y="T9"/>
                </a:cxn>
              </a:cxnLst>
              <a:rect l="T15" t="T16" r="T17" b="T18"/>
              <a:pathLst>
                <a:path w="256" h="328">
                  <a:moveTo>
                    <a:pt x="0" y="328"/>
                  </a:moveTo>
                  <a:lnTo>
                    <a:pt x="256" y="160"/>
                  </a:lnTo>
                  <a:lnTo>
                    <a:pt x="256" y="0"/>
                  </a:lnTo>
                  <a:lnTo>
                    <a:pt x="0" y="128"/>
                  </a:lnTo>
                  <a:lnTo>
                    <a:pt x="0" y="328"/>
                  </a:lnTo>
                  <a:close/>
                </a:path>
              </a:pathLst>
            </a:custGeom>
            <a:solidFill>
              <a:srgbClr val="99CCFF"/>
            </a:solidFill>
            <a:ln w="28575">
              <a:solidFill>
                <a:schemeClr val="tx1"/>
              </a:solidFill>
              <a:round/>
              <a:headEnd/>
              <a:tailEnd/>
            </a:ln>
          </p:spPr>
          <p:txBody>
            <a:bodyPr wrap="none" anchor="ctr"/>
            <a:lstStyle/>
            <a:p>
              <a:endParaRPr lang="en-US"/>
            </a:p>
          </p:txBody>
        </p:sp>
        <p:sp>
          <p:nvSpPr>
            <p:cNvPr id="3086" name="Freeform 85"/>
            <p:cNvSpPr>
              <a:spLocks/>
            </p:cNvSpPr>
            <p:nvPr/>
          </p:nvSpPr>
          <p:spPr bwMode="auto">
            <a:xfrm>
              <a:off x="4598" y="2780"/>
              <a:ext cx="328" cy="600"/>
            </a:xfrm>
            <a:custGeom>
              <a:avLst/>
              <a:gdLst>
                <a:gd name="T0" fmla="*/ 320 w 328"/>
                <a:gd name="T1" fmla="*/ 600 h 600"/>
                <a:gd name="T2" fmla="*/ 0 w 328"/>
                <a:gd name="T3" fmla="*/ 200 h 600"/>
                <a:gd name="T4" fmla="*/ 0 w 328"/>
                <a:gd name="T5" fmla="*/ 0 h 600"/>
                <a:gd name="T6" fmla="*/ 328 w 328"/>
                <a:gd name="T7" fmla="*/ 360 h 600"/>
                <a:gd name="T8" fmla="*/ 0 60000 65536"/>
                <a:gd name="T9" fmla="*/ 0 60000 65536"/>
                <a:gd name="T10" fmla="*/ 0 60000 65536"/>
                <a:gd name="T11" fmla="*/ 0 60000 65536"/>
                <a:gd name="T12" fmla="*/ 0 w 328"/>
                <a:gd name="T13" fmla="*/ 0 h 600"/>
                <a:gd name="T14" fmla="*/ 328 w 328"/>
                <a:gd name="T15" fmla="*/ 600 h 600"/>
              </a:gdLst>
              <a:ahLst/>
              <a:cxnLst>
                <a:cxn ang="T8">
                  <a:pos x="T0" y="T1"/>
                </a:cxn>
                <a:cxn ang="T9">
                  <a:pos x="T2" y="T3"/>
                </a:cxn>
                <a:cxn ang="T10">
                  <a:pos x="T4" y="T5"/>
                </a:cxn>
                <a:cxn ang="T11">
                  <a:pos x="T6" y="T7"/>
                </a:cxn>
              </a:cxnLst>
              <a:rect l="T12" t="T13" r="T14" b="T15"/>
              <a:pathLst>
                <a:path w="328" h="600">
                  <a:moveTo>
                    <a:pt x="320" y="600"/>
                  </a:moveTo>
                  <a:lnTo>
                    <a:pt x="0" y="200"/>
                  </a:lnTo>
                  <a:lnTo>
                    <a:pt x="0" y="0"/>
                  </a:lnTo>
                  <a:lnTo>
                    <a:pt x="328" y="360"/>
                  </a:lnTo>
                </a:path>
              </a:pathLst>
            </a:custGeom>
            <a:solidFill>
              <a:srgbClr val="CCECFF"/>
            </a:solidFill>
            <a:ln w="28575">
              <a:solidFill>
                <a:schemeClr val="tx1"/>
              </a:solidFill>
              <a:round/>
              <a:headEnd/>
              <a:tailEnd/>
            </a:ln>
          </p:spPr>
          <p:txBody>
            <a:bodyPr wrap="none" anchor="ctr"/>
            <a:lstStyle/>
            <a:p>
              <a:endParaRPr lang="en-US"/>
            </a:p>
          </p:txBody>
        </p:sp>
        <p:sp>
          <p:nvSpPr>
            <p:cNvPr id="3087" name="Rectangle 86"/>
            <p:cNvSpPr>
              <a:spLocks noChangeArrowheads="1"/>
            </p:cNvSpPr>
            <p:nvPr/>
          </p:nvSpPr>
          <p:spPr bwMode="auto">
            <a:xfrm>
              <a:off x="3230" y="3132"/>
              <a:ext cx="1688" cy="256"/>
            </a:xfrm>
            <a:prstGeom prst="rect">
              <a:avLst/>
            </a:prstGeom>
            <a:solidFill>
              <a:schemeClr val="bg1"/>
            </a:solidFill>
            <a:ln w="38100">
              <a:solidFill>
                <a:schemeClr val="tx1"/>
              </a:solidFill>
              <a:miter lim="800000"/>
              <a:headEnd/>
              <a:tailEnd/>
            </a:ln>
          </p:spPr>
          <p:txBody>
            <a:bodyPr wrap="none" anchor="ctr"/>
            <a:lstStyle/>
            <a:p>
              <a:pPr algn="ctr"/>
              <a:endParaRPr lang="en-US" sz="4400" dirty="0">
                <a:latin typeface="Arial" pitchFamily="34" charset="0"/>
              </a:endParaRPr>
            </a:p>
          </p:txBody>
        </p:sp>
        <p:sp>
          <p:nvSpPr>
            <p:cNvPr id="3088" name="Rectangle 87"/>
            <p:cNvSpPr>
              <a:spLocks noChangeArrowheads="1"/>
            </p:cNvSpPr>
            <p:nvPr/>
          </p:nvSpPr>
          <p:spPr bwMode="auto">
            <a:xfrm>
              <a:off x="3238" y="3140"/>
              <a:ext cx="248" cy="248"/>
            </a:xfrm>
            <a:prstGeom prst="rect">
              <a:avLst/>
            </a:prstGeom>
            <a:noFill/>
            <a:ln w="9525">
              <a:solidFill>
                <a:schemeClr val="tx1"/>
              </a:solidFill>
              <a:miter lim="800000"/>
              <a:headEnd/>
              <a:tailEnd/>
            </a:ln>
          </p:spPr>
          <p:txBody>
            <a:bodyPr wrap="none" anchor="ctr"/>
            <a:lstStyle/>
            <a:p>
              <a:pPr algn="ctr"/>
              <a:r>
                <a:rPr lang="en-US" sz="2800" dirty="0">
                  <a:latin typeface="Arial" pitchFamily="34" charset="0"/>
                </a:rPr>
                <a:t>0</a:t>
              </a:r>
            </a:p>
          </p:txBody>
        </p:sp>
        <p:sp>
          <p:nvSpPr>
            <p:cNvPr id="3089" name="Rectangle 88"/>
            <p:cNvSpPr>
              <a:spLocks noChangeArrowheads="1"/>
            </p:cNvSpPr>
            <p:nvPr/>
          </p:nvSpPr>
          <p:spPr bwMode="auto">
            <a:xfrm>
              <a:off x="3486" y="3140"/>
              <a:ext cx="248" cy="248"/>
            </a:xfrm>
            <a:prstGeom prst="rect">
              <a:avLst/>
            </a:prstGeom>
            <a:noFill/>
            <a:ln w="9525">
              <a:solidFill>
                <a:schemeClr val="tx1"/>
              </a:solidFill>
              <a:miter lim="800000"/>
              <a:headEnd/>
              <a:tailEnd/>
            </a:ln>
          </p:spPr>
          <p:txBody>
            <a:bodyPr wrap="none" anchor="ctr"/>
            <a:lstStyle/>
            <a:p>
              <a:pPr algn="ctr"/>
              <a:r>
                <a:rPr lang="en-US" sz="2800" dirty="0">
                  <a:latin typeface="Arial" pitchFamily="34" charset="0"/>
                </a:rPr>
                <a:t>1</a:t>
              </a:r>
            </a:p>
          </p:txBody>
        </p:sp>
        <p:sp>
          <p:nvSpPr>
            <p:cNvPr id="3090" name="Rectangle 89"/>
            <p:cNvSpPr>
              <a:spLocks noChangeArrowheads="1"/>
            </p:cNvSpPr>
            <p:nvPr/>
          </p:nvSpPr>
          <p:spPr bwMode="auto">
            <a:xfrm>
              <a:off x="3734" y="3140"/>
              <a:ext cx="248" cy="248"/>
            </a:xfrm>
            <a:prstGeom prst="rect">
              <a:avLst/>
            </a:prstGeom>
            <a:noFill/>
            <a:ln w="9525">
              <a:solidFill>
                <a:schemeClr val="tx1"/>
              </a:solidFill>
              <a:miter lim="800000"/>
              <a:headEnd/>
              <a:tailEnd/>
            </a:ln>
          </p:spPr>
          <p:txBody>
            <a:bodyPr wrap="none" anchor="ctr"/>
            <a:lstStyle/>
            <a:p>
              <a:pPr algn="ctr"/>
              <a:r>
                <a:rPr lang="en-US" sz="2800" dirty="0">
                  <a:latin typeface="Arial" pitchFamily="34" charset="0"/>
                </a:rPr>
                <a:t>1</a:t>
              </a:r>
            </a:p>
          </p:txBody>
        </p:sp>
        <p:sp>
          <p:nvSpPr>
            <p:cNvPr id="3091" name="Rectangle 90"/>
            <p:cNvSpPr>
              <a:spLocks noChangeArrowheads="1"/>
            </p:cNvSpPr>
            <p:nvPr/>
          </p:nvSpPr>
          <p:spPr bwMode="auto">
            <a:xfrm>
              <a:off x="3982" y="3140"/>
              <a:ext cx="248" cy="248"/>
            </a:xfrm>
            <a:prstGeom prst="rect">
              <a:avLst/>
            </a:prstGeom>
            <a:noFill/>
            <a:ln w="9525">
              <a:solidFill>
                <a:schemeClr val="tx1"/>
              </a:solidFill>
              <a:miter lim="800000"/>
              <a:headEnd/>
              <a:tailEnd/>
            </a:ln>
          </p:spPr>
          <p:txBody>
            <a:bodyPr wrap="none" anchor="ctr"/>
            <a:lstStyle/>
            <a:p>
              <a:pPr algn="ctr"/>
              <a:r>
                <a:rPr lang="en-US" sz="2800" dirty="0">
                  <a:latin typeface="Arial" pitchFamily="34" charset="0"/>
                </a:rPr>
                <a:t>0</a:t>
              </a:r>
            </a:p>
          </p:txBody>
        </p:sp>
        <p:sp>
          <p:nvSpPr>
            <p:cNvPr id="3092" name="Rectangle 91"/>
            <p:cNvSpPr>
              <a:spLocks noChangeArrowheads="1"/>
            </p:cNvSpPr>
            <p:nvPr/>
          </p:nvSpPr>
          <p:spPr bwMode="auto">
            <a:xfrm>
              <a:off x="4230" y="3140"/>
              <a:ext cx="248" cy="248"/>
            </a:xfrm>
            <a:prstGeom prst="rect">
              <a:avLst/>
            </a:prstGeom>
            <a:noFill/>
            <a:ln w="9525">
              <a:solidFill>
                <a:schemeClr val="tx1"/>
              </a:solidFill>
              <a:miter lim="800000"/>
              <a:headEnd/>
              <a:tailEnd/>
            </a:ln>
          </p:spPr>
          <p:txBody>
            <a:bodyPr wrap="none" anchor="ctr"/>
            <a:lstStyle/>
            <a:p>
              <a:pPr algn="ctr"/>
              <a:r>
                <a:rPr lang="en-US" sz="2800" dirty="0">
                  <a:latin typeface="Arial" pitchFamily="34" charset="0"/>
                </a:rPr>
                <a:t>1</a:t>
              </a:r>
            </a:p>
          </p:txBody>
        </p:sp>
        <p:sp>
          <p:nvSpPr>
            <p:cNvPr id="3093" name="Rectangle 92"/>
            <p:cNvSpPr>
              <a:spLocks noChangeArrowheads="1"/>
            </p:cNvSpPr>
            <p:nvPr/>
          </p:nvSpPr>
          <p:spPr bwMode="auto">
            <a:xfrm>
              <a:off x="4478" y="3140"/>
              <a:ext cx="248" cy="248"/>
            </a:xfrm>
            <a:prstGeom prst="rect">
              <a:avLst/>
            </a:prstGeom>
            <a:noFill/>
            <a:ln w="9525">
              <a:solidFill>
                <a:schemeClr val="tx1"/>
              </a:solidFill>
              <a:miter lim="800000"/>
              <a:headEnd/>
              <a:tailEnd/>
            </a:ln>
          </p:spPr>
          <p:txBody>
            <a:bodyPr wrap="none" anchor="ctr"/>
            <a:lstStyle/>
            <a:p>
              <a:pPr algn="ctr"/>
              <a:r>
                <a:rPr lang="en-US" sz="2800" dirty="0">
                  <a:latin typeface="Arial" pitchFamily="34" charset="0"/>
                </a:rPr>
                <a:t>0</a:t>
              </a:r>
            </a:p>
          </p:txBody>
        </p:sp>
      </p:grpSp>
      <p:sp>
        <p:nvSpPr>
          <p:cNvPr id="3080" name="Rectangle 93"/>
          <p:cNvSpPr>
            <a:spLocks noChangeArrowheads="1"/>
          </p:cNvSpPr>
          <p:nvPr/>
        </p:nvSpPr>
        <p:spPr bwMode="auto">
          <a:xfrm>
            <a:off x="4875213" y="3371850"/>
            <a:ext cx="393700" cy="393700"/>
          </a:xfrm>
          <a:prstGeom prst="rect">
            <a:avLst/>
          </a:prstGeom>
          <a:solidFill>
            <a:schemeClr val="bg1">
              <a:alpha val="74901"/>
            </a:schemeClr>
          </a:solidFill>
          <a:ln w="9525">
            <a:solidFill>
              <a:schemeClr val="tx1"/>
            </a:solidFill>
            <a:miter lim="800000"/>
            <a:headEnd/>
            <a:tailEnd/>
          </a:ln>
        </p:spPr>
        <p:txBody>
          <a:bodyPr wrap="none" anchor="ctr"/>
          <a:lstStyle/>
          <a:p>
            <a:pPr algn="ctr"/>
            <a:r>
              <a:rPr lang="en-US" sz="2800" dirty="0">
                <a:solidFill>
                  <a:srgbClr val="FF3300"/>
                </a:solidFill>
                <a:latin typeface="Arial" pitchFamily="34" charset="0"/>
              </a:rPr>
              <a:t>1</a:t>
            </a:r>
          </a:p>
        </p:txBody>
      </p:sp>
      <p:pic>
        <p:nvPicPr>
          <p:cNvPr id="3081" name="Picture 94" descr="TN00021_[1]"/>
          <p:cNvPicPr>
            <a:picLocks noChangeAspect="1" noChangeArrowheads="1"/>
          </p:cNvPicPr>
          <p:nvPr/>
        </p:nvPicPr>
        <p:blipFill>
          <a:blip r:embed="rId4" cstate="print"/>
          <a:srcRect/>
          <a:stretch>
            <a:fillRect/>
          </a:stretch>
        </p:blipFill>
        <p:spPr bwMode="auto">
          <a:xfrm>
            <a:off x="1695450" y="1790700"/>
            <a:ext cx="2163763" cy="1831975"/>
          </a:xfrm>
          <a:prstGeom prst="rect">
            <a:avLst/>
          </a:prstGeom>
          <a:noFill/>
          <a:ln w="9525">
            <a:noFill/>
            <a:miter lim="800000"/>
            <a:headEnd/>
            <a:tailEnd/>
          </a:ln>
        </p:spPr>
      </p:pic>
      <p:sp>
        <p:nvSpPr>
          <p:cNvPr id="3082" name="Freeform 95"/>
          <p:cNvSpPr>
            <a:spLocks/>
          </p:cNvSpPr>
          <p:nvPr/>
        </p:nvSpPr>
        <p:spPr bwMode="auto">
          <a:xfrm rot="21014026" flipH="1">
            <a:off x="3935413" y="2951163"/>
            <a:ext cx="700087" cy="636587"/>
          </a:xfrm>
          <a:custGeom>
            <a:avLst/>
            <a:gdLst>
              <a:gd name="T0" fmla="*/ 0 w 528"/>
              <a:gd name="T1" fmla="*/ 2147483647 h 480"/>
              <a:gd name="T2" fmla="*/ 2147483647 w 528"/>
              <a:gd name="T3" fmla="*/ 2147483647 h 480"/>
              <a:gd name="T4" fmla="*/ 0 w 528"/>
              <a:gd name="T5" fmla="*/ 2147483647 h 480"/>
              <a:gd name="T6" fmla="*/ 2147483647 w 528"/>
              <a:gd name="T7" fmla="*/ 0 h 480"/>
              <a:gd name="T8" fmla="*/ 2147483647 w 528"/>
              <a:gd name="T9" fmla="*/ 2147483647 h 480"/>
              <a:gd name="T10" fmla="*/ 2147483647 w 528"/>
              <a:gd name="T11" fmla="*/ 2147483647 h 480"/>
              <a:gd name="T12" fmla="*/ 0 w 528"/>
              <a:gd name="T13" fmla="*/ 2147483647 h 480"/>
              <a:gd name="T14" fmla="*/ 0 60000 65536"/>
              <a:gd name="T15" fmla="*/ 0 60000 65536"/>
              <a:gd name="T16" fmla="*/ 0 60000 65536"/>
              <a:gd name="T17" fmla="*/ 0 60000 65536"/>
              <a:gd name="T18" fmla="*/ 0 60000 65536"/>
              <a:gd name="T19" fmla="*/ 0 60000 65536"/>
              <a:gd name="T20" fmla="*/ 0 60000 65536"/>
              <a:gd name="T21" fmla="*/ 0 w 528"/>
              <a:gd name="T22" fmla="*/ 0 h 480"/>
              <a:gd name="T23" fmla="*/ 528 w 5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a:solidFill>
              <a:srgbClr val="FF0000"/>
            </a:solidFill>
            <a:round/>
            <a:headEnd/>
            <a:tailEnd/>
          </a:ln>
        </p:spPr>
        <p:txBody>
          <a:bodyPr wrap="none" anchor="ctr"/>
          <a:lstStyle/>
          <a:p>
            <a:endParaRPr lang="en-US"/>
          </a:p>
        </p:txBody>
      </p:sp>
      <p:sp>
        <p:nvSpPr>
          <p:cNvPr id="22" name="Slide Number Placeholder 21"/>
          <p:cNvSpPr>
            <a:spLocks noGrp="1"/>
          </p:cNvSpPr>
          <p:nvPr>
            <p:ph type="sldNum" sz="quarter" idx="11"/>
          </p:nvPr>
        </p:nvSpPr>
        <p:spPr/>
        <p:txBody>
          <a:bodyPr/>
          <a:lstStyle/>
          <a:p>
            <a:pPr>
              <a:defRPr/>
            </a:pPr>
            <a:fld id="{967C4D33-6383-4CFE-AFB7-F84E968E56E0}" type="slidenum">
              <a:rPr lang="ar-SA" smtClean="0"/>
              <a:pPr>
                <a:defRPr/>
              </a:pPr>
              <a:t>2</a:t>
            </a:fld>
            <a:endParaRPr lang="en-US"/>
          </a:p>
        </p:txBody>
      </p:sp>
      <p:sp>
        <p:nvSpPr>
          <p:cNvPr id="23" name="Footer Placeholder 22"/>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pic>
        <p:nvPicPr>
          <p:cNvPr id="21509" name="Picture 3"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21510" name="Rectangle 4"/>
          <p:cNvSpPr>
            <a:spLocks noGrp="1" noChangeArrowheads="1"/>
          </p:cNvSpPr>
          <p:nvPr>
            <p:ph type="title"/>
          </p:nvPr>
        </p:nvSpPr>
        <p:spPr/>
        <p:txBody>
          <a:bodyPr/>
          <a:lstStyle/>
          <a:p>
            <a:r>
              <a:rPr lang="en-US" smtClean="0"/>
              <a:t>Start with Lock-Free Universal Construction</a:t>
            </a:r>
          </a:p>
        </p:txBody>
      </p:sp>
      <p:sp>
        <p:nvSpPr>
          <p:cNvPr id="21511" name="Rectangle 5"/>
          <p:cNvSpPr>
            <a:spLocks noGrp="1" noChangeArrowheads="1"/>
          </p:cNvSpPr>
          <p:nvPr>
            <p:ph type="body" idx="1"/>
          </p:nvPr>
        </p:nvSpPr>
        <p:spPr>
          <a:xfrm>
            <a:off x="700088" y="1878013"/>
            <a:ext cx="7639050" cy="4056062"/>
          </a:xfrm>
        </p:spPr>
        <p:txBody>
          <a:bodyPr/>
          <a:lstStyle/>
          <a:p>
            <a:pPr>
              <a:buFontTx/>
              <a:buNone/>
            </a:pPr>
            <a:endParaRPr lang="en-US" smtClean="0"/>
          </a:p>
          <a:p>
            <a:r>
              <a:rPr lang="en-US" smtClean="0"/>
              <a:t>First </a:t>
            </a:r>
            <a:r>
              <a:rPr lang="en-US" smtClean="0">
                <a:solidFill>
                  <a:schemeClr val="tx1"/>
                </a:solidFill>
              </a:rPr>
              <a:t>Lock-free:</a:t>
            </a:r>
            <a:r>
              <a:rPr lang="en-US" smtClean="0"/>
              <a:t> infinitely often some method call finishes. </a:t>
            </a:r>
          </a:p>
          <a:p>
            <a:endParaRPr lang="en-US" smtClean="0"/>
          </a:p>
          <a:p>
            <a:r>
              <a:rPr lang="en-US" smtClean="0"/>
              <a:t>Then </a:t>
            </a:r>
            <a:r>
              <a:rPr lang="en-US" smtClean="0">
                <a:solidFill>
                  <a:schemeClr val="tx1"/>
                </a:solidFill>
              </a:rPr>
              <a:t>Wait-Free:</a:t>
            </a:r>
            <a:r>
              <a:rPr lang="en-US" smtClean="0"/>
              <a:t> each method call takes a finite number of steps to finish</a:t>
            </a:r>
          </a:p>
        </p:txBody>
      </p:sp>
      <p:grpSp>
        <p:nvGrpSpPr>
          <p:cNvPr id="21512" name="Group 6"/>
          <p:cNvGrpSpPr>
            <a:grpSpLocks/>
          </p:cNvGrpSpPr>
          <p:nvPr/>
        </p:nvGrpSpPr>
        <p:grpSpPr bwMode="auto">
          <a:xfrm>
            <a:off x="7612063" y="1234729"/>
            <a:ext cx="1003300" cy="1077913"/>
            <a:chOff x="1968" y="1984"/>
            <a:chExt cx="1584" cy="1680"/>
          </a:xfrm>
        </p:grpSpPr>
        <p:grpSp>
          <p:nvGrpSpPr>
            <p:cNvPr id="21513" name="Group 7"/>
            <p:cNvGrpSpPr>
              <a:grpSpLocks/>
            </p:cNvGrpSpPr>
            <p:nvPr/>
          </p:nvGrpSpPr>
          <p:grpSpPr bwMode="auto">
            <a:xfrm>
              <a:off x="2201" y="1984"/>
              <a:ext cx="1152" cy="1680"/>
              <a:chOff x="2208" y="1920"/>
              <a:chExt cx="1152" cy="1680"/>
            </a:xfrm>
          </p:grpSpPr>
          <p:sp>
            <p:nvSpPr>
              <p:cNvPr id="21517" name="Oval 8"/>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p>
                <a:endParaRPr lang="en-US"/>
              </a:p>
            </p:txBody>
          </p:sp>
          <p:sp>
            <p:nvSpPr>
              <p:cNvPr id="21518" name="Oval 9"/>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p>
                <a:endParaRPr lang="en-US"/>
              </a:p>
            </p:txBody>
          </p:sp>
          <p:sp>
            <p:nvSpPr>
              <p:cNvPr id="21519" name="AutoShape 10"/>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lgn="ctr">
                <a:noFill/>
                <a:miter lim="800000"/>
                <a:headEnd/>
                <a:tailEnd/>
              </a:ln>
            </p:spPr>
            <p:txBody>
              <a:bodyPr wrap="none" anchor="ctr"/>
              <a:lstStyle/>
              <a:p>
                <a:endParaRPr lang="en-US"/>
              </a:p>
            </p:txBody>
          </p:sp>
          <p:sp>
            <p:nvSpPr>
              <p:cNvPr id="21520" name="AutoShape 11"/>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en-US"/>
              </a:p>
            </p:txBody>
          </p:sp>
        </p:grpSp>
        <p:grpSp>
          <p:nvGrpSpPr>
            <p:cNvPr id="21514" name="Group 12"/>
            <p:cNvGrpSpPr>
              <a:grpSpLocks/>
            </p:cNvGrpSpPr>
            <p:nvPr/>
          </p:nvGrpSpPr>
          <p:grpSpPr bwMode="auto">
            <a:xfrm>
              <a:off x="1968" y="2112"/>
              <a:ext cx="1584" cy="1493"/>
              <a:chOff x="1296" y="1824"/>
              <a:chExt cx="2496" cy="2352"/>
            </a:xfrm>
          </p:grpSpPr>
          <p:sp>
            <p:nvSpPr>
              <p:cNvPr id="21515" name="AutoShape 13"/>
              <p:cNvSpPr>
                <a:spLocks noChangeArrowheads="1"/>
              </p:cNvSpPr>
              <p:nvPr/>
            </p:nvSpPr>
            <p:spPr bwMode="auto">
              <a:xfrm>
                <a:off x="1296" y="1824"/>
                <a:ext cx="2496" cy="2352"/>
              </a:xfrm>
              <a:custGeom>
                <a:avLst/>
                <a:gdLst>
                  <a:gd name="T0" fmla="*/ 2 w 21600"/>
                  <a:gd name="T1" fmla="*/ 0 h 21600"/>
                  <a:gd name="T2" fmla="*/ 2 w 21600"/>
                  <a:gd name="T3" fmla="*/ 3 h 21600"/>
                  <a:gd name="T4" fmla="*/ 2 w 21600"/>
                  <a:gd name="T5" fmla="*/ 0 h 21600"/>
                  <a:gd name="T6" fmla="*/ 2 w 21600"/>
                  <a:gd name="T7" fmla="*/ 3 h 21600"/>
                  <a:gd name="T8" fmla="*/ 0 60000 65536"/>
                  <a:gd name="T9" fmla="*/ 0 60000 65536"/>
                  <a:gd name="T10" fmla="*/ 0 60000 65536"/>
                  <a:gd name="T11" fmla="*/ 0 60000 65536"/>
                  <a:gd name="T12" fmla="*/ 0 w 21600"/>
                  <a:gd name="T13" fmla="*/ 0 h 21600"/>
                  <a:gd name="T14" fmla="*/ 21600 w 21600"/>
                  <a:gd name="T15" fmla="*/ 21481 h 21600"/>
                </a:gdLst>
                <a:ahLst/>
                <a:cxnLst>
                  <a:cxn ang="T8">
                    <a:pos x="T0" y="T1"/>
                  </a:cxn>
                  <a:cxn ang="T9">
                    <a:pos x="T2" y="T3"/>
                  </a:cxn>
                  <a:cxn ang="T10">
                    <a:pos x="T4" y="T5"/>
                  </a:cxn>
                  <a:cxn ang="T11">
                    <a:pos x="T6" y="T7"/>
                  </a:cxn>
                </a:cxnLst>
                <a:rect l="T12" t="T13" r="T14" b="T15"/>
                <a:pathLst>
                  <a:path w="21600" h="21600">
                    <a:moveTo>
                      <a:pt x="10783" y="18688"/>
                    </a:moveTo>
                    <a:cubicBezTo>
                      <a:pt x="6432" y="18679"/>
                      <a:pt x="2911" y="15150"/>
                      <a:pt x="2911" y="10800"/>
                    </a:cubicBezTo>
                    <a:cubicBezTo>
                      <a:pt x="2911" y="6443"/>
                      <a:pt x="6443" y="2911"/>
                      <a:pt x="10800" y="2911"/>
                    </a:cubicBezTo>
                    <a:cubicBezTo>
                      <a:pt x="15156" y="2911"/>
                      <a:pt x="18689" y="6443"/>
                      <a:pt x="18689" y="10800"/>
                    </a:cubicBezTo>
                    <a:cubicBezTo>
                      <a:pt x="18689" y="15150"/>
                      <a:pt x="15167" y="18679"/>
                      <a:pt x="10816" y="18688"/>
                    </a:cubicBezTo>
                    <a:lnTo>
                      <a:pt x="10823" y="21599"/>
                    </a:lnTo>
                    <a:cubicBezTo>
                      <a:pt x="16778" y="21587"/>
                      <a:pt x="21600" y="16755"/>
                      <a:pt x="21600" y="10800"/>
                    </a:cubicBezTo>
                    <a:cubicBezTo>
                      <a:pt x="21600" y="4835"/>
                      <a:pt x="16764" y="0"/>
                      <a:pt x="10800" y="0"/>
                    </a:cubicBezTo>
                    <a:cubicBezTo>
                      <a:pt x="4835" y="0"/>
                      <a:pt x="0" y="4835"/>
                      <a:pt x="0" y="10800"/>
                    </a:cubicBezTo>
                    <a:cubicBezTo>
                      <a:pt x="-1" y="16755"/>
                      <a:pt x="4821" y="21587"/>
                      <a:pt x="10776" y="21599"/>
                    </a:cubicBezTo>
                    <a:close/>
                  </a:path>
                </a:pathLst>
              </a:custGeom>
              <a:solidFill>
                <a:srgbClr val="FF0000"/>
              </a:solidFill>
              <a:ln w="9525" algn="ctr">
                <a:noFill/>
                <a:miter lim="800000"/>
                <a:headEnd/>
                <a:tailEnd/>
              </a:ln>
            </p:spPr>
            <p:txBody>
              <a:bodyPr wrap="none" anchor="ctr"/>
              <a:lstStyle/>
              <a:p>
                <a:endParaRPr lang="en-US"/>
              </a:p>
            </p:txBody>
          </p:sp>
          <p:sp>
            <p:nvSpPr>
              <p:cNvPr id="21516" name="Rectangle 14"/>
              <p:cNvSpPr>
                <a:spLocks noChangeArrowheads="1"/>
              </p:cNvSpPr>
              <p:nvPr/>
            </p:nvSpPr>
            <p:spPr bwMode="auto">
              <a:xfrm rot="-2826042">
                <a:off x="2400" y="1824"/>
                <a:ext cx="288" cy="2352"/>
              </a:xfrm>
              <a:prstGeom prst="rect">
                <a:avLst/>
              </a:prstGeom>
              <a:solidFill>
                <a:srgbClr val="FF0000"/>
              </a:solidFill>
              <a:ln w="9525" algn="ctr">
                <a:noFill/>
                <a:miter lim="800000"/>
                <a:headEnd/>
                <a:tailEnd/>
              </a:ln>
            </p:spPr>
            <p:txBody>
              <a:bodyPr wrap="none" anchor="ctr"/>
              <a:lstStyle/>
              <a:p>
                <a:endParaRPr lang="en-US"/>
              </a:p>
            </p:txBody>
          </p:sp>
        </p:grpSp>
      </p:grpSp>
      <p:sp>
        <p:nvSpPr>
          <p:cNvPr id="17" name="Slide Number Placeholder 16"/>
          <p:cNvSpPr>
            <a:spLocks noGrp="1"/>
          </p:cNvSpPr>
          <p:nvPr>
            <p:ph type="sldNum" sz="quarter" idx="11"/>
          </p:nvPr>
        </p:nvSpPr>
        <p:spPr/>
        <p:txBody>
          <a:bodyPr/>
          <a:lstStyle/>
          <a:p>
            <a:pPr>
              <a:defRPr/>
            </a:pPr>
            <a:fld id="{967C4D33-6383-4CFE-AFB7-F84E968E56E0}" type="slidenum">
              <a:rPr lang="ar-SA" smtClean="0"/>
              <a:pPr>
                <a:defRPr/>
              </a:pPr>
              <a:t>20</a:t>
            </a:fld>
            <a:endParaRPr lang="en-US"/>
          </a:p>
        </p:txBody>
      </p:sp>
      <p:sp>
        <p:nvSpPr>
          <p:cNvPr id="18" name="Footer Placeholder 17"/>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646113" y="439738"/>
            <a:ext cx="7772400" cy="1143000"/>
          </a:xfrm>
        </p:spPr>
        <p:txBody>
          <a:bodyPr/>
          <a:lstStyle/>
          <a:p>
            <a:r>
              <a:rPr lang="en-US" smtClean="0"/>
              <a:t>Naïve Idea</a:t>
            </a:r>
          </a:p>
        </p:txBody>
      </p:sp>
      <p:sp>
        <p:nvSpPr>
          <p:cNvPr id="957443" name="Rectangle 3"/>
          <p:cNvSpPr>
            <a:spLocks noGrp="1" noChangeArrowheads="1"/>
          </p:cNvSpPr>
          <p:nvPr>
            <p:ph type="body" idx="1"/>
          </p:nvPr>
        </p:nvSpPr>
        <p:spPr>
          <a:xfrm>
            <a:off x="633413" y="1731963"/>
            <a:ext cx="7772400" cy="4114800"/>
          </a:xfrm>
        </p:spPr>
        <p:txBody>
          <a:bodyPr/>
          <a:lstStyle/>
          <a:p>
            <a:r>
              <a:rPr lang="en-US" smtClean="0"/>
              <a:t>Consensus object stores reference to cell with current state</a:t>
            </a:r>
          </a:p>
          <a:p>
            <a:r>
              <a:rPr lang="en-US" smtClean="0"/>
              <a:t>Each thread creates new cell </a:t>
            </a:r>
          </a:p>
          <a:p>
            <a:pPr lvl="1"/>
            <a:r>
              <a:rPr lang="en-US" smtClean="0"/>
              <a:t>computes outcome, </a:t>
            </a:r>
          </a:p>
          <a:p>
            <a:pPr lvl="1"/>
            <a:r>
              <a:rPr lang="en-US" smtClean="0"/>
              <a:t>tries to switch pointer to its outcome</a:t>
            </a:r>
          </a:p>
          <a:p>
            <a:r>
              <a:rPr lang="en-US" smtClean="0">
                <a:solidFill>
                  <a:srgbClr val="FF0000"/>
                </a:solidFill>
              </a:rPr>
              <a:t>Sadly, no …</a:t>
            </a:r>
          </a:p>
          <a:p>
            <a:pPr lvl="1"/>
            <a:r>
              <a:rPr lang="en-US" smtClean="0">
                <a:solidFill>
                  <a:srgbClr val="FF0000"/>
                </a:solidFill>
              </a:rPr>
              <a:t>consensus objects can be used once only</a:t>
            </a:r>
          </a:p>
        </p:txBody>
      </p:sp>
      <p:sp>
        <p:nvSpPr>
          <p:cNvPr id="6" name="Slide Number Placeholder 5"/>
          <p:cNvSpPr>
            <a:spLocks noGrp="1"/>
          </p:cNvSpPr>
          <p:nvPr>
            <p:ph type="sldNum" sz="quarter" idx="11"/>
          </p:nvPr>
        </p:nvSpPr>
        <p:spPr/>
        <p:txBody>
          <a:bodyPr/>
          <a:lstStyle/>
          <a:p>
            <a:pPr>
              <a:defRPr/>
            </a:pPr>
            <a:fld id="{967C4D33-6383-4CFE-AFB7-F84E968E56E0}" type="slidenum">
              <a:rPr lang="ar-SA" smtClean="0"/>
              <a:pPr>
                <a:defRPr/>
              </a:pPr>
              <a:t>21</a:t>
            </a:fld>
            <a:endParaRPr lang="en-US"/>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7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74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74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574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5744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57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44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smtClean="0"/>
              <a:t>Naïve Idea</a:t>
            </a:r>
          </a:p>
        </p:txBody>
      </p:sp>
      <p:sp>
        <p:nvSpPr>
          <p:cNvPr id="23557" name="Rectangle 4"/>
          <p:cNvSpPr>
            <a:spLocks noChangeArrowheads="1"/>
          </p:cNvSpPr>
          <p:nvPr/>
        </p:nvSpPr>
        <p:spPr bwMode="auto">
          <a:xfrm>
            <a:off x="2728913" y="2392363"/>
            <a:ext cx="914400" cy="9144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23558" name="Rectangle 5"/>
          <p:cNvSpPr>
            <a:spLocks noChangeArrowheads="1"/>
          </p:cNvSpPr>
          <p:nvPr/>
        </p:nvSpPr>
        <p:spPr bwMode="auto">
          <a:xfrm>
            <a:off x="3643313" y="2392363"/>
            <a:ext cx="914400" cy="9144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23559" name="Rectangle 6"/>
          <p:cNvSpPr>
            <a:spLocks noChangeArrowheads="1"/>
          </p:cNvSpPr>
          <p:nvPr/>
        </p:nvSpPr>
        <p:spPr bwMode="auto">
          <a:xfrm>
            <a:off x="4557713" y="2392363"/>
            <a:ext cx="914400" cy="9144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23560" name="Line 7"/>
          <p:cNvSpPr>
            <a:spLocks noChangeShapeType="1"/>
          </p:cNvSpPr>
          <p:nvPr/>
        </p:nvSpPr>
        <p:spPr bwMode="auto">
          <a:xfrm>
            <a:off x="5395913" y="2392363"/>
            <a:ext cx="914400" cy="0"/>
          </a:xfrm>
          <a:prstGeom prst="line">
            <a:avLst/>
          </a:prstGeom>
          <a:noFill/>
          <a:ln w="38100">
            <a:solidFill>
              <a:schemeClr val="tx1"/>
            </a:solidFill>
            <a:round/>
            <a:headEnd/>
            <a:tailEnd/>
          </a:ln>
        </p:spPr>
        <p:txBody>
          <a:bodyPr wrap="none" anchor="ctr"/>
          <a:lstStyle/>
          <a:p>
            <a:endParaRPr lang="en-US"/>
          </a:p>
        </p:txBody>
      </p:sp>
      <p:sp>
        <p:nvSpPr>
          <p:cNvPr id="23561" name="Line 8"/>
          <p:cNvSpPr>
            <a:spLocks noChangeShapeType="1"/>
          </p:cNvSpPr>
          <p:nvPr/>
        </p:nvSpPr>
        <p:spPr bwMode="auto">
          <a:xfrm>
            <a:off x="5395913" y="3306763"/>
            <a:ext cx="914400" cy="0"/>
          </a:xfrm>
          <a:prstGeom prst="line">
            <a:avLst/>
          </a:prstGeom>
          <a:noFill/>
          <a:ln w="38100">
            <a:solidFill>
              <a:schemeClr val="tx1"/>
            </a:solidFill>
            <a:round/>
            <a:headEnd/>
            <a:tailEnd/>
          </a:ln>
        </p:spPr>
        <p:txBody>
          <a:bodyPr wrap="none" anchor="ctr"/>
          <a:lstStyle/>
          <a:p>
            <a:endParaRPr lang="en-US"/>
          </a:p>
        </p:txBody>
      </p:sp>
      <p:grpSp>
        <p:nvGrpSpPr>
          <p:cNvPr id="2" name="Group 9"/>
          <p:cNvGrpSpPr>
            <a:grpSpLocks/>
          </p:cNvGrpSpPr>
          <p:nvPr/>
        </p:nvGrpSpPr>
        <p:grpSpPr bwMode="auto">
          <a:xfrm>
            <a:off x="4862513" y="2697163"/>
            <a:ext cx="430212" cy="341312"/>
            <a:chOff x="2744" y="3360"/>
            <a:chExt cx="271" cy="215"/>
          </a:xfrm>
        </p:grpSpPr>
        <p:sp>
          <p:nvSpPr>
            <p:cNvPr id="23601" name="Oval 10"/>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3602" name="Oval 11"/>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p:spPr>
          <p:txBody>
            <a:bodyPr wrap="none" anchor="ctr"/>
            <a:lstStyle/>
            <a:p>
              <a:endParaRPr lang="en-US"/>
            </a:p>
          </p:txBody>
        </p:sp>
      </p:grpSp>
      <p:grpSp>
        <p:nvGrpSpPr>
          <p:cNvPr id="3" name="Group 12"/>
          <p:cNvGrpSpPr>
            <a:grpSpLocks/>
          </p:cNvGrpSpPr>
          <p:nvPr/>
        </p:nvGrpSpPr>
        <p:grpSpPr bwMode="auto">
          <a:xfrm>
            <a:off x="3871913" y="2679700"/>
            <a:ext cx="430212" cy="341313"/>
            <a:chOff x="3648" y="3312"/>
            <a:chExt cx="271" cy="215"/>
          </a:xfrm>
        </p:grpSpPr>
        <p:sp>
          <p:nvSpPr>
            <p:cNvPr id="23599" name="Oval 13"/>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3600" name="Oval 14"/>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p>
          </p:txBody>
        </p:sp>
      </p:grpSp>
      <p:grpSp>
        <p:nvGrpSpPr>
          <p:cNvPr id="4" name="Group 16"/>
          <p:cNvGrpSpPr>
            <a:grpSpLocks/>
          </p:cNvGrpSpPr>
          <p:nvPr/>
        </p:nvGrpSpPr>
        <p:grpSpPr bwMode="auto">
          <a:xfrm>
            <a:off x="2957513" y="2697163"/>
            <a:ext cx="430212" cy="341312"/>
            <a:chOff x="1872" y="2352"/>
            <a:chExt cx="271" cy="215"/>
          </a:xfrm>
        </p:grpSpPr>
        <p:sp>
          <p:nvSpPr>
            <p:cNvPr id="23597" name="Oval 17"/>
            <p:cNvSpPr>
              <a:spLocks noChangeArrowheads="1"/>
            </p:cNvSpPr>
            <p:nvPr/>
          </p:nvSpPr>
          <p:spPr bwMode="auto">
            <a:xfrm>
              <a:off x="1872" y="2352"/>
              <a:ext cx="271" cy="215"/>
            </a:xfrm>
            <a:prstGeom prst="ellipse">
              <a:avLst/>
            </a:prstGeom>
            <a:solidFill>
              <a:srgbClr val="FFFF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3598" name="Oval 18"/>
            <p:cNvSpPr>
              <a:spLocks noChangeArrowheads="1"/>
            </p:cNvSpPr>
            <p:nvPr/>
          </p:nvSpPr>
          <p:spPr bwMode="auto">
            <a:xfrm>
              <a:off x="2026" y="2390"/>
              <a:ext cx="71" cy="60"/>
            </a:xfrm>
            <a:prstGeom prst="ellipse">
              <a:avLst/>
            </a:prstGeom>
            <a:solidFill>
              <a:schemeClr val="bg1"/>
            </a:solidFill>
            <a:ln w="19050">
              <a:solidFill>
                <a:schemeClr val="tx1"/>
              </a:solidFill>
              <a:round/>
              <a:headEnd/>
              <a:tailEnd/>
            </a:ln>
          </p:spPr>
          <p:txBody>
            <a:bodyPr wrap="none" anchor="ctr"/>
            <a:lstStyle/>
            <a:p>
              <a:endParaRPr lang="en-US"/>
            </a:p>
          </p:txBody>
        </p:sp>
      </p:grpSp>
      <p:sp>
        <p:nvSpPr>
          <p:cNvPr id="23565" name="Rectangle 78"/>
          <p:cNvSpPr>
            <a:spLocks noChangeArrowheads="1"/>
          </p:cNvSpPr>
          <p:nvPr/>
        </p:nvSpPr>
        <p:spPr bwMode="auto">
          <a:xfrm>
            <a:off x="5478463" y="2397125"/>
            <a:ext cx="914400" cy="914400"/>
          </a:xfrm>
          <a:prstGeom prst="rect">
            <a:avLst/>
          </a:prstGeom>
          <a:solidFill>
            <a:schemeClr val="accent1"/>
          </a:solidFill>
          <a:ln w="38100">
            <a:solidFill>
              <a:schemeClr val="tx1"/>
            </a:solidFill>
            <a:miter lim="800000"/>
            <a:headEnd/>
            <a:tailEnd/>
          </a:ln>
        </p:spPr>
        <p:txBody>
          <a:bodyPr wrap="none" anchor="ctr"/>
          <a:lstStyle/>
          <a:p>
            <a:endParaRPr lang="en-US"/>
          </a:p>
        </p:txBody>
      </p:sp>
      <p:grpSp>
        <p:nvGrpSpPr>
          <p:cNvPr id="23566" name="Group 85"/>
          <p:cNvGrpSpPr>
            <a:grpSpLocks/>
          </p:cNvGrpSpPr>
          <p:nvPr/>
        </p:nvGrpSpPr>
        <p:grpSpPr bwMode="auto">
          <a:xfrm>
            <a:off x="6626224" y="3159129"/>
            <a:ext cx="1543049" cy="584201"/>
            <a:chOff x="2561" y="2670"/>
            <a:chExt cx="972" cy="368"/>
          </a:xfrm>
        </p:grpSpPr>
        <p:sp>
          <p:nvSpPr>
            <p:cNvPr id="23593" name="Text Box 80"/>
            <p:cNvSpPr txBox="1">
              <a:spLocks noChangeArrowheads="1"/>
            </p:cNvSpPr>
            <p:nvPr/>
          </p:nvSpPr>
          <p:spPr bwMode="auto">
            <a:xfrm>
              <a:off x="2561" y="2670"/>
              <a:ext cx="575" cy="368"/>
            </a:xfrm>
            <a:prstGeom prst="rect">
              <a:avLst/>
            </a:prstGeom>
            <a:noFill/>
            <a:ln w="9525">
              <a:noFill/>
              <a:miter lim="800000"/>
              <a:headEnd/>
              <a:tailEnd/>
            </a:ln>
          </p:spPr>
          <p:txBody>
            <a:bodyPr wrap="none">
              <a:spAutoFit/>
            </a:bodyPr>
            <a:lstStyle/>
            <a:p>
              <a:pPr algn="r"/>
              <a:r>
                <a:rPr lang="en-US" sz="3200" b="1" dirty="0" err="1">
                  <a:latin typeface="+mj-lt"/>
                </a:rPr>
                <a:t>enq</a:t>
              </a:r>
              <a:endParaRPr lang="en-US" sz="3200" b="1" dirty="0">
                <a:latin typeface="+mj-lt"/>
              </a:endParaRPr>
            </a:p>
          </p:txBody>
        </p:sp>
        <p:grpSp>
          <p:nvGrpSpPr>
            <p:cNvPr id="23594" name="Group 81"/>
            <p:cNvGrpSpPr>
              <a:grpSpLocks/>
            </p:cNvGrpSpPr>
            <p:nvPr/>
          </p:nvGrpSpPr>
          <p:grpSpPr bwMode="auto">
            <a:xfrm>
              <a:off x="3262" y="2778"/>
              <a:ext cx="271" cy="215"/>
              <a:chOff x="1872" y="2352"/>
              <a:chExt cx="271" cy="215"/>
            </a:xfrm>
          </p:grpSpPr>
          <p:sp>
            <p:nvSpPr>
              <p:cNvPr id="23595" name="Oval 82"/>
              <p:cNvSpPr>
                <a:spLocks noChangeArrowheads="1"/>
              </p:cNvSpPr>
              <p:nvPr/>
            </p:nvSpPr>
            <p:spPr bwMode="auto">
              <a:xfrm>
                <a:off x="1872" y="2352"/>
                <a:ext cx="271" cy="215"/>
              </a:xfrm>
              <a:prstGeom prst="ellipse">
                <a:avLst/>
              </a:prstGeom>
              <a:solidFill>
                <a:srgbClr val="0000FF"/>
              </a:solidFill>
              <a:ln w="38100">
                <a:solidFill>
                  <a:schemeClr val="tx1"/>
                </a:solidFill>
                <a:round/>
                <a:headEnd/>
                <a:tailEnd/>
              </a:ln>
            </p:spPr>
            <p:txBody>
              <a:bodyPr wrap="none" anchor="ctr"/>
              <a:lstStyle/>
              <a:p>
                <a:pPr algn="r"/>
                <a:endParaRPr lang="en-US" sz="4400" u="sng">
                  <a:latin typeface="+mj-lt"/>
                </a:endParaRPr>
              </a:p>
            </p:txBody>
          </p:sp>
          <p:sp>
            <p:nvSpPr>
              <p:cNvPr id="23596" name="Oval 83"/>
              <p:cNvSpPr>
                <a:spLocks noChangeArrowheads="1"/>
              </p:cNvSpPr>
              <p:nvPr/>
            </p:nvSpPr>
            <p:spPr bwMode="auto">
              <a:xfrm>
                <a:off x="2026" y="2390"/>
                <a:ext cx="71" cy="60"/>
              </a:xfrm>
              <a:prstGeom prst="ellipse">
                <a:avLst/>
              </a:prstGeom>
              <a:solidFill>
                <a:schemeClr val="bg1"/>
              </a:solidFill>
              <a:ln w="19050">
                <a:solidFill>
                  <a:schemeClr val="tx1"/>
                </a:solidFill>
                <a:round/>
                <a:headEnd/>
                <a:tailEnd/>
              </a:ln>
            </p:spPr>
            <p:txBody>
              <a:bodyPr wrap="none" anchor="ctr"/>
              <a:lstStyle/>
              <a:p>
                <a:endParaRPr lang="en-US">
                  <a:latin typeface="+mj-lt"/>
                </a:endParaRPr>
              </a:p>
            </p:txBody>
          </p:sp>
        </p:grpSp>
      </p:grpSp>
      <p:sp>
        <p:nvSpPr>
          <p:cNvPr id="23567" name="Text Box 87"/>
          <p:cNvSpPr txBox="1">
            <a:spLocks noChangeArrowheads="1"/>
          </p:cNvSpPr>
          <p:nvPr/>
        </p:nvSpPr>
        <p:spPr bwMode="auto">
          <a:xfrm>
            <a:off x="3338896" y="3946525"/>
            <a:ext cx="912429" cy="584775"/>
          </a:xfrm>
          <a:prstGeom prst="rect">
            <a:avLst/>
          </a:prstGeom>
          <a:noFill/>
          <a:ln w="9525">
            <a:noFill/>
            <a:miter lim="800000"/>
            <a:headEnd/>
            <a:tailEnd/>
          </a:ln>
        </p:spPr>
        <p:txBody>
          <a:bodyPr wrap="none">
            <a:spAutoFit/>
          </a:bodyPr>
          <a:lstStyle/>
          <a:p>
            <a:pPr algn="r"/>
            <a:r>
              <a:rPr lang="en-US" sz="3200" b="1" dirty="0" err="1">
                <a:latin typeface="+mj-lt"/>
              </a:rPr>
              <a:t>deq</a:t>
            </a:r>
            <a:endParaRPr lang="en-US" sz="3200" b="1" dirty="0">
              <a:latin typeface="+mj-lt"/>
            </a:endParaRPr>
          </a:p>
        </p:txBody>
      </p:sp>
      <p:grpSp>
        <p:nvGrpSpPr>
          <p:cNvPr id="23568" name="Group 88"/>
          <p:cNvGrpSpPr>
            <a:grpSpLocks/>
          </p:cNvGrpSpPr>
          <p:nvPr/>
        </p:nvGrpSpPr>
        <p:grpSpPr bwMode="auto">
          <a:xfrm>
            <a:off x="4451350" y="4117975"/>
            <a:ext cx="430213" cy="341313"/>
            <a:chOff x="1872" y="2352"/>
            <a:chExt cx="271" cy="215"/>
          </a:xfrm>
        </p:grpSpPr>
        <p:sp>
          <p:nvSpPr>
            <p:cNvPr id="23591" name="Oval 89"/>
            <p:cNvSpPr>
              <a:spLocks noChangeArrowheads="1"/>
            </p:cNvSpPr>
            <p:nvPr/>
          </p:nvSpPr>
          <p:spPr bwMode="auto">
            <a:xfrm>
              <a:off x="1872" y="2352"/>
              <a:ext cx="271" cy="215"/>
            </a:xfrm>
            <a:prstGeom prst="ellipse">
              <a:avLst/>
            </a:prstGeom>
            <a:solidFill>
              <a:srgbClr val="FFFF00"/>
            </a:solidFill>
            <a:ln w="38100">
              <a:solidFill>
                <a:schemeClr val="tx1"/>
              </a:solidFill>
              <a:round/>
              <a:headEnd/>
              <a:tailEnd/>
            </a:ln>
          </p:spPr>
          <p:txBody>
            <a:bodyPr wrap="none" anchor="ctr"/>
            <a:lstStyle/>
            <a:p>
              <a:pPr algn="r"/>
              <a:endParaRPr lang="en-US" sz="4400" u="sng" dirty="0">
                <a:latin typeface="Arial" pitchFamily="34" charset="0"/>
              </a:endParaRPr>
            </a:p>
          </p:txBody>
        </p:sp>
        <p:sp>
          <p:nvSpPr>
            <p:cNvPr id="23592" name="Oval 90"/>
            <p:cNvSpPr>
              <a:spLocks noChangeArrowheads="1"/>
            </p:cNvSpPr>
            <p:nvPr/>
          </p:nvSpPr>
          <p:spPr bwMode="auto">
            <a:xfrm>
              <a:off x="2026" y="2390"/>
              <a:ext cx="71" cy="60"/>
            </a:xfrm>
            <a:prstGeom prst="ellipse">
              <a:avLst/>
            </a:prstGeom>
            <a:solidFill>
              <a:schemeClr val="bg1"/>
            </a:solidFill>
            <a:ln w="19050">
              <a:solidFill>
                <a:schemeClr val="tx1"/>
              </a:solidFill>
              <a:round/>
              <a:headEnd/>
              <a:tailEnd/>
            </a:ln>
          </p:spPr>
          <p:txBody>
            <a:bodyPr wrap="none" anchor="ctr"/>
            <a:lstStyle/>
            <a:p>
              <a:endParaRPr lang="en-US"/>
            </a:p>
          </p:txBody>
        </p:sp>
      </p:grpSp>
      <p:grpSp>
        <p:nvGrpSpPr>
          <p:cNvPr id="23569" name="Group 4"/>
          <p:cNvGrpSpPr>
            <a:grpSpLocks/>
          </p:cNvGrpSpPr>
          <p:nvPr/>
        </p:nvGrpSpPr>
        <p:grpSpPr bwMode="auto">
          <a:xfrm>
            <a:off x="990600" y="4419600"/>
            <a:ext cx="1447800" cy="1295400"/>
            <a:chOff x="3168" y="1824"/>
            <a:chExt cx="912" cy="816"/>
          </a:xfrm>
        </p:grpSpPr>
        <p:sp>
          <p:nvSpPr>
            <p:cNvPr id="23582" name="Freeform 5"/>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3583" name="Freeform 6"/>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3584" name="Freeform 7"/>
            <p:cNvSpPr>
              <a:spLocks/>
            </p:cNvSpPr>
            <p:nvPr/>
          </p:nvSpPr>
          <p:spPr bwMode="auto">
            <a:xfrm>
              <a:off x="3504" y="1824"/>
              <a:ext cx="144" cy="288"/>
            </a:xfrm>
            <a:custGeom>
              <a:avLst/>
              <a:gdLst>
                <a:gd name="T0" fmla="*/ 0 w 144"/>
                <a:gd name="T1" fmla="*/ 12 h 336"/>
                <a:gd name="T2" fmla="*/ 96 w 144"/>
                <a:gd name="T3" fmla="*/ 0 h 336"/>
                <a:gd name="T4" fmla="*/ 144 w 144"/>
                <a:gd name="T5" fmla="*/ 12 h 336"/>
                <a:gd name="T6" fmla="*/ 144 w 144"/>
                <a:gd name="T7" fmla="*/ 85 h 336"/>
                <a:gd name="T8" fmla="*/ 96 w 144"/>
                <a:gd name="T9" fmla="*/ 73 h 336"/>
                <a:gd name="T10" fmla="*/ 96 w 144"/>
                <a:gd name="T11" fmla="*/ 24 h 336"/>
                <a:gd name="T12" fmla="*/ 0 w 144"/>
                <a:gd name="T13" fmla="*/ 36 h 336"/>
                <a:gd name="T14" fmla="*/ 0 w 144"/>
                <a:gd name="T15" fmla="*/ 12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3585" name="Freeform 8"/>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tx1"/>
              </a:solidFill>
              <a:round/>
              <a:headEnd/>
              <a:tailEnd/>
            </a:ln>
          </p:spPr>
          <p:txBody>
            <a:bodyPr wrap="none" anchor="ctr"/>
            <a:lstStyle/>
            <a:p>
              <a:endParaRPr lang="en-US"/>
            </a:p>
          </p:txBody>
        </p:sp>
        <p:sp>
          <p:nvSpPr>
            <p:cNvPr id="23586" name="Freeform 9"/>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tx1"/>
              </a:solidFill>
              <a:round/>
              <a:headEnd/>
              <a:tailEnd/>
            </a:ln>
          </p:spPr>
          <p:txBody>
            <a:bodyPr wrap="none" anchor="ctr"/>
            <a:lstStyle/>
            <a:p>
              <a:endParaRPr lang="en-US"/>
            </a:p>
          </p:txBody>
        </p:sp>
        <p:sp>
          <p:nvSpPr>
            <p:cNvPr id="23587" name="Freeform 10"/>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tx1"/>
              </a:solidFill>
              <a:round/>
              <a:headEnd/>
              <a:tailEnd/>
            </a:ln>
          </p:spPr>
          <p:txBody>
            <a:bodyPr wrap="none" anchor="ctr"/>
            <a:lstStyle/>
            <a:p>
              <a:endParaRPr lang="en-US"/>
            </a:p>
          </p:txBody>
        </p:sp>
        <p:sp>
          <p:nvSpPr>
            <p:cNvPr id="23588" name="Freeform 11"/>
            <p:cNvSpPr>
              <a:spLocks/>
            </p:cNvSpPr>
            <p:nvPr/>
          </p:nvSpPr>
          <p:spPr bwMode="auto">
            <a:xfrm>
              <a:off x="3504" y="2304"/>
              <a:ext cx="240" cy="336"/>
            </a:xfrm>
            <a:custGeom>
              <a:avLst/>
              <a:gdLst>
                <a:gd name="T0" fmla="*/ 10 w 336"/>
                <a:gd name="T1" fmla="*/ 0 h 432"/>
                <a:gd name="T2" fmla="*/ 16 w 336"/>
                <a:gd name="T3" fmla="*/ 9 h 432"/>
                <a:gd name="T4" fmla="*/ 4 w 336"/>
                <a:gd name="T5" fmla="*/ 15 h 432"/>
                <a:gd name="T6" fmla="*/ 4 w 336"/>
                <a:gd name="T7" fmla="*/ 45 h 432"/>
                <a:gd name="T8" fmla="*/ 0 w 336"/>
                <a:gd name="T9" fmla="*/ 35 h 432"/>
                <a:gd name="T10" fmla="*/ 0 w 336"/>
                <a:gd name="T11" fmla="*/ 5 h 432"/>
                <a:gd name="T12" fmla="*/ 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3589" name="Freeform 12"/>
            <p:cNvSpPr>
              <a:spLocks/>
            </p:cNvSpPr>
            <p:nvPr/>
          </p:nvSpPr>
          <p:spPr bwMode="auto">
            <a:xfrm>
              <a:off x="3312" y="2160"/>
              <a:ext cx="240" cy="288"/>
            </a:xfrm>
            <a:custGeom>
              <a:avLst/>
              <a:gdLst>
                <a:gd name="T0" fmla="*/ 10 w 336"/>
                <a:gd name="T1" fmla="*/ 0 h 432"/>
                <a:gd name="T2" fmla="*/ 16 w 336"/>
                <a:gd name="T3" fmla="*/ 3 h 432"/>
                <a:gd name="T4" fmla="*/ 4 w 336"/>
                <a:gd name="T5" fmla="*/ 4 h 432"/>
                <a:gd name="T6" fmla="*/ 4 w 336"/>
                <a:gd name="T7" fmla="*/ 11 h 432"/>
                <a:gd name="T8" fmla="*/ 0 w 336"/>
                <a:gd name="T9" fmla="*/ 9 h 432"/>
                <a:gd name="T10" fmla="*/ 0 w 336"/>
                <a:gd name="T11" fmla="*/ 1 h 432"/>
                <a:gd name="T12" fmla="*/ 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3590" name="Freeform 13"/>
            <p:cNvSpPr>
              <a:spLocks/>
            </p:cNvSpPr>
            <p:nvPr/>
          </p:nvSpPr>
          <p:spPr bwMode="auto">
            <a:xfrm>
              <a:off x="3168" y="2016"/>
              <a:ext cx="192" cy="288"/>
            </a:xfrm>
            <a:custGeom>
              <a:avLst/>
              <a:gdLst>
                <a:gd name="T0" fmla="*/ 1 w 336"/>
                <a:gd name="T1" fmla="*/ 0 h 432"/>
                <a:gd name="T2" fmla="*/ 2 w 336"/>
                <a:gd name="T3" fmla="*/ 3 h 432"/>
                <a:gd name="T4" fmla="*/ 1 w 336"/>
                <a:gd name="T5" fmla="*/ 4 h 432"/>
                <a:gd name="T6" fmla="*/ 1 w 336"/>
                <a:gd name="T7" fmla="*/ 11 h 432"/>
                <a:gd name="T8" fmla="*/ 0 w 336"/>
                <a:gd name="T9" fmla="*/ 9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23570" name="AutoShape 101"/>
          <p:cNvSpPr>
            <a:spLocks noChangeArrowheads="1"/>
          </p:cNvSpPr>
          <p:nvPr/>
        </p:nvSpPr>
        <p:spPr bwMode="auto">
          <a:xfrm>
            <a:off x="3249613" y="3714170"/>
            <a:ext cx="1890423" cy="1250950"/>
          </a:xfrm>
          <a:prstGeom prst="cloudCallout">
            <a:avLst>
              <a:gd name="adj1" fmla="val -100231"/>
              <a:gd name="adj2" fmla="val 44287"/>
            </a:avLst>
          </a:prstGeom>
          <a:noFill/>
          <a:ln w="38100">
            <a:solidFill>
              <a:schemeClr val="tx1"/>
            </a:solidFill>
            <a:round/>
            <a:headEnd/>
            <a:tailEnd/>
          </a:ln>
        </p:spPr>
        <p:txBody>
          <a:bodyPr anchor="ctr"/>
          <a:lstStyle/>
          <a:p>
            <a:pPr algn="ctr"/>
            <a:endParaRPr lang="en-US"/>
          </a:p>
        </p:txBody>
      </p:sp>
      <p:grpSp>
        <p:nvGrpSpPr>
          <p:cNvPr id="23571" name="Group 4"/>
          <p:cNvGrpSpPr>
            <a:grpSpLocks/>
          </p:cNvGrpSpPr>
          <p:nvPr/>
        </p:nvGrpSpPr>
        <p:grpSpPr bwMode="auto">
          <a:xfrm>
            <a:off x="6926263" y="4768850"/>
            <a:ext cx="1447800" cy="1295400"/>
            <a:chOff x="3168" y="1824"/>
            <a:chExt cx="912" cy="816"/>
          </a:xfrm>
        </p:grpSpPr>
        <p:sp>
          <p:nvSpPr>
            <p:cNvPr id="23573" name="Freeform 5"/>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3574" name="Freeform 6"/>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3575" name="Freeform 7"/>
            <p:cNvSpPr>
              <a:spLocks/>
            </p:cNvSpPr>
            <p:nvPr/>
          </p:nvSpPr>
          <p:spPr bwMode="auto">
            <a:xfrm>
              <a:off x="3504" y="1824"/>
              <a:ext cx="144" cy="288"/>
            </a:xfrm>
            <a:custGeom>
              <a:avLst/>
              <a:gdLst>
                <a:gd name="T0" fmla="*/ 0 w 144"/>
                <a:gd name="T1" fmla="*/ 12 h 336"/>
                <a:gd name="T2" fmla="*/ 96 w 144"/>
                <a:gd name="T3" fmla="*/ 0 h 336"/>
                <a:gd name="T4" fmla="*/ 144 w 144"/>
                <a:gd name="T5" fmla="*/ 12 h 336"/>
                <a:gd name="T6" fmla="*/ 144 w 144"/>
                <a:gd name="T7" fmla="*/ 85 h 336"/>
                <a:gd name="T8" fmla="*/ 96 w 144"/>
                <a:gd name="T9" fmla="*/ 73 h 336"/>
                <a:gd name="T10" fmla="*/ 96 w 144"/>
                <a:gd name="T11" fmla="*/ 24 h 336"/>
                <a:gd name="T12" fmla="*/ 0 w 144"/>
                <a:gd name="T13" fmla="*/ 36 h 336"/>
                <a:gd name="T14" fmla="*/ 0 w 144"/>
                <a:gd name="T15" fmla="*/ 12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23576" name="Freeform 8"/>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3333FF"/>
            </a:solidFill>
            <a:ln w="38100">
              <a:solidFill>
                <a:schemeClr val="tx1"/>
              </a:solidFill>
              <a:round/>
              <a:headEnd/>
              <a:tailEnd/>
            </a:ln>
          </p:spPr>
          <p:txBody>
            <a:bodyPr wrap="none" anchor="ctr"/>
            <a:lstStyle/>
            <a:p>
              <a:endParaRPr lang="en-US"/>
            </a:p>
          </p:txBody>
        </p:sp>
        <p:sp>
          <p:nvSpPr>
            <p:cNvPr id="23577" name="Freeform 9"/>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3333FF"/>
            </a:solidFill>
            <a:ln w="38100">
              <a:solidFill>
                <a:schemeClr val="tx1"/>
              </a:solidFill>
              <a:round/>
              <a:headEnd/>
              <a:tailEnd/>
            </a:ln>
          </p:spPr>
          <p:txBody>
            <a:bodyPr wrap="none" anchor="ctr"/>
            <a:lstStyle/>
            <a:p>
              <a:endParaRPr lang="en-US"/>
            </a:p>
          </p:txBody>
        </p:sp>
        <p:sp>
          <p:nvSpPr>
            <p:cNvPr id="23578" name="Freeform 10"/>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3333FF"/>
            </a:solidFill>
            <a:ln w="38100">
              <a:solidFill>
                <a:schemeClr val="tx1"/>
              </a:solidFill>
              <a:round/>
              <a:headEnd/>
              <a:tailEnd/>
            </a:ln>
          </p:spPr>
          <p:txBody>
            <a:bodyPr wrap="none" anchor="ctr"/>
            <a:lstStyle/>
            <a:p>
              <a:endParaRPr lang="en-US"/>
            </a:p>
          </p:txBody>
        </p:sp>
        <p:sp>
          <p:nvSpPr>
            <p:cNvPr id="23579" name="Freeform 11"/>
            <p:cNvSpPr>
              <a:spLocks/>
            </p:cNvSpPr>
            <p:nvPr/>
          </p:nvSpPr>
          <p:spPr bwMode="auto">
            <a:xfrm>
              <a:off x="3504" y="2304"/>
              <a:ext cx="240" cy="336"/>
            </a:xfrm>
            <a:custGeom>
              <a:avLst/>
              <a:gdLst>
                <a:gd name="T0" fmla="*/ 10 w 336"/>
                <a:gd name="T1" fmla="*/ 0 h 432"/>
                <a:gd name="T2" fmla="*/ 16 w 336"/>
                <a:gd name="T3" fmla="*/ 9 h 432"/>
                <a:gd name="T4" fmla="*/ 4 w 336"/>
                <a:gd name="T5" fmla="*/ 15 h 432"/>
                <a:gd name="T6" fmla="*/ 4 w 336"/>
                <a:gd name="T7" fmla="*/ 45 h 432"/>
                <a:gd name="T8" fmla="*/ 0 w 336"/>
                <a:gd name="T9" fmla="*/ 35 h 432"/>
                <a:gd name="T10" fmla="*/ 0 w 336"/>
                <a:gd name="T11" fmla="*/ 5 h 432"/>
                <a:gd name="T12" fmla="*/ 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3580" name="Freeform 12"/>
            <p:cNvSpPr>
              <a:spLocks/>
            </p:cNvSpPr>
            <p:nvPr/>
          </p:nvSpPr>
          <p:spPr bwMode="auto">
            <a:xfrm>
              <a:off x="3312" y="2160"/>
              <a:ext cx="240" cy="288"/>
            </a:xfrm>
            <a:custGeom>
              <a:avLst/>
              <a:gdLst>
                <a:gd name="T0" fmla="*/ 10 w 336"/>
                <a:gd name="T1" fmla="*/ 0 h 432"/>
                <a:gd name="T2" fmla="*/ 16 w 336"/>
                <a:gd name="T3" fmla="*/ 3 h 432"/>
                <a:gd name="T4" fmla="*/ 4 w 336"/>
                <a:gd name="T5" fmla="*/ 4 h 432"/>
                <a:gd name="T6" fmla="*/ 4 w 336"/>
                <a:gd name="T7" fmla="*/ 11 h 432"/>
                <a:gd name="T8" fmla="*/ 0 w 336"/>
                <a:gd name="T9" fmla="*/ 9 h 432"/>
                <a:gd name="T10" fmla="*/ 0 w 336"/>
                <a:gd name="T11" fmla="*/ 1 h 432"/>
                <a:gd name="T12" fmla="*/ 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23581" name="Freeform 13"/>
            <p:cNvSpPr>
              <a:spLocks/>
            </p:cNvSpPr>
            <p:nvPr/>
          </p:nvSpPr>
          <p:spPr bwMode="auto">
            <a:xfrm>
              <a:off x="3168" y="2016"/>
              <a:ext cx="192" cy="288"/>
            </a:xfrm>
            <a:custGeom>
              <a:avLst/>
              <a:gdLst>
                <a:gd name="T0" fmla="*/ 1 w 336"/>
                <a:gd name="T1" fmla="*/ 0 h 432"/>
                <a:gd name="T2" fmla="*/ 2 w 336"/>
                <a:gd name="T3" fmla="*/ 3 h 432"/>
                <a:gd name="T4" fmla="*/ 1 w 336"/>
                <a:gd name="T5" fmla="*/ 4 h 432"/>
                <a:gd name="T6" fmla="*/ 1 w 336"/>
                <a:gd name="T7" fmla="*/ 11 h 432"/>
                <a:gd name="T8" fmla="*/ 0 w 336"/>
                <a:gd name="T9" fmla="*/ 9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23572" name="AutoShape 112"/>
          <p:cNvSpPr>
            <a:spLocks noChangeArrowheads="1"/>
          </p:cNvSpPr>
          <p:nvPr/>
        </p:nvSpPr>
        <p:spPr bwMode="auto">
          <a:xfrm>
            <a:off x="6496050" y="2865438"/>
            <a:ext cx="2039938" cy="1250950"/>
          </a:xfrm>
          <a:prstGeom prst="cloudCallout">
            <a:avLst>
              <a:gd name="adj1" fmla="val -24009"/>
              <a:gd name="adj2" fmla="val 89338"/>
            </a:avLst>
          </a:prstGeom>
          <a:noFill/>
          <a:ln w="38100">
            <a:solidFill>
              <a:srgbClr val="3366FF"/>
            </a:solidFill>
            <a:round/>
            <a:headEnd/>
            <a:tailEnd/>
          </a:ln>
        </p:spPr>
        <p:txBody>
          <a:bodyPr anchor="ctr"/>
          <a:lstStyle/>
          <a:p>
            <a:pPr algn="ctr"/>
            <a:endParaRPr lang="en-US"/>
          </a:p>
        </p:txBody>
      </p:sp>
      <p:sp>
        <p:nvSpPr>
          <p:cNvPr id="51" name="Slide Number Placeholder 50"/>
          <p:cNvSpPr>
            <a:spLocks noGrp="1"/>
          </p:cNvSpPr>
          <p:nvPr>
            <p:ph type="sldNum" sz="quarter" idx="11"/>
          </p:nvPr>
        </p:nvSpPr>
        <p:spPr/>
        <p:txBody>
          <a:bodyPr/>
          <a:lstStyle/>
          <a:p>
            <a:pPr>
              <a:defRPr/>
            </a:pPr>
            <a:fld id="{967C4D33-6383-4CFE-AFB7-F84E968E56E0}" type="slidenum">
              <a:rPr lang="ar-SA" smtClean="0"/>
              <a:pPr>
                <a:defRPr/>
              </a:pPr>
              <a:t>22</a:t>
            </a:fld>
            <a:endParaRPr lang="en-US"/>
          </a:p>
        </p:txBody>
      </p:sp>
      <p:sp>
        <p:nvSpPr>
          <p:cNvPr id="52" name="Footer Placeholder 51"/>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0-ppt_w/2"/>
                                          </p:val>
                                        </p:tav>
                                      </p:tavLst>
                                    </p:anim>
                                    <p:anim calcmode="lin" valueType="num">
                                      <p:cBhvr additive="base">
                                        <p:cTn id="7" dur="500"/>
                                        <p:tgtEl>
                                          <p:spTgt spid="4"/>
                                        </p:tgtEl>
                                        <p:attrNameLst>
                                          <p:attrName>ppt_y</p:attrName>
                                        </p:attrNameLst>
                                      </p:cBhvr>
                                      <p:tavLst>
                                        <p:tav tm="0">
                                          <p:val>
                                            <p:strVal val="ppt_y"/>
                                          </p:val>
                                        </p:tav>
                                        <p:tav tm="100000">
                                          <p:val>
                                            <p:strVal val="ppt_y"/>
                                          </p:val>
                                        </p:tav>
                                      </p:tavLst>
                                    </p:anim>
                                    <p:set>
                                      <p:cBhvr>
                                        <p:cTn id="8" dur="1" fill="hold">
                                          <p:stCondLst>
                                            <p:cond delay="499"/>
                                          </p:stCondLst>
                                        </p:cTn>
                                        <p:tgtEl>
                                          <p:spTgt spid="4"/>
                                        </p:tgtEl>
                                        <p:attrNameLst>
                                          <p:attrName>style.visibility</p:attrName>
                                        </p:attrNameLst>
                                      </p:cBhvr>
                                      <p:to>
                                        <p:strVal val="hidden"/>
                                      </p:to>
                                    </p:set>
                                  </p:childTnLst>
                                </p:cTn>
                              </p:par>
                            </p:childTnLst>
                          </p:cTn>
                        </p:par>
                        <p:par>
                          <p:cTn id="9" fill="hold">
                            <p:stCondLst>
                              <p:cond delay="500"/>
                            </p:stCondLst>
                            <p:childTnLst>
                              <p:par>
                                <p:cTn id="10" presetID="63" presetClass="path" presetSubtype="0" accel="50000" decel="50000" fill="hold" nodeType="afterEffect">
                                  <p:stCondLst>
                                    <p:cond delay="0"/>
                                  </p:stCondLst>
                                  <p:childTnLst>
                                    <p:animMotion origin="layout" path="M 2.5E-6 3.33333E-6 L -0.09844 3.33333E-6 " pathEditMode="relative" rAng="0" ptsTypes="AA">
                                      <p:cBhvr>
                                        <p:cTn id="11" dur="2000" fill="hold"/>
                                        <p:tgtEl>
                                          <p:spTgt spid="3"/>
                                        </p:tgtEl>
                                        <p:attrNameLst>
                                          <p:attrName>ppt_x</p:attrName>
                                          <p:attrName>ppt_y</p:attrName>
                                        </p:attrNameLst>
                                      </p:cBhvr>
                                      <p:rCtr x="-49" y="0"/>
                                    </p:animMotion>
                                  </p:childTnLst>
                                </p:cTn>
                              </p:par>
                              <p:par>
                                <p:cTn id="12" presetID="35" presetClass="path" presetSubtype="0" accel="50000" decel="50000" fill="hold" nodeType="withEffect">
                                  <p:stCondLst>
                                    <p:cond delay="0"/>
                                  </p:stCondLst>
                                  <p:childTnLst>
                                    <p:animMotion origin="layout" path="M 3.88889E-6 3.33333E-6 L -0.1033 3.33333E-6 " pathEditMode="relative" rAng="0" ptsTypes="AA">
                                      <p:cBhvr>
                                        <p:cTn id="13" dur="2000" fill="hold"/>
                                        <p:tgtEl>
                                          <p:spTgt spid="2"/>
                                        </p:tgtEl>
                                        <p:attrNameLst>
                                          <p:attrName>ppt_x</p:attrName>
                                          <p:attrName>ppt_y</p:attrName>
                                        </p:attrNameLst>
                                      </p:cBhvr>
                                      <p:rCtr x="-5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949" name="AutoShape 229"/>
          <p:cNvSpPr>
            <a:spLocks noChangeArrowheads="1"/>
          </p:cNvSpPr>
          <p:nvPr/>
        </p:nvSpPr>
        <p:spPr bwMode="auto">
          <a:xfrm>
            <a:off x="3386138" y="5248275"/>
            <a:ext cx="1076325" cy="5254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mj-lt"/>
            </a:endParaRPr>
          </a:p>
        </p:txBody>
      </p:sp>
      <p:sp>
        <p:nvSpPr>
          <p:cNvPr id="24653" name="Text Box 230"/>
          <p:cNvSpPr txBox="1">
            <a:spLocks noChangeArrowheads="1"/>
          </p:cNvSpPr>
          <p:nvPr/>
        </p:nvSpPr>
        <p:spPr bwMode="auto">
          <a:xfrm>
            <a:off x="2298700" y="5284788"/>
            <a:ext cx="903288" cy="461963"/>
          </a:xfrm>
          <a:prstGeom prst="rect">
            <a:avLst/>
          </a:prstGeom>
          <a:noFill/>
          <a:ln w="9525">
            <a:noFill/>
            <a:miter lim="800000"/>
            <a:headEnd/>
            <a:tailEnd/>
          </a:ln>
        </p:spPr>
        <p:txBody>
          <a:bodyPr wrap="none">
            <a:spAutoFit/>
          </a:bodyPr>
          <a:lstStyle/>
          <a:p>
            <a:r>
              <a:rPr lang="en-US" b="1">
                <a:latin typeface="+mj-lt"/>
              </a:rPr>
              <a:t>head</a:t>
            </a:r>
          </a:p>
        </p:txBody>
      </p:sp>
      <p:sp>
        <p:nvSpPr>
          <p:cNvPr id="798951" name="AutoShape 231"/>
          <p:cNvSpPr>
            <a:spLocks noChangeArrowheads="1"/>
          </p:cNvSpPr>
          <p:nvPr/>
        </p:nvSpPr>
        <p:spPr bwMode="auto">
          <a:xfrm>
            <a:off x="2965450" y="4298950"/>
            <a:ext cx="1076325" cy="5254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mj-lt"/>
            </a:endParaRPr>
          </a:p>
        </p:txBody>
      </p:sp>
      <p:grpSp>
        <p:nvGrpSpPr>
          <p:cNvPr id="24655" name="Group 232"/>
          <p:cNvGrpSpPr>
            <a:grpSpLocks/>
          </p:cNvGrpSpPr>
          <p:nvPr/>
        </p:nvGrpSpPr>
        <p:grpSpPr bwMode="auto">
          <a:xfrm>
            <a:off x="3122613" y="4405313"/>
            <a:ext cx="825500" cy="328613"/>
            <a:chOff x="1021" y="2245"/>
            <a:chExt cx="520" cy="207"/>
          </a:xfrm>
        </p:grpSpPr>
        <p:sp>
          <p:nvSpPr>
            <p:cNvPr id="24659" name="Rectangle 233"/>
            <p:cNvSpPr>
              <a:spLocks noChangeArrowheads="1"/>
            </p:cNvSpPr>
            <p:nvPr/>
          </p:nvSpPr>
          <p:spPr bwMode="auto">
            <a:xfrm>
              <a:off x="1021" y="2245"/>
              <a:ext cx="130" cy="206"/>
            </a:xfrm>
            <a:prstGeom prst="rect">
              <a:avLst/>
            </a:prstGeom>
            <a:solidFill>
              <a:schemeClr val="accent1"/>
            </a:solidFill>
            <a:ln w="28575">
              <a:solidFill>
                <a:schemeClr val="tx1"/>
              </a:solidFill>
              <a:miter lim="800000"/>
              <a:headEnd/>
              <a:tailEnd/>
            </a:ln>
          </p:spPr>
          <p:txBody>
            <a:bodyPr wrap="none" anchor="ctr"/>
            <a:lstStyle/>
            <a:p>
              <a:endParaRPr lang="en-US">
                <a:latin typeface="+mj-lt"/>
              </a:endParaRPr>
            </a:p>
          </p:txBody>
        </p:sp>
        <p:sp>
          <p:nvSpPr>
            <p:cNvPr id="24660" name="Rectangle 234"/>
            <p:cNvSpPr>
              <a:spLocks noChangeArrowheads="1"/>
            </p:cNvSpPr>
            <p:nvPr/>
          </p:nvSpPr>
          <p:spPr bwMode="auto">
            <a:xfrm>
              <a:off x="1151" y="2245"/>
              <a:ext cx="130" cy="206"/>
            </a:xfrm>
            <a:prstGeom prst="rect">
              <a:avLst/>
            </a:prstGeom>
            <a:solidFill>
              <a:schemeClr val="accent1"/>
            </a:solidFill>
            <a:ln w="28575">
              <a:solidFill>
                <a:schemeClr val="tx1"/>
              </a:solidFill>
              <a:miter lim="800000"/>
              <a:headEnd/>
              <a:tailEnd/>
            </a:ln>
          </p:spPr>
          <p:txBody>
            <a:bodyPr wrap="none" anchor="ctr"/>
            <a:lstStyle/>
            <a:p>
              <a:endParaRPr lang="en-US">
                <a:latin typeface="+mj-lt"/>
              </a:endParaRPr>
            </a:p>
          </p:txBody>
        </p:sp>
        <p:sp>
          <p:nvSpPr>
            <p:cNvPr id="24661" name="Rectangle 235"/>
            <p:cNvSpPr>
              <a:spLocks noChangeArrowheads="1"/>
            </p:cNvSpPr>
            <p:nvPr/>
          </p:nvSpPr>
          <p:spPr bwMode="auto">
            <a:xfrm>
              <a:off x="1281" y="2245"/>
              <a:ext cx="129" cy="206"/>
            </a:xfrm>
            <a:prstGeom prst="rect">
              <a:avLst/>
            </a:prstGeom>
            <a:solidFill>
              <a:schemeClr val="accent1"/>
            </a:solidFill>
            <a:ln w="28575">
              <a:solidFill>
                <a:schemeClr val="tx1"/>
              </a:solidFill>
              <a:miter lim="800000"/>
              <a:headEnd/>
              <a:tailEnd/>
            </a:ln>
          </p:spPr>
          <p:txBody>
            <a:bodyPr wrap="none" anchor="ctr"/>
            <a:lstStyle/>
            <a:p>
              <a:endParaRPr lang="en-US">
                <a:latin typeface="+mj-lt"/>
              </a:endParaRPr>
            </a:p>
          </p:txBody>
        </p:sp>
        <p:sp>
          <p:nvSpPr>
            <p:cNvPr id="24662" name="Line 236"/>
            <p:cNvSpPr>
              <a:spLocks noChangeShapeType="1"/>
            </p:cNvSpPr>
            <p:nvPr/>
          </p:nvSpPr>
          <p:spPr bwMode="auto">
            <a:xfrm>
              <a:off x="1400" y="2245"/>
              <a:ext cx="129" cy="0"/>
            </a:xfrm>
            <a:prstGeom prst="line">
              <a:avLst/>
            </a:prstGeom>
            <a:noFill/>
            <a:ln w="28575">
              <a:solidFill>
                <a:schemeClr val="tx1"/>
              </a:solidFill>
              <a:round/>
              <a:headEnd/>
              <a:tailEnd/>
            </a:ln>
          </p:spPr>
          <p:txBody>
            <a:bodyPr wrap="none" anchor="ctr"/>
            <a:lstStyle/>
            <a:p>
              <a:endParaRPr lang="en-US">
                <a:latin typeface="+mj-lt"/>
              </a:endParaRPr>
            </a:p>
          </p:txBody>
        </p:sp>
        <p:sp>
          <p:nvSpPr>
            <p:cNvPr id="24663" name="Line 237"/>
            <p:cNvSpPr>
              <a:spLocks noChangeShapeType="1"/>
            </p:cNvSpPr>
            <p:nvPr/>
          </p:nvSpPr>
          <p:spPr bwMode="auto">
            <a:xfrm>
              <a:off x="1400" y="2451"/>
              <a:ext cx="129" cy="0"/>
            </a:xfrm>
            <a:prstGeom prst="line">
              <a:avLst/>
            </a:prstGeom>
            <a:noFill/>
            <a:ln w="28575">
              <a:solidFill>
                <a:schemeClr val="tx1"/>
              </a:solidFill>
              <a:round/>
              <a:headEnd/>
              <a:tailEnd/>
            </a:ln>
          </p:spPr>
          <p:txBody>
            <a:bodyPr wrap="none" anchor="ctr"/>
            <a:lstStyle/>
            <a:p>
              <a:endParaRPr lang="en-US">
                <a:latin typeface="+mj-lt"/>
              </a:endParaRPr>
            </a:p>
          </p:txBody>
        </p:sp>
        <p:grpSp>
          <p:nvGrpSpPr>
            <p:cNvPr id="24664" name="Group 238"/>
            <p:cNvGrpSpPr>
              <a:grpSpLocks/>
            </p:cNvGrpSpPr>
            <p:nvPr/>
          </p:nvGrpSpPr>
          <p:grpSpPr bwMode="auto">
            <a:xfrm>
              <a:off x="1306" y="2314"/>
              <a:ext cx="61" cy="77"/>
              <a:chOff x="2744" y="3360"/>
              <a:chExt cx="271" cy="215"/>
            </a:xfrm>
          </p:grpSpPr>
          <p:sp>
            <p:nvSpPr>
              <p:cNvPr id="24672" name="Oval 239"/>
              <p:cNvSpPr>
                <a:spLocks noChangeArrowheads="1"/>
              </p:cNvSpPr>
              <p:nvPr/>
            </p:nvSpPr>
            <p:spPr bwMode="auto">
              <a:xfrm>
                <a:off x="2744" y="3360"/>
                <a:ext cx="271" cy="215"/>
              </a:xfrm>
              <a:prstGeom prst="ellipse">
                <a:avLst/>
              </a:prstGeom>
              <a:solidFill>
                <a:srgbClr val="66FF33"/>
              </a:solidFill>
              <a:ln w="28575">
                <a:solidFill>
                  <a:schemeClr val="tx1"/>
                </a:solidFill>
                <a:round/>
                <a:headEnd/>
                <a:tailEnd/>
              </a:ln>
            </p:spPr>
            <p:txBody>
              <a:bodyPr wrap="none" anchor="ctr"/>
              <a:lstStyle/>
              <a:p>
                <a:pPr algn="r"/>
                <a:endParaRPr lang="en-US" sz="4400" u="sng">
                  <a:latin typeface="+mj-lt"/>
                </a:endParaRPr>
              </a:p>
            </p:txBody>
          </p:sp>
          <p:sp>
            <p:nvSpPr>
              <p:cNvPr id="24673" name="Oval 240"/>
              <p:cNvSpPr>
                <a:spLocks noChangeArrowheads="1"/>
              </p:cNvSpPr>
              <p:nvPr/>
            </p:nvSpPr>
            <p:spPr bwMode="auto">
              <a:xfrm>
                <a:off x="2898" y="3398"/>
                <a:ext cx="71" cy="60"/>
              </a:xfrm>
              <a:prstGeom prst="ellipse">
                <a:avLst/>
              </a:prstGeom>
              <a:solidFill>
                <a:srgbClr val="00FFFF"/>
              </a:solidFill>
              <a:ln w="28575">
                <a:solidFill>
                  <a:schemeClr val="tx1"/>
                </a:solidFill>
                <a:round/>
                <a:headEnd/>
                <a:tailEnd/>
              </a:ln>
            </p:spPr>
            <p:txBody>
              <a:bodyPr wrap="none" anchor="ctr"/>
              <a:lstStyle/>
              <a:p>
                <a:endParaRPr lang="en-US">
                  <a:latin typeface="+mj-lt"/>
                </a:endParaRPr>
              </a:p>
            </p:txBody>
          </p:sp>
        </p:grpSp>
        <p:grpSp>
          <p:nvGrpSpPr>
            <p:cNvPr id="24665" name="Group 241"/>
            <p:cNvGrpSpPr>
              <a:grpSpLocks/>
            </p:cNvGrpSpPr>
            <p:nvPr/>
          </p:nvGrpSpPr>
          <p:grpSpPr bwMode="auto">
            <a:xfrm>
              <a:off x="1181" y="2310"/>
              <a:ext cx="61" cy="77"/>
              <a:chOff x="3648" y="3312"/>
              <a:chExt cx="271" cy="215"/>
            </a:xfrm>
          </p:grpSpPr>
          <p:sp>
            <p:nvSpPr>
              <p:cNvPr id="24670" name="Oval 242"/>
              <p:cNvSpPr>
                <a:spLocks noChangeArrowheads="1"/>
              </p:cNvSpPr>
              <p:nvPr/>
            </p:nvSpPr>
            <p:spPr bwMode="auto">
              <a:xfrm>
                <a:off x="3648" y="3312"/>
                <a:ext cx="271" cy="215"/>
              </a:xfrm>
              <a:prstGeom prst="ellipse">
                <a:avLst/>
              </a:prstGeom>
              <a:solidFill>
                <a:srgbClr val="FF0000"/>
              </a:solidFill>
              <a:ln w="28575">
                <a:solidFill>
                  <a:schemeClr val="tx1"/>
                </a:solidFill>
                <a:round/>
                <a:headEnd/>
                <a:tailEnd/>
              </a:ln>
            </p:spPr>
            <p:txBody>
              <a:bodyPr wrap="none" anchor="ctr"/>
              <a:lstStyle/>
              <a:p>
                <a:pPr algn="r"/>
                <a:endParaRPr lang="en-US" sz="4400" u="sng">
                  <a:latin typeface="+mj-lt"/>
                </a:endParaRPr>
              </a:p>
            </p:txBody>
          </p:sp>
          <p:sp>
            <p:nvSpPr>
              <p:cNvPr id="24671" name="Oval 243"/>
              <p:cNvSpPr>
                <a:spLocks noChangeArrowheads="1"/>
              </p:cNvSpPr>
              <p:nvPr/>
            </p:nvSpPr>
            <p:spPr bwMode="auto">
              <a:xfrm>
                <a:off x="3802" y="3350"/>
                <a:ext cx="71" cy="60"/>
              </a:xfrm>
              <a:prstGeom prst="ellipse">
                <a:avLst/>
              </a:prstGeom>
              <a:solidFill>
                <a:srgbClr val="FF7C80"/>
              </a:solidFill>
              <a:ln w="28575">
                <a:solidFill>
                  <a:schemeClr val="tx1"/>
                </a:solidFill>
                <a:round/>
                <a:headEnd/>
                <a:tailEnd/>
              </a:ln>
            </p:spPr>
            <p:txBody>
              <a:bodyPr wrap="none" anchor="ctr"/>
              <a:lstStyle/>
              <a:p>
                <a:endParaRPr lang="en-US">
                  <a:latin typeface="+mj-lt"/>
                </a:endParaRPr>
              </a:p>
            </p:txBody>
          </p:sp>
        </p:grpSp>
        <p:sp>
          <p:nvSpPr>
            <p:cNvPr id="24666" name="Rectangle 244"/>
            <p:cNvSpPr>
              <a:spLocks noChangeArrowheads="1"/>
            </p:cNvSpPr>
            <p:nvPr/>
          </p:nvSpPr>
          <p:spPr bwMode="auto">
            <a:xfrm>
              <a:off x="1411" y="2246"/>
              <a:ext cx="130" cy="206"/>
            </a:xfrm>
            <a:prstGeom prst="rect">
              <a:avLst/>
            </a:prstGeom>
            <a:solidFill>
              <a:schemeClr val="accent1"/>
            </a:solidFill>
            <a:ln w="28575">
              <a:solidFill>
                <a:schemeClr val="tx1"/>
              </a:solidFill>
              <a:miter lim="800000"/>
              <a:headEnd/>
              <a:tailEnd/>
            </a:ln>
          </p:spPr>
          <p:txBody>
            <a:bodyPr wrap="none" anchor="ctr"/>
            <a:lstStyle/>
            <a:p>
              <a:endParaRPr lang="en-US">
                <a:latin typeface="+mj-lt"/>
              </a:endParaRPr>
            </a:p>
          </p:txBody>
        </p:sp>
        <p:grpSp>
          <p:nvGrpSpPr>
            <p:cNvPr id="24667" name="Group 245"/>
            <p:cNvGrpSpPr>
              <a:grpSpLocks/>
            </p:cNvGrpSpPr>
            <p:nvPr/>
          </p:nvGrpSpPr>
          <p:grpSpPr bwMode="auto">
            <a:xfrm>
              <a:off x="1051" y="2311"/>
              <a:ext cx="61" cy="77"/>
              <a:chOff x="2744" y="3360"/>
              <a:chExt cx="271" cy="215"/>
            </a:xfrm>
          </p:grpSpPr>
          <p:sp>
            <p:nvSpPr>
              <p:cNvPr id="24668" name="Oval 246"/>
              <p:cNvSpPr>
                <a:spLocks noChangeArrowheads="1"/>
              </p:cNvSpPr>
              <p:nvPr/>
            </p:nvSpPr>
            <p:spPr bwMode="auto">
              <a:xfrm>
                <a:off x="2744" y="3360"/>
                <a:ext cx="271" cy="215"/>
              </a:xfrm>
              <a:prstGeom prst="ellipse">
                <a:avLst/>
              </a:prstGeom>
              <a:solidFill>
                <a:srgbClr val="FFFF00"/>
              </a:solidFill>
              <a:ln w="28575">
                <a:solidFill>
                  <a:schemeClr val="tx1"/>
                </a:solidFill>
                <a:round/>
                <a:headEnd/>
                <a:tailEnd/>
              </a:ln>
            </p:spPr>
            <p:txBody>
              <a:bodyPr wrap="none" anchor="ctr"/>
              <a:lstStyle/>
              <a:p>
                <a:pPr algn="r"/>
                <a:endParaRPr lang="en-US" sz="4400" u="sng">
                  <a:latin typeface="+mj-lt"/>
                </a:endParaRPr>
              </a:p>
            </p:txBody>
          </p:sp>
          <p:sp>
            <p:nvSpPr>
              <p:cNvPr id="24669" name="Oval 247"/>
              <p:cNvSpPr>
                <a:spLocks noChangeArrowheads="1"/>
              </p:cNvSpPr>
              <p:nvPr/>
            </p:nvSpPr>
            <p:spPr bwMode="auto">
              <a:xfrm>
                <a:off x="2898" y="3398"/>
                <a:ext cx="71" cy="60"/>
              </a:xfrm>
              <a:prstGeom prst="ellipse">
                <a:avLst/>
              </a:prstGeom>
              <a:solidFill>
                <a:srgbClr val="FFFF00"/>
              </a:solidFill>
              <a:ln w="28575">
                <a:solidFill>
                  <a:schemeClr val="tx1"/>
                </a:solidFill>
                <a:round/>
                <a:headEnd/>
                <a:tailEnd/>
              </a:ln>
            </p:spPr>
            <p:txBody>
              <a:bodyPr wrap="none" anchor="ctr"/>
              <a:lstStyle/>
              <a:p>
                <a:endParaRPr lang="en-US">
                  <a:latin typeface="+mj-lt"/>
                </a:endParaRPr>
              </a:p>
            </p:txBody>
          </p:sp>
        </p:grpSp>
      </p:grpSp>
      <p:sp>
        <p:nvSpPr>
          <p:cNvPr id="24656" name="Line 248"/>
          <p:cNvSpPr>
            <a:spLocks noChangeShapeType="1"/>
          </p:cNvSpPr>
          <p:nvPr/>
        </p:nvSpPr>
        <p:spPr bwMode="auto">
          <a:xfrm>
            <a:off x="2640013" y="2609850"/>
            <a:ext cx="457200" cy="1755775"/>
          </a:xfrm>
          <a:prstGeom prst="line">
            <a:avLst/>
          </a:prstGeom>
          <a:noFill/>
          <a:ln w="9525">
            <a:solidFill>
              <a:schemeClr val="tx1"/>
            </a:solidFill>
            <a:prstDash val="sysDot"/>
            <a:round/>
            <a:headEnd/>
            <a:tailEnd/>
          </a:ln>
        </p:spPr>
        <p:txBody>
          <a:bodyPr>
            <a:spAutoFit/>
          </a:bodyPr>
          <a:lstStyle/>
          <a:p>
            <a:endParaRPr lang="en-US">
              <a:latin typeface="+mj-lt"/>
            </a:endParaRPr>
          </a:p>
        </p:txBody>
      </p:sp>
      <p:sp>
        <p:nvSpPr>
          <p:cNvPr id="24657" name="Line 249"/>
          <p:cNvSpPr>
            <a:spLocks noChangeShapeType="1"/>
          </p:cNvSpPr>
          <p:nvPr/>
        </p:nvSpPr>
        <p:spPr bwMode="auto">
          <a:xfrm flipH="1">
            <a:off x="3956050" y="2659063"/>
            <a:ext cx="2360613" cy="1697038"/>
          </a:xfrm>
          <a:prstGeom prst="line">
            <a:avLst/>
          </a:prstGeom>
          <a:noFill/>
          <a:ln w="9525">
            <a:solidFill>
              <a:schemeClr val="tx1"/>
            </a:solidFill>
            <a:prstDash val="sysDot"/>
            <a:round/>
            <a:headEnd/>
            <a:tailEnd/>
          </a:ln>
        </p:spPr>
        <p:txBody>
          <a:bodyPr>
            <a:spAutoFit/>
          </a:bodyPr>
          <a:lstStyle/>
          <a:p>
            <a:endParaRPr lang="en-US">
              <a:latin typeface="+mj-lt"/>
            </a:endParaRPr>
          </a:p>
        </p:txBody>
      </p:sp>
      <p:sp>
        <p:nvSpPr>
          <p:cNvPr id="24658" name="Freeform 250"/>
          <p:cNvSpPr>
            <a:spLocks/>
          </p:cNvSpPr>
          <p:nvPr/>
        </p:nvSpPr>
        <p:spPr bwMode="auto">
          <a:xfrm>
            <a:off x="3847723" y="4513263"/>
            <a:ext cx="463927" cy="909763"/>
          </a:xfrm>
          <a:custGeom>
            <a:avLst/>
            <a:gdLst>
              <a:gd name="T0" fmla="*/ 0 w 310"/>
              <a:gd name="T1" fmla="*/ 632 h 632"/>
              <a:gd name="T2" fmla="*/ 270 w 310"/>
              <a:gd name="T3" fmla="*/ 297 h 632"/>
              <a:gd name="T4" fmla="*/ 242 w 310"/>
              <a:gd name="T5" fmla="*/ 74 h 632"/>
              <a:gd name="T6" fmla="*/ 130 w 310"/>
              <a:gd name="T7" fmla="*/ 0 h 632"/>
              <a:gd name="T8" fmla="*/ 0 60000 65536"/>
              <a:gd name="T9" fmla="*/ 0 60000 65536"/>
              <a:gd name="T10" fmla="*/ 0 60000 65536"/>
              <a:gd name="T11" fmla="*/ 0 60000 65536"/>
              <a:gd name="T12" fmla="*/ 0 w 310"/>
              <a:gd name="T13" fmla="*/ 0 h 632"/>
              <a:gd name="T14" fmla="*/ 310 w 310"/>
              <a:gd name="T15" fmla="*/ 632 h 632"/>
            </a:gdLst>
            <a:ahLst/>
            <a:cxnLst>
              <a:cxn ang="T8">
                <a:pos x="T0" y="T1"/>
              </a:cxn>
              <a:cxn ang="T9">
                <a:pos x="T2" y="T3"/>
              </a:cxn>
              <a:cxn ang="T10">
                <a:pos x="T4" y="T5"/>
              </a:cxn>
              <a:cxn ang="T11">
                <a:pos x="T6" y="T7"/>
              </a:cxn>
            </a:cxnLst>
            <a:rect l="T12" t="T13" r="T14" b="T15"/>
            <a:pathLst>
              <a:path w="310" h="632">
                <a:moveTo>
                  <a:pt x="0" y="632"/>
                </a:moveTo>
                <a:cubicBezTo>
                  <a:pt x="115" y="511"/>
                  <a:pt x="230" y="390"/>
                  <a:pt x="270" y="297"/>
                </a:cubicBezTo>
                <a:cubicBezTo>
                  <a:pt x="310" y="204"/>
                  <a:pt x="265" y="123"/>
                  <a:pt x="242" y="74"/>
                </a:cubicBezTo>
                <a:cubicBezTo>
                  <a:pt x="219" y="25"/>
                  <a:pt x="174" y="12"/>
                  <a:pt x="130" y="0"/>
                </a:cubicBezTo>
              </a:path>
            </a:pathLst>
          </a:custGeom>
          <a:noFill/>
          <a:ln w="76200">
            <a:solidFill>
              <a:schemeClr val="tx1"/>
            </a:solidFill>
            <a:round/>
            <a:headEnd/>
            <a:tailEnd type="triangle" w="med" len="med"/>
          </a:ln>
        </p:spPr>
        <p:txBody>
          <a:bodyPr wrap="none">
            <a:noAutofit/>
          </a:bodyPr>
          <a:lstStyle/>
          <a:p>
            <a:endParaRPr lang="en-US">
              <a:latin typeface="+mj-lt"/>
            </a:endParaRPr>
          </a:p>
        </p:txBody>
      </p:sp>
      <p:sp>
        <p:nvSpPr>
          <p:cNvPr id="24581" name="Rectangle 3"/>
          <p:cNvSpPr>
            <a:spLocks noGrp="1" noChangeArrowheads="1"/>
          </p:cNvSpPr>
          <p:nvPr>
            <p:ph type="title"/>
          </p:nvPr>
        </p:nvSpPr>
        <p:spPr>
          <a:xfrm>
            <a:off x="698500" y="427038"/>
            <a:ext cx="7772400" cy="1143000"/>
          </a:xfrm>
        </p:spPr>
        <p:txBody>
          <a:bodyPr/>
          <a:lstStyle/>
          <a:p>
            <a:r>
              <a:rPr lang="en-US" smtClean="0"/>
              <a:t>Naïve Idea</a:t>
            </a:r>
          </a:p>
        </p:txBody>
      </p:sp>
      <p:grpSp>
        <p:nvGrpSpPr>
          <p:cNvPr id="24582" name="Group 160"/>
          <p:cNvGrpSpPr>
            <a:grpSpLocks/>
          </p:cNvGrpSpPr>
          <p:nvPr/>
        </p:nvGrpSpPr>
        <p:grpSpPr bwMode="auto">
          <a:xfrm>
            <a:off x="2662238" y="1719263"/>
            <a:ext cx="3663950" cy="919162"/>
            <a:chOff x="1677" y="1083"/>
            <a:chExt cx="2308" cy="579"/>
          </a:xfrm>
        </p:grpSpPr>
        <p:sp>
          <p:nvSpPr>
            <p:cNvPr id="798820" name="Rectangle 100"/>
            <p:cNvSpPr>
              <a:spLocks noChangeArrowheads="1"/>
            </p:cNvSpPr>
            <p:nvPr/>
          </p:nvSpPr>
          <p:spPr bwMode="auto">
            <a:xfrm>
              <a:off x="1677" y="1083"/>
              <a:ext cx="576" cy="576"/>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latin typeface="+mj-lt"/>
              </a:endParaRPr>
            </a:p>
          </p:txBody>
        </p:sp>
        <p:sp>
          <p:nvSpPr>
            <p:cNvPr id="798821" name="Rectangle 101"/>
            <p:cNvSpPr>
              <a:spLocks noChangeArrowheads="1"/>
            </p:cNvSpPr>
            <p:nvPr/>
          </p:nvSpPr>
          <p:spPr bwMode="auto">
            <a:xfrm>
              <a:off x="2253" y="1083"/>
              <a:ext cx="576" cy="576"/>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latin typeface="+mj-lt"/>
              </a:endParaRPr>
            </a:p>
          </p:txBody>
        </p:sp>
        <p:sp>
          <p:nvSpPr>
            <p:cNvPr id="798822" name="Rectangle 102"/>
            <p:cNvSpPr>
              <a:spLocks noChangeArrowheads="1"/>
            </p:cNvSpPr>
            <p:nvPr/>
          </p:nvSpPr>
          <p:spPr bwMode="auto">
            <a:xfrm>
              <a:off x="2829" y="1083"/>
              <a:ext cx="576" cy="576"/>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latin typeface="+mj-lt"/>
              </a:endParaRPr>
            </a:p>
          </p:txBody>
        </p:sp>
        <p:sp>
          <p:nvSpPr>
            <p:cNvPr id="798823" name="Line 103"/>
            <p:cNvSpPr>
              <a:spLocks noChangeShapeType="1"/>
            </p:cNvSpPr>
            <p:nvPr/>
          </p:nvSpPr>
          <p:spPr bwMode="auto">
            <a:xfrm>
              <a:off x="3357" y="1083"/>
              <a:ext cx="576" cy="0"/>
            </a:xfrm>
            <a:prstGeom prst="line">
              <a:avLst/>
            </a:prstGeom>
            <a:no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mj-lt"/>
              </a:endParaRPr>
            </a:p>
          </p:txBody>
        </p:sp>
        <p:grpSp>
          <p:nvGrpSpPr>
            <p:cNvPr id="24642" name="Group 105"/>
            <p:cNvGrpSpPr>
              <a:grpSpLocks/>
            </p:cNvGrpSpPr>
            <p:nvPr/>
          </p:nvGrpSpPr>
          <p:grpSpPr bwMode="auto">
            <a:xfrm>
              <a:off x="3021" y="1275"/>
              <a:ext cx="271" cy="215"/>
              <a:chOff x="2744" y="3360"/>
              <a:chExt cx="271" cy="215"/>
            </a:xfrm>
          </p:grpSpPr>
          <p:sp>
            <p:nvSpPr>
              <p:cNvPr id="24650" name="Oval 106"/>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p:spPr>
            <p:txBody>
              <a:bodyPr wrap="none" anchor="ctr"/>
              <a:lstStyle/>
              <a:p>
                <a:pPr algn="r"/>
                <a:endParaRPr lang="en-US" sz="4400" u="sng">
                  <a:latin typeface="+mj-lt"/>
                </a:endParaRPr>
              </a:p>
            </p:txBody>
          </p:sp>
          <p:sp>
            <p:nvSpPr>
              <p:cNvPr id="24651" name="Oval 107"/>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p:spPr>
            <p:txBody>
              <a:bodyPr wrap="none" anchor="ctr"/>
              <a:lstStyle/>
              <a:p>
                <a:endParaRPr lang="en-US">
                  <a:latin typeface="+mj-lt"/>
                </a:endParaRPr>
              </a:p>
            </p:txBody>
          </p:sp>
        </p:grpSp>
        <p:grpSp>
          <p:nvGrpSpPr>
            <p:cNvPr id="24643" name="Group 108"/>
            <p:cNvGrpSpPr>
              <a:grpSpLocks/>
            </p:cNvGrpSpPr>
            <p:nvPr/>
          </p:nvGrpSpPr>
          <p:grpSpPr bwMode="auto">
            <a:xfrm>
              <a:off x="2397" y="1264"/>
              <a:ext cx="271" cy="215"/>
              <a:chOff x="3648" y="3312"/>
              <a:chExt cx="271" cy="215"/>
            </a:xfrm>
          </p:grpSpPr>
          <p:sp>
            <p:nvSpPr>
              <p:cNvPr id="24648" name="Oval 109"/>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u="sng">
                  <a:latin typeface="+mj-lt"/>
                </a:endParaRPr>
              </a:p>
            </p:txBody>
          </p:sp>
          <p:sp>
            <p:nvSpPr>
              <p:cNvPr id="24649" name="Oval 110"/>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latin typeface="+mj-lt"/>
                </a:endParaRPr>
              </a:p>
            </p:txBody>
          </p:sp>
        </p:grpSp>
        <p:grpSp>
          <p:nvGrpSpPr>
            <p:cNvPr id="24644" name="Group 111"/>
            <p:cNvGrpSpPr>
              <a:grpSpLocks/>
            </p:cNvGrpSpPr>
            <p:nvPr/>
          </p:nvGrpSpPr>
          <p:grpSpPr bwMode="auto">
            <a:xfrm>
              <a:off x="1821" y="1275"/>
              <a:ext cx="271" cy="215"/>
              <a:chOff x="1872" y="2352"/>
              <a:chExt cx="271" cy="215"/>
            </a:xfrm>
          </p:grpSpPr>
          <p:sp>
            <p:nvSpPr>
              <p:cNvPr id="24646" name="Oval 112"/>
              <p:cNvSpPr>
                <a:spLocks noChangeArrowheads="1"/>
              </p:cNvSpPr>
              <p:nvPr/>
            </p:nvSpPr>
            <p:spPr bwMode="auto">
              <a:xfrm>
                <a:off x="1872" y="2352"/>
                <a:ext cx="271" cy="215"/>
              </a:xfrm>
              <a:prstGeom prst="ellipse">
                <a:avLst/>
              </a:prstGeom>
              <a:solidFill>
                <a:srgbClr val="FFFF00"/>
              </a:solidFill>
              <a:ln w="38100">
                <a:solidFill>
                  <a:schemeClr val="tx1"/>
                </a:solidFill>
                <a:round/>
                <a:headEnd/>
                <a:tailEnd/>
              </a:ln>
            </p:spPr>
            <p:txBody>
              <a:bodyPr wrap="none" anchor="ctr"/>
              <a:lstStyle/>
              <a:p>
                <a:pPr algn="r"/>
                <a:endParaRPr lang="en-US" sz="4400" u="sng">
                  <a:latin typeface="+mj-lt"/>
                </a:endParaRPr>
              </a:p>
            </p:txBody>
          </p:sp>
          <p:sp>
            <p:nvSpPr>
              <p:cNvPr id="24647" name="Oval 113"/>
              <p:cNvSpPr>
                <a:spLocks noChangeArrowheads="1"/>
              </p:cNvSpPr>
              <p:nvPr/>
            </p:nvSpPr>
            <p:spPr bwMode="auto">
              <a:xfrm>
                <a:off x="2026" y="2390"/>
                <a:ext cx="71" cy="60"/>
              </a:xfrm>
              <a:prstGeom prst="ellipse">
                <a:avLst/>
              </a:prstGeom>
              <a:solidFill>
                <a:schemeClr val="bg1"/>
              </a:solidFill>
              <a:ln w="19050">
                <a:solidFill>
                  <a:schemeClr val="tx1"/>
                </a:solidFill>
                <a:round/>
                <a:headEnd/>
                <a:tailEnd/>
              </a:ln>
            </p:spPr>
            <p:txBody>
              <a:bodyPr wrap="none" anchor="ctr"/>
              <a:lstStyle/>
              <a:p>
                <a:endParaRPr lang="en-US">
                  <a:latin typeface="+mj-lt"/>
                </a:endParaRPr>
              </a:p>
            </p:txBody>
          </p:sp>
        </p:grpSp>
        <p:sp>
          <p:nvSpPr>
            <p:cNvPr id="798834" name="Rectangle 114"/>
            <p:cNvSpPr>
              <a:spLocks noChangeArrowheads="1"/>
            </p:cNvSpPr>
            <p:nvPr/>
          </p:nvSpPr>
          <p:spPr bwMode="auto">
            <a:xfrm>
              <a:off x="3409" y="1086"/>
              <a:ext cx="576" cy="576"/>
            </a:xfrm>
            <a:prstGeom prst="rect">
              <a:avLst/>
            </a:prstGeom>
            <a:solidFill>
              <a:schemeClr val="accent1"/>
            </a:solidFill>
            <a:ln w="38100">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endParaRPr lang="en-US">
                <a:latin typeface="+mj-lt"/>
              </a:endParaRPr>
            </a:p>
          </p:txBody>
        </p:sp>
      </p:grpSp>
      <p:sp>
        <p:nvSpPr>
          <p:cNvPr id="798774" name="AutoShape 54"/>
          <p:cNvSpPr>
            <a:spLocks noChangeArrowheads="1"/>
          </p:cNvSpPr>
          <p:nvPr/>
        </p:nvSpPr>
        <p:spPr bwMode="auto">
          <a:xfrm>
            <a:off x="5735638" y="4692651"/>
            <a:ext cx="1076325" cy="525463"/>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mj-lt"/>
            </a:endParaRPr>
          </a:p>
        </p:txBody>
      </p:sp>
      <p:grpSp>
        <p:nvGrpSpPr>
          <p:cNvPr id="101" name="Group 100"/>
          <p:cNvGrpSpPr/>
          <p:nvPr/>
        </p:nvGrpSpPr>
        <p:grpSpPr>
          <a:xfrm>
            <a:off x="3838669" y="3995741"/>
            <a:ext cx="3241457" cy="1499713"/>
            <a:chOff x="3838669" y="3995741"/>
            <a:chExt cx="3241457" cy="1499713"/>
          </a:xfrm>
        </p:grpSpPr>
        <p:sp>
          <p:nvSpPr>
            <p:cNvPr id="24634" name="Text Box 29"/>
            <p:cNvSpPr txBox="1">
              <a:spLocks noChangeArrowheads="1"/>
            </p:cNvSpPr>
            <p:nvPr/>
          </p:nvSpPr>
          <p:spPr bwMode="auto">
            <a:xfrm>
              <a:off x="5711701" y="3995741"/>
              <a:ext cx="1368425" cy="584200"/>
            </a:xfrm>
            <a:prstGeom prst="rect">
              <a:avLst/>
            </a:prstGeom>
            <a:noFill/>
            <a:ln w="9525">
              <a:noFill/>
              <a:miter lim="800000"/>
              <a:headEnd/>
              <a:tailEnd/>
            </a:ln>
          </p:spPr>
          <p:txBody>
            <a:bodyPr wrap="none">
              <a:spAutoFit/>
            </a:bodyPr>
            <a:lstStyle/>
            <a:p>
              <a:pPr algn="r"/>
              <a:r>
                <a:rPr lang="en-US" sz="3200" b="1" dirty="0" err="1">
                  <a:latin typeface="+mj-lt"/>
                </a:rPr>
                <a:t>deq</a:t>
              </a:r>
              <a:r>
                <a:rPr lang="en-US" sz="3200" b="1" dirty="0">
                  <a:latin typeface="+mj-lt"/>
                </a:rPr>
                <a:t>    </a:t>
              </a:r>
            </a:p>
          </p:txBody>
        </p:sp>
        <p:grpSp>
          <p:nvGrpSpPr>
            <p:cNvPr id="24635" name="Group 49"/>
            <p:cNvGrpSpPr>
              <a:grpSpLocks/>
            </p:cNvGrpSpPr>
            <p:nvPr/>
          </p:nvGrpSpPr>
          <p:grpSpPr bwMode="auto">
            <a:xfrm>
              <a:off x="6643691" y="4135441"/>
              <a:ext cx="430213" cy="341313"/>
              <a:chOff x="1872" y="2352"/>
              <a:chExt cx="271" cy="215"/>
            </a:xfrm>
          </p:grpSpPr>
          <p:sp>
            <p:nvSpPr>
              <p:cNvPr id="24636" name="Oval 50"/>
              <p:cNvSpPr>
                <a:spLocks noChangeArrowheads="1"/>
              </p:cNvSpPr>
              <p:nvPr/>
            </p:nvSpPr>
            <p:spPr bwMode="auto">
              <a:xfrm>
                <a:off x="1872" y="2352"/>
                <a:ext cx="271" cy="215"/>
              </a:xfrm>
              <a:prstGeom prst="ellipse">
                <a:avLst/>
              </a:prstGeom>
              <a:solidFill>
                <a:srgbClr val="FFFF00"/>
              </a:solidFill>
              <a:ln w="38100">
                <a:solidFill>
                  <a:schemeClr val="tx1"/>
                </a:solidFill>
                <a:round/>
                <a:headEnd/>
                <a:tailEnd/>
              </a:ln>
            </p:spPr>
            <p:txBody>
              <a:bodyPr wrap="none" anchor="ctr"/>
              <a:lstStyle/>
              <a:p>
                <a:pPr algn="r"/>
                <a:endParaRPr lang="en-US" sz="4400" u="sng">
                  <a:latin typeface="+mj-lt"/>
                </a:endParaRPr>
              </a:p>
            </p:txBody>
          </p:sp>
          <p:sp>
            <p:nvSpPr>
              <p:cNvPr id="24637" name="Oval 51"/>
              <p:cNvSpPr>
                <a:spLocks noChangeArrowheads="1"/>
              </p:cNvSpPr>
              <p:nvPr/>
            </p:nvSpPr>
            <p:spPr bwMode="auto">
              <a:xfrm>
                <a:off x="2026" y="2390"/>
                <a:ext cx="71" cy="60"/>
              </a:xfrm>
              <a:prstGeom prst="ellipse">
                <a:avLst/>
              </a:prstGeom>
              <a:solidFill>
                <a:schemeClr val="bg1"/>
              </a:solidFill>
              <a:ln w="19050">
                <a:solidFill>
                  <a:schemeClr val="tx1"/>
                </a:solidFill>
                <a:round/>
                <a:headEnd/>
                <a:tailEnd/>
              </a:ln>
            </p:spPr>
            <p:txBody>
              <a:bodyPr wrap="none" anchor="ctr"/>
              <a:lstStyle/>
              <a:p>
                <a:endParaRPr lang="en-US">
                  <a:latin typeface="+mj-lt"/>
                </a:endParaRPr>
              </a:p>
            </p:txBody>
          </p:sp>
        </p:grpSp>
        <p:grpSp>
          <p:nvGrpSpPr>
            <p:cNvPr id="24620" name="Group 133"/>
            <p:cNvGrpSpPr>
              <a:grpSpLocks/>
            </p:cNvGrpSpPr>
            <p:nvPr/>
          </p:nvGrpSpPr>
          <p:grpSpPr bwMode="auto">
            <a:xfrm>
              <a:off x="5862641" y="4797428"/>
              <a:ext cx="825500" cy="328613"/>
              <a:chOff x="804" y="2811"/>
              <a:chExt cx="520" cy="207"/>
            </a:xfrm>
          </p:grpSpPr>
          <p:sp>
            <p:nvSpPr>
              <p:cNvPr id="24622" name="Rectangle 31"/>
              <p:cNvSpPr>
                <a:spLocks noChangeArrowheads="1"/>
              </p:cNvSpPr>
              <p:nvPr/>
            </p:nvSpPr>
            <p:spPr bwMode="auto">
              <a:xfrm>
                <a:off x="804" y="2811"/>
                <a:ext cx="130" cy="206"/>
              </a:xfrm>
              <a:prstGeom prst="rect">
                <a:avLst/>
              </a:prstGeom>
              <a:solidFill>
                <a:schemeClr val="accent1"/>
              </a:solidFill>
              <a:ln w="28575">
                <a:solidFill>
                  <a:schemeClr val="tx1"/>
                </a:solidFill>
                <a:miter lim="800000"/>
                <a:headEnd/>
                <a:tailEnd/>
              </a:ln>
            </p:spPr>
            <p:txBody>
              <a:bodyPr wrap="none" anchor="ctr"/>
              <a:lstStyle/>
              <a:p>
                <a:endParaRPr lang="en-US">
                  <a:latin typeface="+mj-lt"/>
                </a:endParaRPr>
              </a:p>
            </p:txBody>
          </p:sp>
          <p:sp>
            <p:nvSpPr>
              <p:cNvPr id="24623" name="Rectangle 32"/>
              <p:cNvSpPr>
                <a:spLocks noChangeArrowheads="1"/>
              </p:cNvSpPr>
              <p:nvPr/>
            </p:nvSpPr>
            <p:spPr bwMode="auto">
              <a:xfrm>
                <a:off x="934" y="2811"/>
                <a:ext cx="130" cy="206"/>
              </a:xfrm>
              <a:prstGeom prst="rect">
                <a:avLst/>
              </a:prstGeom>
              <a:solidFill>
                <a:schemeClr val="accent1"/>
              </a:solidFill>
              <a:ln w="28575">
                <a:solidFill>
                  <a:schemeClr val="tx1"/>
                </a:solidFill>
                <a:miter lim="800000"/>
                <a:headEnd/>
                <a:tailEnd/>
              </a:ln>
            </p:spPr>
            <p:txBody>
              <a:bodyPr wrap="none" anchor="ctr"/>
              <a:lstStyle/>
              <a:p>
                <a:endParaRPr lang="en-US">
                  <a:latin typeface="+mj-lt"/>
                </a:endParaRPr>
              </a:p>
            </p:txBody>
          </p:sp>
          <p:sp>
            <p:nvSpPr>
              <p:cNvPr id="24624" name="Rectangle 33"/>
              <p:cNvSpPr>
                <a:spLocks noChangeArrowheads="1"/>
              </p:cNvSpPr>
              <p:nvPr/>
            </p:nvSpPr>
            <p:spPr bwMode="auto">
              <a:xfrm>
                <a:off x="1064" y="2811"/>
                <a:ext cx="129" cy="206"/>
              </a:xfrm>
              <a:prstGeom prst="rect">
                <a:avLst/>
              </a:prstGeom>
              <a:solidFill>
                <a:schemeClr val="accent1"/>
              </a:solidFill>
              <a:ln w="28575">
                <a:solidFill>
                  <a:schemeClr val="tx1"/>
                </a:solidFill>
                <a:miter lim="800000"/>
                <a:headEnd/>
                <a:tailEnd/>
              </a:ln>
            </p:spPr>
            <p:txBody>
              <a:bodyPr wrap="none" anchor="ctr"/>
              <a:lstStyle/>
              <a:p>
                <a:endParaRPr lang="en-US">
                  <a:latin typeface="+mj-lt"/>
                </a:endParaRPr>
              </a:p>
            </p:txBody>
          </p:sp>
          <p:sp>
            <p:nvSpPr>
              <p:cNvPr id="24625" name="Line 34"/>
              <p:cNvSpPr>
                <a:spLocks noChangeShapeType="1"/>
              </p:cNvSpPr>
              <p:nvPr/>
            </p:nvSpPr>
            <p:spPr bwMode="auto">
              <a:xfrm>
                <a:off x="1183" y="2811"/>
                <a:ext cx="129" cy="0"/>
              </a:xfrm>
              <a:prstGeom prst="line">
                <a:avLst/>
              </a:prstGeom>
              <a:noFill/>
              <a:ln w="28575">
                <a:solidFill>
                  <a:schemeClr val="tx1"/>
                </a:solidFill>
                <a:round/>
                <a:headEnd/>
                <a:tailEnd/>
              </a:ln>
            </p:spPr>
            <p:txBody>
              <a:bodyPr wrap="none" anchor="ctr"/>
              <a:lstStyle/>
              <a:p>
                <a:endParaRPr lang="en-US">
                  <a:latin typeface="+mj-lt"/>
                </a:endParaRPr>
              </a:p>
            </p:txBody>
          </p:sp>
          <p:sp>
            <p:nvSpPr>
              <p:cNvPr id="24626" name="Line 35"/>
              <p:cNvSpPr>
                <a:spLocks noChangeShapeType="1"/>
              </p:cNvSpPr>
              <p:nvPr/>
            </p:nvSpPr>
            <p:spPr bwMode="auto">
              <a:xfrm>
                <a:off x="1183" y="3017"/>
                <a:ext cx="129" cy="0"/>
              </a:xfrm>
              <a:prstGeom prst="line">
                <a:avLst/>
              </a:prstGeom>
              <a:noFill/>
              <a:ln w="28575">
                <a:solidFill>
                  <a:schemeClr val="tx1"/>
                </a:solidFill>
                <a:round/>
                <a:headEnd/>
                <a:tailEnd/>
              </a:ln>
            </p:spPr>
            <p:txBody>
              <a:bodyPr wrap="none" anchor="ctr"/>
              <a:lstStyle/>
              <a:p>
                <a:endParaRPr lang="en-US">
                  <a:latin typeface="+mj-lt"/>
                </a:endParaRPr>
              </a:p>
            </p:txBody>
          </p:sp>
          <p:grpSp>
            <p:nvGrpSpPr>
              <p:cNvPr id="24627" name="Group 36"/>
              <p:cNvGrpSpPr>
                <a:grpSpLocks/>
              </p:cNvGrpSpPr>
              <p:nvPr/>
            </p:nvGrpSpPr>
            <p:grpSpPr bwMode="auto">
              <a:xfrm>
                <a:off x="963" y="2880"/>
                <a:ext cx="61" cy="77"/>
                <a:chOff x="2744" y="3360"/>
                <a:chExt cx="271" cy="215"/>
              </a:xfrm>
            </p:grpSpPr>
            <p:sp>
              <p:nvSpPr>
                <p:cNvPr id="24632" name="Oval 37"/>
                <p:cNvSpPr>
                  <a:spLocks noChangeArrowheads="1"/>
                </p:cNvSpPr>
                <p:nvPr/>
              </p:nvSpPr>
              <p:spPr bwMode="auto">
                <a:xfrm>
                  <a:off x="2744" y="3360"/>
                  <a:ext cx="271" cy="215"/>
                </a:xfrm>
                <a:prstGeom prst="ellipse">
                  <a:avLst/>
                </a:prstGeom>
                <a:solidFill>
                  <a:srgbClr val="66FF33"/>
                </a:solidFill>
                <a:ln w="28575">
                  <a:solidFill>
                    <a:schemeClr val="tx1"/>
                  </a:solidFill>
                  <a:round/>
                  <a:headEnd/>
                  <a:tailEnd/>
                </a:ln>
              </p:spPr>
              <p:txBody>
                <a:bodyPr wrap="none" anchor="ctr"/>
                <a:lstStyle/>
                <a:p>
                  <a:pPr algn="r"/>
                  <a:endParaRPr lang="en-US" sz="4400" u="sng">
                    <a:latin typeface="+mj-lt"/>
                  </a:endParaRPr>
                </a:p>
              </p:txBody>
            </p:sp>
            <p:sp>
              <p:nvSpPr>
                <p:cNvPr id="24633" name="Oval 38"/>
                <p:cNvSpPr>
                  <a:spLocks noChangeArrowheads="1"/>
                </p:cNvSpPr>
                <p:nvPr/>
              </p:nvSpPr>
              <p:spPr bwMode="auto">
                <a:xfrm>
                  <a:off x="2898" y="3398"/>
                  <a:ext cx="71" cy="60"/>
                </a:xfrm>
                <a:prstGeom prst="ellipse">
                  <a:avLst/>
                </a:prstGeom>
                <a:solidFill>
                  <a:srgbClr val="00FFFF"/>
                </a:solidFill>
                <a:ln w="28575">
                  <a:solidFill>
                    <a:schemeClr val="tx1"/>
                  </a:solidFill>
                  <a:round/>
                  <a:headEnd/>
                  <a:tailEnd/>
                </a:ln>
              </p:spPr>
              <p:txBody>
                <a:bodyPr wrap="none" anchor="ctr"/>
                <a:lstStyle/>
                <a:p>
                  <a:endParaRPr lang="en-US">
                    <a:latin typeface="+mj-lt"/>
                  </a:endParaRPr>
                </a:p>
              </p:txBody>
            </p:sp>
          </p:grpSp>
          <p:grpSp>
            <p:nvGrpSpPr>
              <p:cNvPr id="24628" name="Group 39"/>
              <p:cNvGrpSpPr>
                <a:grpSpLocks/>
              </p:cNvGrpSpPr>
              <p:nvPr/>
            </p:nvGrpSpPr>
            <p:grpSpPr bwMode="auto">
              <a:xfrm>
                <a:off x="838" y="2876"/>
                <a:ext cx="61" cy="77"/>
                <a:chOff x="3648" y="3312"/>
                <a:chExt cx="271" cy="215"/>
              </a:xfrm>
            </p:grpSpPr>
            <p:sp>
              <p:nvSpPr>
                <p:cNvPr id="24630" name="Oval 40"/>
                <p:cNvSpPr>
                  <a:spLocks noChangeArrowheads="1"/>
                </p:cNvSpPr>
                <p:nvPr/>
              </p:nvSpPr>
              <p:spPr bwMode="auto">
                <a:xfrm>
                  <a:off x="3648" y="3312"/>
                  <a:ext cx="271" cy="215"/>
                </a:xfrm>
                <a:prstGeom prst="ellipse">
                  <a:avLst/>
                </a:prstGeom>
                <a:solidFill>
                  <a:srgbClr val="FF0000"/>
                </a:solidFill>
                <a:ln w="28575">
                  <a:solidFill>
                    <a:schemeClr val="tx1"/>
                  </a:solidFill>
                  <a:round/>
                  <a:headEnd/>
                  <a:tailEnd/>
                </a:ln>
              </p:spPr>
              <p:txBody>
                <a:bodyPr wrap="none" anchor="ctr"/>
                <a:lstStyle/>
                <a:p>
                  <a:pPr algn="r"/>
                  <a:endParaRPr lang="en-US" sz="4400" u="sng">
                    <a:latin typeface="+mj-lt"/>
                  </a:endParaRPr>
                </a:p>
              </p:txBody>
            </p:sp>
            <p:sp>
              <p:nvSpPr>
                <p:cNvPr id="24631" name="Oval 41"/>
                <p:cNvSpPr>
                  <a:spLocks noChangeArrowheads="1"/>
                </p:cNvSpPr>
                <p:nvPr/>
              </p:nvSpPr>
              <p:spPr bwMode="auto">
                <a:xfrm>
                  <a:off x="3802" y="3350"/>
                  <a:ext cx="71" cy="60"/>
                </a:xfrm>
                <a:prstGeom prst="ellipse">
                  <a:avLst/>
                </a:prstGeom>
                <a:solidFill>
                  <a:srgbClr val="FF7C80"/>
                </a:solidFill>
                <a:ln w="28575">
                  <a:solidFill>
                    <a:schemeClr val="tx1"/>
                  </a:solidFill>
                  <a:round/>
                  <a:headEnd/>
                  <a:tailEnd/>
                </a:ln>
              </p:spPr>
              <p:txBody>
                <a:bodyPr wrap="none" anchor="ctr"/>
                <a:lstStyle/>
                <a:p>
                  <a:endParaRPr lang="en-US">
                    <a:latin typeface="+mj-lt"/>
                  </a:endParaRPr>
                </a:p>
              </p:txBody>
            </p:sp>
          </p:grpSp>
          <p:sp>
            <p:nvSpPr>
              <p:cNvPr id="24629" name="Rectangle 45"/>
              <p:cNvSpPr>
                <a:spLocks noChangeArrowheads="1"/>
              </p:cNvSpPr>
              <p:nvPr/>
            </p:nvSpPr>
            <p:spPr bwMode="auto">
              <a:xfrm>
                <a:off x="1194" y="2812"/>
                <a:ext cx="130" cy="206"/>
              </a:xfrm>
              <a:prstGeom prst="rect">
                <a:avLst/>
              </a:prstGeom>
              <a:solidFill>
                <a:schemeClr val="accent1"/>
              </a:solidFill>
              <a:ln w="28575">
                <a:solidFill>
                  <a:schemeClr val="tx1"/>
                </a:solidFill>
                <a:miter lim="800000"/>
                <a:headEnd/>
                <a:tailEnd/>
              </a:ln>
            </p:spPr>
            <p:txBody>
              <a:bodyPr wrap="none" anchor="ctr"/>
              <a:lstStyle/>
              <a:p>
                <a:endParaRPr lang="en-US">
                  <a:latin typeface="+mj-lt"/>
                </a:endParaRPr>
              </a:p>
            </p:txBody>
          </p:sp>
        </p:grpSp>
        <p:sp>
          <p:nvSpPr>
            <p:cNvPr id="24621" name="Freeform 158"/>
            <p:cNvSpPr>
              <a:spLocks/>
            </p:cNvSpPr>
            <p:nvPr/>
          </p:nvSpPr>
          <p:spPr bwMode="auto">
            <a:xfrm>
              <a:off x="3838669" y="5232402"/>
              <a:ext cx="2311307" cy="263052"/>
            </a:xfrm>
            <a:custGeom>
              <a:avLst/>
              <a:gdLst>
                <a:gd name="T0" fmla="*/ 0 w 293"/>
                <a:gd name="T1" fmla="*/ 29 h 509"/>
                <a:gd name="T2" fmla="*/ 24554 w 293"/>
                <a:gd name="T3" fmla="*/ 11 h 509"/>
                <a:gd name="T4" fmla="*/ 28869 w 293"/>
                <a:gd name="T5" fmla="*/ 0 h 509"/>
                <a:gd name="T6" fmla="*/ 0 60000 65536"/>
                <a:gd name="T7" fmla="*/ 0 60000 65536"/>
                <a:gd name="T8" fmla="*/ 0 60000 65536"/>
                <a:gd name="T9" fmla="*/ 0 w 293"/>
                <a:gd name="T10" fmla="*/ 0 h 509"/>
                <a:gd name="T11" fmla="*/ 293 w 293"/>
                <a:gd name="T12" fmla="*/ 509 h 509"/>
              </a:gdLst>
              <a:ahLst/>
              <a:cxnLst>
                <a:cxn ang="T6">
                  <a:pos x="T0" y="T1"/>
                </a:cxn>
                <a:cxn ang="T7">
                  <a:pos x="T2" y="T3"/>
                </a:cxn>
                <a:cxn ang="T8">
                  <a:pos x="T4" y="T5"/>
                </a:cxn>
              </a:cxnLst>
              <a:rect l="T9" t="T10" r="T11" b="T12"/>
              <a:pathLst>
                <a:path w="293" h="509">
                  <a:moveTo>
                    <a:pt x="0" y="509"/>
                  </a:moveTo>
                  <a:cubicBezTo>
                    <a:pt x="98" y="399"/>
                    <a:pt x="197" y="289"/>
                    <a:pt x="245" y="204"/>
                  </a:cubicBezTo>
                  <a:cubicBezTo>
                    <a:pt x="293" y="119"/>
                    <a:pt x="290" y="59"/>
                    <a:pt x="288" y="0"/>
                  </a:cubicBezTo>
                </a:path>
              </a:pathLst>
            </a:custGeom>
            <a:noFill/>
            <a:ln w="76200">
              <a:solidFill>
                <a:schemeClr val="tx1"/>
              </a:solidFill>
              <a:round/>
              <a:headEnd/>
              <a:tailEnd type="triangle" w="med" len="med"/>
            </a:ln>
          </p:spPr>
          <p:txBody>
            <a:bodyPr wrap="none">
              <a:noAutofit/>
            </a:bodyPr>
            <a:lstStyle/>
            <a:p>
              <a:endParaRPr lang="en-US">
                <a:latin typeface="+mj-lt"/>
              </a:endParaRPr>
            </a:p>
          </p:txBody>
        </p:sp>
      </p:grpSp>
      <p:sp>
        <p:nvSpPr>
          <p:cNvPr id="24584" name="Text Box 161"/>
          <p:cNvSpPr txBox="1">
            <a:spLocks noChangeArrowheads="1"/>
          </p:cNvSpPr>
          <p:nvPr/>
        </p:nvSpPr>
        <p:spPr bwMode="auto">
          <a:xfrm>
            <a:off x="6524625" y="1784350"/>
            <a:ext cx="1928733" cy="830997"/>
          </a:xfrm>
          <a:prstGeom prst="rect">
            <a:avLst/>
          </a:prstGeom>
          <a:noFill/>
          <a:ln w="9525">
            <a:noFill/>
            <a:miter lim="800000"/>
            <a:headEnd/>
            <a:tailEnd/>
          </a:ln>
        </p:spPr>
        <p:txBody>
          <a:bodyPr wrap="none">
            <a:spAutoFit/>
          </a:bodyPr>
          <a:lstStyle/>
          <a:p>
            <a:r>
              <a:rPr lang="en-US" b="1" dirty="0">
                <a:latin typeface="+mj-lt"/>
              </a:rPr>
              <a:t>Concurrent </a:t>
            </a:r>
          </a:p>
          <a:p>
            <a:r>
              <a:rPr lang="en-US" b="1" dirty="0">
                <a:latin typeface="+mj-lt"/>
              </a:rPr>
              <a:t>Object</a:t>
            </a:r>
          </a:p>
        </p:txBody>
      </p:sp>
      <p:sp>
        <p:nvSpPr>
          <p:cNvPr id="24613" name="Text Box 159"/>
          <p:cNvSpPr txBox="1">
            <a:spLocks noChangeArrowheads="1"/>
          </p:cNvSpPr>
          <p:nvPr/>
        </p:nvSpPr>
        <p:spPr bwMode="auto">
          <a:xfrm>
            <a:off x="4933142" y="4829175"/>
            <a:ext cx="434976" cy="584200"/>
          </a:xfrm>
          <a:prstGeom prst="rect">
            <a:avLst/>
          </a:prstGeom>
          <a:noFill/>
          <a:ln w="9525" algn="ctr">
            <a:noFill/>
            <a:miter lim="800000"/>
            <a:headEnd/>
            <a:tailEnd/>
          </a:ln>
        </p:spPr>
        <p:txBody>
          <a:bodyPr wrap="none">
            <a:spAutoFit/>
          </a:bodyPr>
          <a:lstStyle/>
          <a:p>
            <a:r>
              <a:rPr lang="en-US" sz="3200" b="1" dirty="0">
                <a:solidFill>
                  <a:schemeClr val="tx1"/>
                </a:solidFill>
                <a:latin typeface="+mj-lt"/>
              </a:rPr>
              <a:t>?</a:t>
            </a:r>
          </a:p>
        </p:txBody>
      </p:sp>
      <p:grpSp>
        <p:nvGrpSpPr>
          <p:cNvPr id="100" name="Group 99"/>
          <p:cNvGrpSpPr/>
          <p:nvPr/>
        </p:nvGrpSpPr>
        <p:grpSpPr>
          <a:xfrm>
            <a:off x="3911097" y="2827338"/>
            <a:ext cx="2237043" cy="2668115"/>
            <a:chOff x="3911097" y="2827338"/>
            <a:chExt cx="2237043" cy="2668115"/>
          </a:xfrm>
        </p:grpSpPr>
        <p:sp>
          <p:nvSpPr>
            <p:cNvPr id="24614" name="Text Box 56"/>
            <p:cNvSpPr txBox="1">
              <a:spLocks noChangeArrowheads="1"/>
            </p:cNvSpPr>
            <p:nvPr/>
          </p:nvSpPr>
          <p:spPr bwMode="auto">
            <a:xfrm>
              <a:off x="4779713" y="2827338"/>
              <a:ext cx="1368427" cy="584200"/>
            </a:xfrm>
            <a:prstGeom prst="rect">
              <a:avLst/>
            </a:prstGeom>
            <a:noFill/>
            <a:ln w="9525">
              <a:noFill/>
              <a:miter lim="800000"/>
              <a:headEnd/>
              <a:tailEnd/>
            </a:ln>
          </p:spPr>
          <p:txBody>
            <a:bodyPr wrap="none">
              <a:spAutoFit/>
            </a:bodyPr>
            <a:lstStyle/>
            <a:p>
              <a:pPr algn="r"/>
              <a:r>
                <a:rPr lang="en-US" sz="3200" b="1" dirty="0" err="1">
                  <a:latin typeface="+mj-lt"/>
                </a:rPr>
                <a:t>enq</a:t>
              </a:r>
              <a:r>
                <a:rPr lang="en-US" sz="3200" b="1" dirty="0">
                  <a:latin typeface="+mj-lt"/>
                </a:rPr>
                <a:t>    </a:t>
              </a:r>
            </a:p>
          </p:txBody>
        </p:sp>
        <p:grpSp>
          <p:nvGrpSpPr>
            <p:cNvPr id="24615" name="Group 57"/>
            <p:cNvGrpSpPr>
              <a:grpSpLocks/>
            </p:cNvGrpSpPr>
            <p:nvPr/>
          </p:nvGrpSpPr>
          <p:grpSpPr bwMode="auto">
            <a:xfrm>
              <a:off x="5701493" y="2967038"/>
              <a:ext cx="430213" cy="341313"/>
              <a:chOff x="1872" y="2352"/>
              <a:chExt cx="271" cy="215"/>
            </a:xfrm>
          </p:grpSpPr>
          <p:sp>
            <p:nvSpPr>
              <p:cNvPr id="24616" name="Oval 58"/>
              <p:cNvSpPr>
                <a:spLocks noChangeArrowheads="1"/>
              </p:cNvSpPr>
              <p:nvPr/>
            </p:nvSpPr>
            <p:spPr bwMode="auto">
              <a:xfrm>
                <a:off x="1872" y="2352"/>
                <a:ext cx="271" cy="215"/>
              </a:xfrm>
              <a:prstGeom prst="ellipse">
                <a:avLst/>
              </a:prstGeom>
              <a:solidFill>
                <a:srgbClr val="0000FF"/>
              </a:solidFill>
              <a:ln w="38100">
                <a:solidFill>
                  <a:schemeClr val="tx1"/>
                </a:solidFill>
                <a:round/>
                <a:headEnd/>
                <a:tailEnd/>
              </a:ln>
            </p:spPr>
            <p:txBody>
              <a:bodyPr wrap="none" anchor="ctr"/>
              <a:lstStyle/>
              <a:p>
                <a:pPr algn="r"/>
                <a:endParaRPr lang="en-US" sz="4400" u="sng">
                  <a:latin typeface="+mj-lt"/>
                </a:endParaRPr>
              </a:p>
            </p:txBody>
          </p:sp>
          <p:sp>
            <p:nvSpPr>
              <p:cNvPr id="24617" name="Oval 59"/>
              <p:cNvSpPr>
                <a:spLocks noChangeArrowheads="1"/>
              </p:cNvSpPr>
              <p:nvPr/>
            </p:nvSpPr>
            <p:spPr bwMode="auto">
              <a:xfrm>
                <a:off x="2026" y="2390"/>
                <a:ext cx="71" cy="60"/>
              </a:xfrm>
              <a:prstGeom prst="ellipse">
                <a:avLst/>
              </a:prstGeom>
              <a:solidFill>
                <a:schemeClr val="bg1"/>
              </a:solidFill>
              <a:ln w="19050">
                <a:solidFill>
                  <a:schemeClr val="tx1"/>
                </a:solidFill>
                <a:round/>
                <a:headEnd/>
                <a:tailEnd/>
              </a:ln>
            </p:spPr>
            <p:txBody>
              <a:bodyPr wrap="none" anchor="ctr"/>
              <a:lstStyle/>
              <a:p>
                <a:endParaRPr lang="en-US">
                  <a:latin typeface="+mj-lt"/>
                </a:endParaRPr>
              </a:p>
            </p:txBody>
          </p:sp>
        </p:grpSp>
        <p:sp>
          <p:nvSpPr>
            <p:cNvPr id="798780" name="AutoShape 60"/>
            <p:cNvSpPr>
              <a:spLocks noChangeArrowheads="1"/>
            </p:cNvSpPr>
            <p:nvPr/>
          </p:nvSpPr>
          <p:spPr bwMode="auto">
            <a:xfrm>
              <a:off x="4793442" y="3524250"/>
              <a:ext cx="1076326" cy="525462"/>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mj-lt"/>
              </a:endParaRPr>
            </a:p>
          </p:txBody>
        </p:sp>
        <p:sp>
          <p:nvSpPr>
            <p:cNvPr id="24612" name="Freeform 157"/>
            <p:cNvSpPr>
              <a:spLocks/>
            </p:cNvSpPr>
            <p:nvPr/>
          </p:nvSpPr>
          <p:spPr bwMode="auto">
            <a:xfrm>
              <a:off x="3911097" y="4111625"/>
              <a:ext cx="1422095" cy="1383828"/>
            </a:xfrm>
            <a:custGeom>
              <a:avLst/>
              <a:gdLst>
                <a:gd name="T0" fmla="*/ 0 w 293"/>
                <a:gd name="T1" fmla="*/ 2795 h 509"/>
                <a:gd name="T2" fmla="*/ 7392 w 293"/>
                <a:gd name="T3" fmla="*/ 1120 h 509"/>
                <a:gd name="T4" fmla="*/ 8681 w 293"/>
                <a:gd name="T5" fmla="*/ 0 h 509"/>
                <a:gd name="T6" fmla="*/ 0 60000 65536"/>
                <a:gd name="T7" fmla="*/ 0 60000 65536"/>
                <a:gd name="T8" fmla="*/ 0 60000 65536"/>
                <a:gd name="T9" fmla="*/ 0 w 293"/>
                <a:gd name="T10" fmla="*/ 0 h 509"/>
                <a:gd name="T11" fmla="*/ 293 w 293"/>
                <a:gd name="T12" fmla="*/ 509 h 509"/>
              </a:gdLst>
              <a:ahLst/>
              <a:cxnLst>
                <a:cxn ang="T6">
                  <a:pos x="T0" y="T1"/>
                </a:cxn>
                <a:cxn ang="T7">
                  <a:pos x="T2" y="T3"/>
                </a:cxn>
                <a:cxn ang="T8">
                  <a:pos x="T4" y="T5"/>
                </a:cxn>
              </a:cxnLst>
              <a:rect l="T9" t="T10" r="T11" b="T12"/>
              <a:pathLst>
                <a:path w="293" h="509">
                  <a:moveTo>
                    <a:pt x="0" y="509"/>
                  </a:moveTo>
                  <a:cubicBezTo>
                    <a:pt x="98" y="399"/>
                    <a:pt x="197" y="289"/>
                    <a:pt x="245" y="204"/>
                  </a:cubicBezTo>
                  <a:cubicBezTo>
                    <a:pt x="293" y="119"/>
                    <a:pt x="290" y="59"/>
                    <a:pt x="288" y="0"/>
                  </a:cubicBezTo>
                </a:path>
              </a:pathLst>
            </a:custGeom>
            <a:noFill/>
            <a:ln w="76200">
              <a:solidFill>
                <a:schemeClr val="tx1"/>
              </a:solidFill>
              <a:round/>
              <a:headEnd/>
              <a:tailEnd type="triangle" w="med" len="med"/>
            </a:ln>
          </p:spPr>
          <p:txBody>
            <a:bodyPr wrap="none">
              <a:noAutofit/>
            </a:bodyPr>
            <a:lstStyle/>
            <a:p>
              <a:endParaRPr lang="en-US">
                <a:latin typeface="+mj-lt"/>
              </a:endParaRPr>
            </a:p>
          </p:txBody>
        </p:sp>
        <p:grpSp>
          <p:nvGrpSpPr>
            <p:cNvPr id="24591" name="Group 134"/>
            <p:cNvGrpSpPr>
              <a:grpSpLocks/>
            </p:cNvGrpSpPr>
            <p:nvPr/>
          </p:nvGrpSpPr>
          <p:grpSpPr bwMode="auto">
            <a:xfrm>
              <a:off x="4904567" y="3646488"/>
              <a:ext cx="825501" cy="328612"/>
              <a:chOff x="442" y="3483"/>
              <a:chExt cx="520" cy="207"/>
            </a:xfrm>
          </p:grpSpPr>
          <p:sp>
            <p:nvSpPr>
              <p:cNvPr id="24592" name="Rectangle 115"/>
              <p:cNvSpPr>
                <a:spLocks noChangeArrowheads="1"/>
              </p:cNvSpPr>
              <p:nvPr/>
            </p:nvSpPr>
            <p:spPr bwMode="auto">
              <a:xfrm>
                <a:off x="442" y="3483"/>
                <a:ext cx="130" cy="206"/>
              </a:xfrm>
              <a:prstGeom prst="rect">
                <a:avLst/>
              </a:prstGeom>
              <a:solidFill>
                <a:schemeClr val="accent1"/>
              </a:solidFill>
              <a:ln w="28575">
                <a:solidFill>
                  <a:schemeClr val="tx1"/>
                </a:solidFill>
                <a:miter lim="800000"/>
                <a:headEnd/>
                <a:tailEnd/>
              </a:ln>
            </p:spPr>
            <p:txBody>
              <a:bodyPr wrap="none" anchor="ctr"/>
              <a:lstStyle/>
              <a:p>
                <a:endParaRPr lang="en-US">
                  <a:latin typeface="+mj-lt"/>
                </a:endParaRPr>
              </a:p>
            </p:txBody>
          </p:sp>
          <p:sp>
            <p:nvSpPr>
              <p:cNvPr id="24593" name="Rectangle 116"/>
              <p:cNvSpPr>
                <a:spLocks noChangeArrowheads="1"/>
              </p:cNvSpPr>
              <p:nvPr/>
            </p:nvSpPr>
            <p:spPr bwMode="auto">
              <a:xfrm>
                <a:off x="572" y="3483"/>
                <a:ext cx="130" cy="206"/>
              </a:xfrm>
              <a:prstGeom prst="rect">
                <a:avLst/>
              </a:prstGeom>
              <a:solidFill>
                <a:schemeClr val="accent1"/>
              </a:solidFill>
              <a:ln w="28575">
                <a:solidFill>
                  <a:schemeClr val="tx1"/>
                </a:solidFill>
                <a:miter lim="800000"/>
                <a:headEnd/>
                <a:tailEnd/>
              </a:ln>
            </p:spPr>
            <p:txBody>
              <a:bodyPr wrap="none" anchor="ctr"/>
              <a:lstStyle/>
              <a:p>
                <a:endParaRPr lang="en-US">
                  <a:latin typeface="+mj-lt"/>
                </a:endParaRPr>
              </a:p>
            </p:txBody>
          </p:sp>
          <p:sp>
            <p:nvSpPr>
              <p:cNvPr id="24594" name="Rectangle 117"/>
              <p:cNvSpPr>
                <a:spLocks noChangeArrowheads="1"/>
              </p:cNvSpPr>
              <p:nvPr/>
            </p:nvSpPr>
            <p:spPr bwMode="auto">
              <a:xfrm>
                <a:off x="702" y="3483"/>
                <a:ext cx="129" cy="206"/>
              </a:xfrm>
              <a:prstGeom prst="rect">
                <a:avLst/>
              </a:prstGeom>
              <a:solidFill>
                <a:schemeClr val="accent1"/>
              </a:solidFill>
              <a:ln w="28575">
                <a:solidFill>
                  <a:schemeClr val="tx1"/>
                </a:solidFill>
                <a:miter lim="800000"/>
                <a:headEnd/>
                <a:tailEnd/>
              </a:ln>
            </p:spPr>
            <p:txBody>
              <a:bodyPr wrap="none" anchor="ctr"/>
              <a:lstStyle/>
              <a:p>
                <a:endParaRPr lang="en-US">
                  <a:latin typeface="+mj-lt"/>
                </a:endParaRPr>
              </a:p>
            </p:txBody>
          </p:sp>
          <p:sp>
            <p:nvSpPr>
              <p:cNvPr id="24595" name="Line 118"/>
              <p:cNvSpPr>
                <a:spLocks noChangeShapeType="1"/>
              </p:cNvSpPr>
              <p:nvPr/>
            </p:nvSpPr>
            <p:spPr bwMode="auto">
              <a:xfrm>
                <a:off x="821" y="3483"/>
                <a:ext cx="129" cy="0"/>
              </a:xfrm>
              <a:prstGeom prst="line">
                <a:avLst/>
              </a:prstGeom>
              <a:noFill/>
              <a:ln w="28575">
                <a:solidFill>
                  <a:schemeClr val="tx1"/>
                </a:solidFill>
                <a:round/>
                <a:headEnd/>
                <a:tailEnd/>
              </a:ln>
            </p:spPr>
            <p:txBody>
              <a:bodyPr wrap="none" anchor="ctr"/>
              <a:lstStyle/>
              <a:p>
                <a:endParaRPr lang="en-US">
                  <a:latin typeface="+mj-lt"/>
                </a:endParaRPr>
              </a:p>
            </p:txBody>
          </p:sp>
          <p:sp>
            <p:nvSpPr>
              <p:cNvPr id="24596" name="Line 119"/>
              <p:cNvSpPr>
                <a:spLocks noChangeShapeType="1"/>
              </p:cNvSpPr>
              <p:nvPr/>
            </p:nvSpPr>
            <p:spPr bwMode="auto">
              <a:xfrm>
                <a:off x="821" y="3689"/>
                <a:ext cx="129" cy="0"/>
              </a:xfrm>
              <a:prstGeom prst="line">
                <a:avLst/>
              </a:prstGeom>
              <a:noFill/>
              <a:ln w="28575">
                <a:solidFill>
                  <a:schemeClr val="tx1"/>
                </a:solidFill>
                <a:round/>
                <a:headEnd/>
                <a:tailEnd/>
              </a:ln>
            </p:spPr>
            <p:txBody>
              <a:bodyPr wrap="none" anchor="ctr"/>
              <a:lstStyle/>
              <a:p>
                <a:endParaRPr lang="en-US">
                  <a:latin typeface="+mj-lt"/>
                </a:endParaRPr>
              </a:p>
            </p:txBody>
          </p:sp>
          <p:grpSp>
            <p:nvGrpSpPr>
              <p:cNvPr id="24597" name="Group 120"/>
              <p:cNvGrpSpPr>
                <a:grpSpLocks/>
              </p:cNvGrpSpPr>
              <p:nvPr/>
            </p:nvGrpSpPr>
            <p:grpSpPr bwMode="auto">
              <a:xfrm>
                <a:off x="745" y="3552"/>
                <a:ext cx="61" cy="77"/>
                <a:chOff x="2744" y="3360"/>
                <a:chExt cx="271" cy="215"/>
              </a:xfrm>
            </p:grpSpPr>
            <p:sp>
              <p:nvSpPr>
                <p:cNvPr id="24608" name="Oval 121"/>
                <p:cNvSpPr>
                  <a:spLocks noChangeArrowheads="1"/>
                </p:cNvSpPr>
                <p:nvPr/>
              </p:nvSpPr>
              <p:spPr bwMode="auto">
                <a:xfrm>
                  <a:off x="2744" y="3360"/>
                  <a:ext cx="271" cy="215"/>
                </a:xfrm>
                <a:prstGeom prst="ellipse">
                  <a:avLst/>
                </a:prstGeom>
                <a:solidFill>
                  <a:srgbClr val="66FF33"/>
                </a:solidFill>
                <a:ln w="28575">
                  <a:solidFill>
                    <a:schemeClr val="tx1"/>
                  </a:solidFill>
                  <a:round/>
                  <a:headEnd/>
                  <a:tailEnd/>
                </a:ln>
              </p:spPr>
              <p:txBody>
                <a:bodyPr wrap="none" anchor="ctr"/>
                <a:lstStyle/>
                <a:p>
                  <a:pPr algn="r"/>
                  <a:endParaRPr lang="en-US" sz="4400" u="sng">
                    <a:latin typeface="+mj-lt"/>
                  </a:endParaRPr>
                </a:p>
              </p:txBody>
            </p:sp>
            <p:sp>
              <p:nvSpPr>
                <p:cNvPr id="24609" name="Oval 122"/>
                <p:cNvSpPr>
                  <a:spLocks noChangeArrowheads="1"/>
                </p:cNvSpPr>
                <p:nvPr/>
              </p:nvSpPr>
              <p:spPr bwMode="auto">
                <a:xfrm>
                  <a:off x="2898" y="3398"/>
                  <a:ext cx="71" cy="60"/>
                </a:xfrm>
                <a:prstGeom prst="ellipse">
                  <a:avLst/>
                </a:prstGeom>
                <a:solidFill>
                  <a:srgbClr val="00FFFF"/>
                </a:solidFill>
                <a:ln w="28575">
                  <a:solidFill>
                    <a:schemeClr val="tx1"/>
                  </a:solidFill>
                  <a:round/>
                  <a:headEnd/>
                  <a:tailEnd/>
                </a:ln>
              </p:spPr>
              <p:txBody>
                <a:bodyPr wrap="none" anchor="ctr"/>
                <a:lstStyle/>
                <a:p>
                  <a:endParaRPr lang="en-US">
                    <a:latin typeface="+mj-lt"/>
                  </a:endParaRPr>
                </a:p>
              </p:txBody>
            </p:sp>
          </p:grpSp>
          <p:grpSp>
            <p:nvGrpSpPr>
              <p:cNvPr id="24598" name="Group 123"/>
              <p:cNvGrpSpPr>
                <a:grpSpLocks/>
              </p:cNvGrpSpPr>
              <p:nvPr/>
            </p:nvGrpSpPr>
            <p:grpSpPr bwMode="auto">
              <a:xfrm>
                <a:off x="604" y="3548"/>
                <a:ext cx="61" cy="77"/>
                <a:chOff x="3648" y="3312"/>
                <a:chExt cx="271" cy="215"/>
              </a:xfrm>
            </p:grpSpPr>
            <p:sp>
              <p:nvSpPr>
                <p:cNvPr id="24606" name="Oval 124"/>
                <p:cNvSpPr>
                  <a:spLocks noChangeArrowheads="1"/>
                </p:cNvSpPr>
                <p:nvPr/>
              </p:nvSpPr>
              <p:spPr bwMode="auto">
                <a:xfrm>
                  <a:off x="3648" y="3312"/>
                  <a:ext cx="271" cy="215"/>
                </a:xfrm>
                <a:prstGeom prst="ellipse">
                  <a:avLst/>
                </a:prstGeom>
                <a:solidFill>
                  <a:srgbClr val="FF0000"/>
                </a:solidFill>
                <a:ln w="28575">
                  <a:solidFill>
                    <a:schemeClr val="tx1"/>
                  </a:solidFill>
                  <a:round/>
                  <a:headEnd/>
                  <a:tailEnd/>
                </a:ln>
              </p:spPr>
              <p:txBody>
                <a:bodyPr wrap="none" anchor="ctr"/>
                <a:lstStyle/>
                <a:p>
                  <a:pPr algn="r"/>
                  <a:endParaRPr lang="en-US" sz="4400" u="sng">
                    <a:latin typeface="+mj-lt"/>
                  </a:endParaRPr>
                </a:p>
              </p:txBody>
            </p:sp>
            <p:sp>
              <p:nvSpPr>
                <p:cNvPr id="24607" name="Oval 125"/>
                <p:cNvSpPr>
                  <a:spLocks noChangeArrowheads="1"/>
                </p:cNvSpPr>
                <p:nvPr/>
              </p:nvSpPr>
              <p:spPr bwMode="auto">
                <a:xfrm>
                  <a:off x="3802" y="3350"/>
                  <a:ext cx="71" cy="60"/>
                </a:xfrm>
                <a:prstGeom prst="ellipse">
                  <a:avLst/>
                </a:prstGeom>
                <a:solidFill>
                  <a:srgbClr val="FF7C80"/>
                </a:solidFill>
                <a:ln w="28575">
                  <a:solidFill>
                    <a:schemeClr val="tx1"/>
                  </a:solidFill>
                  <a:round/>
                  <a:headEnd/>
                  <a:tailEnd/>
                </a:ln>
              </p:spPr>
              <p:txBody>
                <a:bodyPr wrap="none" anchor="ctr"/>
                <a:lstStyle/>
                <a:p>
                  <a:endParaRPr lang="en-US">
                    <a:latin typeface="+mj-lt"/>
                  </a:endParaRPr>
                </a:p>
              </p:txBody>
            </p:sp>
          </p:grpSp>
          <p:grpSp>
            <p:nvGrpSpPr>
              <p:cNvPr id="24599" name="Group 126"/>
              <p:cNvGrpSpPr>
                <a:grpSpLocks/>
              </p:cNvGrpSpPr>
              <p:nvPr/>
            </p:nvGrpSpPr>
            <p:grpSpPr bwMode="auto">
              <a:xfrm>
                <a:off x="474" y="3552"/>
                <a:ext cx="62" cy="77"/>
                <a:chOff x="1872" y="2352"/>
                <a:chExt cx="271" cy="215"/>
              </a:xfrm>
            </p:grpSpPr>
            <p:sp>
              <p:nvSpPr>
                <p:cNvPr id="24604" name="Oval 127"/>
                <p:cNvSpPr>
                  <a:spLocks noChangeArrowheads="1"/>
                </p:cNvSpPr>
                <p:nvPr/>
              </p:nvSpPr>
              <p:spPr bwMode="auto">
                <a:xfrm>
                  <a:off x="1872" y="2352"/>
                  <a:ext cx="271" cy="215"/>
                </a:xfrm>
                <a:prstGeom prst="ellipse">
                  <a:avLst/>
                </a:prstGeom>
                <a:solidFill>
                  <a:srgbClr val="FFFF00"/>
                </a:solidFill>
                <a:ln w="28575">
                  <a:solidFill>
                    <a:schemeClr val="tx1"/>
                  </a:solidFill>
                  <a:round/>
                  <a:headEnd/>
                  <a:tailEnd/>
                </a:ln>
              </p:spPr>
              <p:txBody>
                <a:bodyPr wrap="none" anchor="ctr"/>
                <a:lstStyle/>
                <a:p>
                  <a:pPr algn="r"/>
                  <a:endParaRPr lang="en-US" sz="4400" u="sng">
                    <a:latin typeface="+mj-lt"/>
                  </a:endParaRPr>
                </a:p>
              </p:txBody>
            </p:sp>
            <p:sp>
              <p:nvSpPr>
                <p:cNvPr id="24605" name="Oval 128"/>
                <p:cNvSpPr>
                  <a:spLocks noChangeArrowheads="1"/>
                </p:cNvSpPr>
                <p:nvPr/>
              </p:nvSpPr>
              <p:spPr bwMode="auto">
                <a:xfrm>
                  <a:off x="2026" y="2390"/>
                  <a:ext cx="71" cy="60"/>
                </a:xfrm>
                <a:prstGeom prst="ellipse">
                  <a:avLst/>
                </a:prstGeom>
                <a:solidFill>
                  <a:schemeClr val="bg1"/>
                </a:solidFill>
                <a:ln w="28575">
                  <a:solidFill>
                    <a:schemeClr val="tx1"/>
                  </a:solidFill>
                  <a:round/>
                  <a:headEnd/>
                  <a:tailEnd/>
                </a:ln>
              </p:spPr>
              <p:txBody>
                <a:bodyPr wrap="none" anchor="ctr"/>
                <a:lstStyle/>
                <a:p>
                  <a:endParaRPr lang="en-US">
                    <a:latin typeface="+mj-lt"/>
                  </a:endParaRPr>
                </a:p>
              </p:txBody>
            </p:sp>
          </p:grpSp>
          <p:sp>
            <p:nvSpPr>
              <p:cNvPr id="24600" name="Rectangle 129"/>
              <p:cNvSpPr>
                <a:spLocks noChangeArrowheads="1"/>
              </p:cNvSpPr>
              <p:nvPr/>
            </p:nvSpPr>
            <p:spPr bwMode="auto">
              <a:xfrm>
                <a:off x="832" y="3484"/>
                <a:ext cx="130" cy="206"/>
              </a:xfrm>
              <a:prstGeom prst="rect">
                <a:avLst/>
              </a:prstGeom>
              <a:solidFill>
                <a:schemeClr val="accent1"/>
              </a:solidFill>
              <a:ln w="28575">
                <a:solidFill>
                  <a:schemeClr val="tx1"/>
                </a:solidFill>
                <a:miter lim="800000"/>
                <a:headEnd/>
                <a:tailEnd/>
              </a:ln>
            </p:spPr>
            <p:txBody>
              <a:bodyPr wrap="none" anchor="ctr"/>
              <a:lstStyle/>
              <a:p>
                <a:endParaRPr lang="en-US">
                  <a:latin typeface="+mj-lt"/>
                </a:endParaRPr>
              </a:p>
            </p:txBody>
          </p:sp>
          <p:grpSp>
            <p:nvGrpSpPr>
              <p:cNvPr id="24601" name="Group 130"/>
              <p:cNvGrpSpPr>
                <a:grpSpLocks/>
              </p:cNvGrpSpPr>
              <p:nvPr/>
            </p:nvGrpSpPr>
            <p:grpSpPr bwMode="auto">
              <a:xfrm>
                <a:off x="868" y="3556"/>
                <a:ext cx="61" cy="76"/>
                <a:chOff x="2744" y="3360"/>
                <a:chExt cx="271" cy="215"/>
              </a:xfrm>
            </p:grpSpPr>
            <p:sp>
              <p:nvSpPr>
                <p:cNvPr id="24602" name="Oval 131"/>
                <p:cNvSpPr>
                  <a:spLocks noChangeArrowheads="1"/>
                </p:cNvSpPr>
                <p:nvPr/>
              </p:nvSpPr>
              <p:spPr bwMode="auto">
                <a:xfrm>
                  <a:off x="2744" y="3360"/>
                  <a:ext cx="271" cy="215"/>
                </a:xfrm>
                <a:prstGeom prst="ellipse">
                  <a:avLst/>
                </a:prstGeom>
                <a:solidFill>
                  <a:srgbClr val="0000FF"/>
                </a:solidFill>
                <a:ln w="28575">
                  <a:solidFill>
                    <a:schemeClr val="tx1"/>
                  </a:solidFill>
                  <a:round/>
                  <a:headEnd/>
                  <a:tailEnd/>
                </a:ln>
              </p:spPr>
              <p:txBody>
                <a:bodyPr wrap="none" anchor="ctr"/>
                <a:lstStyle/>
                <a:p>
                  <a:pPr algn="r"/>
                  <a:endParaRPr lang="en-US" sz="4400" u="sng">
                    <a:latin typeface="+mj-lt"/>
                  </a:endParaRPr>
                </a:p>
              </p:txBody>
            </p:sp>
            <p:sp>
              <p:nvSpPr>
                <p:cNvPr id="24603" name="Oval 132"/>
                <p:cNvSpPr>
                  <a:spLocks noChangeArrowheads="1"/>
                </p:cNvSpPr>
                <p:nvPr/>
              </p:nvSpPr>
              <p:spPr bwMode="auto">
                <a:xfrm>
                  <a:off x="2898" y="3398"/>
                  <a:ext cx="71" cy="60"/>
                </a:xfrm>
                <a:prstGeom prst="ellipse">
                  <a:avLst/>
                </a:prstGeom>
                <a:solidFill>
                  <a:srgbClr val="00FFFF"/>
                </a:solidFill>
                <a:ln w="28575">
                  <a:solidFill>
                    <a:schemeClr val="tx1"/>
                  </a:solidFill>
                  <a:round/>
                  <a:headEnd/>
                  <a:tailEnd/>
                </a:ln>
              </p:spPr>
              <p:txBody>
                <a:bodyPr wrap="none" anchor="ctr"/>
                <a:lstStyle/>
                <a:p>
                  <a:endParaRPr lang="en-US">
                    <a:latin typeface="+mj-lt"/>
                  </a:endParaRPr>
                </a:p>
              </p:txBody>
            </p:sp>
          </p:grpSp>
        </p:grpSp>
      </p:grpSp>
      <p:sp>
        <p:nvSpPr>
          <p:cNvPr id="798943" name="AutoShape 223"/>
          <p:cNvSpPr>
            <a:spLocks noChangeArrowheads="1"/>
          </p:cNvSpPr>
          <p:nvPr/>
        </p:nvSpPr>
        <p:spPr bwMode="auto">
          <a:xfrm>
            <a:off x="233363" y="4025900"/>
            <a:ext cx="2482850" cy="1146175"/>
          </a:xfrm>
          <a:prstGeom prst="wedgeRoundRectCallout">
            <a:avLst>
              <a:gd name="adj1" fmla="val 88042"/>
              <a:gd name="adj2" fmla="val 84074"/>
              <a:gd name="adj3" fmla="val 16667"/>
            </a:avLst>
          </a:prstGeom>
          <a:noFill/>
          <a:ln w="38100">
            <a:solidFill>
              <a:srgbClr val="FF0000"/>
            </a:solidFill>
            <a:miter lim="800000"/>
            <a:headEnd/>
            <a:tailEnd/>
          </a:ln>
        </p:spPr>
        <p:txBody>
          <a:bodyPr anchor="ctr"/>
          <a:lstStyle/>
          <a:p>
            <a:pPr algn="ctr"/>
            <a:r>
              <a:rPr lang="en-US" b="1" dirty="0">
                <a:solidFill>
                  <a:srgbClr val="FF0000"/>
                </a:solidFill>
                <a:latin typeface="+mj-lt"/>
              </a:rPr>
              <a:t>Decide which to apply using consensus</a:t>
            </a:r>
          </a:p>
        </p:txBody>
      </p:sp>
      <p:sp>
        <p:nvSpPr>
          <p:cNvPr id="98" name="Slide Number Placeholder 97"/>
          <p:cNvSpPr>
            <a:spLocks noGrp="1"/>
          </p:cNvSpPr>
          <p:nvPr>
            <p:ph type="sldNum" sz="quarter" idx="11"/>
          </p:nvPr>
        </p:nvSpPr>
        <p:spPr/>
        <p:txBody>
          <a:bodyPr/>
          <a:lstStyle/>
          <a:p>
            <a:pPr>
              <a:defRPr/>
            </a:pPr>
            <a:fld id="{E6B53126-0003-4205-8CA0-12067C577708}" type="slidenum">
              <a:rPr lang="ar-SA" smtClean="0">
                <a:latin typeface="+mj-lt"/>
              </a:rPr>
              <a:pPr>
                <a:defRPr/>
              </a:pPr>
              <a:t>23</a:t>
            </a:fld>
            <a:endParaRPr lang="en-US">
              <a:latin typeface="+mj-lt"/>
            </a:endParaRPr>
          </a:p>
        </p:txBody>
      </p:sp>
      <p:sp>
        <p:nvSpPr>
          <p:cNvPr id="99" name="Footer Placeholder 98"/>
          <p:cNvSpPr>
            <a:spLocks noGrp="1"/>
          </p:cNvSpPr>
          <p:nvPr>
            <p:ph type="ftr" sz="quarter" idx="10"/>
          </p:nvPr>
        </p:nvSpPr>
        <p:spPr/>
        <p:txBody>
          <a:bodyPr/>
          <a:lstStyle/>
          <a:p>
            <a:pPr>
              <a:defRPr/>
            </a:pPr>
            <a:r>
              <a:rPr lang="en-US" smtClean="0">
                <a:latin typeface="+mj-lt"/>
              </a:rPr>
              <a:t>Art of Multiprocessor Programming</a:t>
            </a:r>
            <a:endParaRPr lang="en-US">
              <a:latin typeface="+mj-lt"/>
            </a:endParaRPr>
          </a:p>
        </p:txBody>
      </p:sp>
      <p:sp>
        <p:nvSpPr>
          <p:cNvPr id="798944" name="Text Box 224"/>
          <p:cNvSpPr txBox="1">
            <a:spLocks noChangeArrowheads="1"/>
          </p:cNvSpPr>
          <p:nvPr/>
        </p:nvSpPr>
        <p:spPr bwMode="auto">
          <a:xfrm rot="-1439245">
            <a:off x="4362450" y="4183063"/>
            <a:ext cx="4421188" cy="1582737"/>
          </a:xfrm>
          <a:prstGeom prst="rect">
            <a:avLst/>
          </a:prstGeom>
          <a:solidFill>
            <a:schemeClr val="bg1"/>
          </a:solidFill>
          <a:ln w="28575" algn="ctr">
            <a:solidFill>
              <a:srgbClr val="0000FF"/>
            </a:solidFill>
            <a:miter lim="800000"/>
            <a:headEnd/>
            <a:tailEnd/>
          </a:ln>
        </p:spPr>
        <p:txBody>
          <a:bodyPr wrap="none">
            <a:spAutoFit/>
          </a:bodyPr>
          <a:lstStyle/>
          <a:p>
            <a:r>
              <a:rPr lang="en-US" sz="3200" dirty="0">
                <a:latin typeface="+mj-lt"/>
              </a:rPr>
              <a:t>No good. Each thread </a:t>
            </a:r>
          </a:p>
          <a:p>
            <a:r>
              <a:rPr lang="en-US" sz="3200" dirty="0">
                <a:latin typeface="+mj-lt"/>
              </a:rPr>
              <a:t>can use consensus </a:t>
            </a:r>
          </a:p>
          <a:p>
            <a:r>
              <a:rPr lang="en-US" sz="3200" dirty="0">
                <a:latin typeface="+mj-lt"/>
              </a:rPr>
              <a:t>object only once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943"/>
                                        </p:tgtEl>
                                        <p:attrNameLst>
                                          <p:attrName>style.visibility</p:attrName>
                                        </p:attrNameLst>
                                      </p:cBhvr>
                                      <p:to>
                                        <p:strVal val="visible"/>
                                      </p:to>
                                    </p:set>
                                  </p:childTnLst>
                                </p:cTn>
                              </p:par>
                              <p:par>
                                <p:cTn id="7" presetID="3" presetClass="entr" presetSubtype="10" fill="hold" grpId="0" nodeType="withEffect">
                                  <p:stCondLst>
                                    <p:cond delay="0"/>
                                  </p:stCondLst>
                                  <p:childTnLst>
                                    <p:set>
                                      <p:cBhvr>
                                        <p:cTn id="8" dur="1" fill="hold">
                                          <p:stCondLst>
                                            <p:cond delay="0"/>
                                          </p:stCondLst>
                                        </p:cTn>
                                        <p:tgtEl>
                                          <p:spTgt spid="24613"/>
                                        </p:tgtEl>
                                        <p:attrNameLst>
                                          <p:attrName>style.visibility</p:attrName>
                                        </p:attrNameLst>
                                      </p:cBhvr>
                                      <p:to>
                                        <p:strVal val="visible"/>
                                      </p:to>
                                    </p:set>
                                    <p:animEffect transition="in" filter="blinds(horizontal)">
                                      <p:cBhvr>
                                        <p:cTn id="9" dur="500"/>
                                        <p:tgtEl>
                                          <p:spTgt spid="24613"/>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100"/>
                                        </p:tgtEl>
                                        <p:attrNameLst>
                                          <p:attrName>style.visibility</p:attrName>
                                        </p:attrNameLst>
                                      </p:cBhvr>
                                      <p:to>
                                        <p:strVal val="visible"/>
                                      </p:to>
                                    </p:set>
                                    <p:animEffect transition="in" filter="blinds(horizontal)">
                                      <p:cBhvr>
                                        <p:cTn id="14" dur="500"/>
                                        <p:tgtEl>
                                          <p:spTgt spid="100"/>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blinds(horizontal)">
                                      <p:cBhvr>
                                        <p:cTn id="19" dur="500"/>
                                        <p:tgtEl>
                                          <p:spTgt spid="10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798774"/>
                                        </p:tgtEl>
                                        <p:attrNameLst>
                                          <p:attrName>style.visibility</p:attrName>
                                        </p:attrNameLst>
                                      </p:cBhvr>
                                      <p:to>
                                        <p:strVal val="visible"/>
                                      </p:to>
                                    </p:set>
                                    <p:animEffect transition="in" filter="blinds(horizontal)">
                                      <p:cBhvr>
                                        <p:cTn id="22" dur="500"/>
                                        <p:tgtEl>
                                          <p:spTgt spid="79877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89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74" grpId="0" animBg="1"/>
      <p:bldP spid="24613" grpId="0"/>
      <p:bldP spid="798943" grpId="0" animBg="1"/>
      <p:bldP spid="79894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smtClean="0"/>
              <a:t>Once is not Enough?</a:t>
            </a:r>
          </a:p>
        </p:txBody>
      </p:sp>
      <p:sp>
        <p:nvSpPr>
          <p:cNvPr id="25605" name="Rectangle 4"/>
          <p:cNvSpPr>
            <a:spLocks noChangeArrowheads="1"/>
          </p:cNvSpPr>
          <p:nvPr/>
        </p:nvSpPr>
        <p:spPr bwMode="auto">
          <a:xfrm>
            <a:off x="817563" y="2054225"/>
            <a:ext cx="7489825" cy="3013075"/>
          </a:xfrm>
          <a:prstGeom prst="rect">
            <a:avLst/>
          </a:prstGeom>
          <a:solidFill>
            <a:srgbClr val="FFFFCC"/>
          </a:solidFill>
          <a:ln w="9525">
            <a:noFill/>
            <a:miter lim="800000"/>
            <a:headEnd/>
            <a:tailEnd/>
          </a:ln>
        </p:spPr>
        <p:txBody>
          <a:bodyPr>
            <a:spAutoFit/>
          </a:bodyPr>
          <a:lstStyle/>
          <a:p>
            <a:r>
              <a:rPr lang="en-US" b="1">
                <a:solidFill>
                  <a:schemeClr val="tx1"/>
                </a:solidFill>
                <a:cs typeface="Courier New" pitchFamily="49" charset="0"/>
              </a:rPr>
              <a:t>public</a:t>
            </a:r>
            <a:r>
              <a:rPr lang="en-US" b="1">
                <a:cs typeface="Courier New" pitchFamily="49" charset="0"/>
              </a:rPr>
              <a:t> T decide(T value) {</a:t>
            </a:r>
          </a:p>
          <a:p>
            <a:r>
              <a:rPr lang="en-US" b="1">
                <a:cs typeface="Courier New" pitchFamily="49" charset="0"/>
              </a:rPr>
              <a:t>  propose(value);</a:t>
            </a:r>
          </a:p>
          <a:p>
            <a:r>
              <a:rPr lang="en-US" b="1">
                <a:cs typeface="Courier New" pitchFamily="49" charset="0"/>
              </a:rPr>
              <a:t>  Ball ball = queue.deq();</a:t>
            </a:r>
          </a:p>
          <a:p>
            <a:r>
              <a:rPr lang="en-US" b="1">
                <a:cs typeface="Courier New" pitchFamily="49" charset="0"/>
              </a:rPr>
              <a:t>  </a:t>
            </a:r>
            <a:r>
              <a:rPr lang="en-US" b="1">
                <a:solidFill>
                  <a:schemeClr val="tx1"/>
                </a:solidFill>
                <a:cs typeface="Courier New" pitchFamily="49" charset="0"/>
              </a:rPr>
              <a:t>if</a:t>
            </a:r>
            <a:r>
              <a:rPr lang="en-US" b="1">
                <a:cs typeface="Courier New" pitchFamily="49" charset="0"/>
              </a:rPr>
              <a:t> (ball == Ball.RED)</a:t>
            </a:r>
          </a:p>
          <a:p>
            <a:r>
              <a:rPr lang="en-US" b="1">
                <a:cs typeface="Courier New" pitchFamily="49" charset="0"/>
              </a:rPr>
              <a:t>   </a:t>
            </a:r>
            <a:r>
              <a:rPr lang="en-US" b="1">
                <a:solidFill>
                  <a:schemeClr val="tx1"/>
                </a:solidFill>
                <a:cs typeface="Courier New" pitchFamily="49" charset="0"/>
              </a:rPr>
              <a:t>return</a:t>
            </a:r>
            <a:r>
              <a:rPr lang="en-US" b="1">
                <a:cs typeface="Courier New" pitchFamily="49" charset="0"/>
              </a:rPr>
              <a:t> proposed[i];</a:t>
            </a:r>
          </a:p>
          <a:p>
            <a:r>
              <a:rPr lang="en-US" b="1">
                <a:cs typeface="Courier New" pitchFamily="49" charset="0"/>
              </a:rPr>
              <a:t>  </a:t>
            </a:r>
            <a:r>
              <a:rPr lang="en-US" b="1">
                <a:solidFill>
                  <a:schemeClr val="tx1"/>
                </a:solidFill>
                <a:cs typeface="Courier New" pitchFamily="49" charset="0"/>
              </a:rPr>
              <a:t>else</a:t>
            </a:r>
          </a:p>
          <a:p>
            <a:r>
              <a:rPr lang="en-US" b="1">
                <a:cs typeface="Courier New" pitchFamily="49" charset="0"/>
              </a:rPr>
              <a:t>   </a:t>
            </a:r>
            <a:r>
              <a:rPr lang="en-US" b="1">
                <a:solidFill>
                  <a:schemeClr val="tx1"/>
                </a:solidFill>
                <a:cs typeface="Courier New" pitchFamily="49" charset="0"/>
              </a:rPr>
              <a:t>return</a:t>
            </a:r>
            <a:r>
              <a:rPr lang="en-US" b="1">
                <a:cs typeface="Courier New" pitchFamily="49" charset="0"/>
              </a:rPr>
              <a:t> proposed[1-i];</a:t>
            </a:r>
          </a:p>
          <a:p>
            <a:r>
              <a:rPr lang="en-US" b="1">
                <a:cs typeface="Courier New" pitchFamily="49" charset="0"/>
              </a:rPr>
              <a:t>}</a:t>
            </a:r>
          </a:p>
        </p:txBody>
      </p:sp>
      <p:sp>
        <p:nvSpPr>
          <p:cNvPr id="959493" name="AutoShape 5"/>
          <p:cNvSpPr>
            <a:spLocks noChangeArrowheads="1"/>
          </p:cNvSpPr>
          <p:nvPr/>
        </p:nvSpPr>
        <p:spPr bwMode="auto">
          <a:xfrm>
            <a:off x="1634247" y="5202271"/>
            <a:ext cx="5797685" cy="919401"/>
          </a:xfrm>
          <a:prstGeom prst="wedgeRoundRectCallout">
            <a:avLst>
              <a:gd name="adj1" fmla="val 4343"/>
              <a:gd name="adj2" fmla="val -158931"/>
              <a:gd name="adj3" fmla="val 16667"/>
            </a:avLst>
          </a:prstGeom>
          <a:solidFill>
            <a:schemeClr val="bg1"/>
          </a:solidFill>
          <a:ln w="38100">
            <a:solidFill>
              <a:srgbClr val="FF0000"/>
            </a:solidFill>
            <a:miter lim="800000"/>
            <a:headEnd/>
            <a:tailEnd/>
          </a:ln>
        </p:spPr>
        <p:txBody>
          <a:bodyPr wrap="square" anchor="ctr">
            <a:spAutoFit/>
          </a:bodyPr>
          <a:lstStyle/>
          <a:p>
            <a:pPr algn="ctr"/>
            <a:r>
              <a:rPr lang="en-US" b="1" dirty="0">
                <a:solidFill>
                  <a:srgbClr val="FF0000"/>
                </a:solidFill>
                <a:latin typeface="+mj-lt"/>
              </a:rPr>
              <a:t>Solved </a:t>
            </a:r>
            <a:r>
              <a:rPr lang="en-US" b="1" dirty="0">
                <a:solidFill>
                  <a:schemeClr val="tx1"/>
                </a:solidFill>
                <a:latin typeface="+mj-lt"/>
              </a:rPr>
              <a:t>one-shot</a:t>
            </a:r>
            <a:r>
              <a:rPr lang="en-US" dirty="0">
                <a:latin typeface="+mj-lt"/>
              </a:rPr>
              <a:t> </a:t>
            </a:r>
            <a:r>
              <a:rPr lang="en-US" b="1" dirty="0">
                <a:solidFill>
                  <a:srgbClr val="FF0000"/>
                </a:solidFill>
                <a:latin typeface="+mj-lt"/>
              </a:rPr>
              <a:t>2-consensus.</a:t>
            </a:r>
          </a:p>
          <a:p>
            <a:pPr algn="ctr"/>
            <a:r>
              <a:rPr lang="en-US" b="1" dirty="0">
                <a:solidFill>
                  <a:srgbClr val="FF0000"/>
                </a:solidFill>
                <a:latin typeface="+mj-lt"/>
              </a:rPr>
              <a:t>Not clear how to reuse or reread …</a:t>
            </a:r>
          </a:p>
        </p:txBody>
      </p:sp>
      <p:sp>
        <p:nvSpPr>
          <p:cNvPr id="959494" name="AutoShape 6"/>
          <p:cNvSpPr>
            <a:spLocks noChangeArrowheads="1"/>
          </p:cNvSpPr>
          <p:nvPr/>
        </p:nvSpPr>
        <p:spPr bwMode="auto">
          <a:xfrm>
            <a:off x="1349375" y="1479550"/>
            <a:ext cx="2706688" cy="825500"/>
          </a:xfrm>
          <a:prstGeom prst="wedgeRoundRectCallout">
            <a:avLst>
              <a:gd name="adj1" fmla="val 50292"/>
              <a:gd name="adj2" fmla="val 113847"/>
              <a:gd name="adj3" fmla="val 16667"/>
            </a:avLst>
          </a:prstGeom>
          <a:solidFill>
            <a:schemeClr val="bg1"/>
          </a:solidFill>
          <a:ln w="38100">
            <a:solidFill>
              <a:srgbClr val="FF0000"/>
            </a:solidFill>
            <a:miter lim="800000"/>
            <a:headEnd/>
            <a:tailEnd/>
          </a:ln>
        </p:spPr>
        <p:txBody>
          <a:bodyPr anchor="ctr"/>
          <a:lstStyle/>
          <a:p>
            <a:pPr algn="ctr"/>
            <a:r>
              <a:rPr lang="en-US" b="1" dirty="0">
                <a:solidFill>
                  <a:srgbClr val="FF0000"/>
                </a:solidFill>
                <a:latin typeface="+mj-lt"/>
              </a:rPr>
              <a:t>Queue based consensus</a:t>
            </a:r>
          </a:p>
        </p:txBody>
      </p:sp>
      <p:sp>
        <p:nvSpPr>
          <p:cNvPr id="8" name="Slide Number Placeholder 7"/>
          <p:cNvSpPr>
            <a:spLocks noGrp="1"/>
          </p:cNvSpPr>
          <p:nvPr>
            <p:ph type="sldNum" sz="quarter" idx="11"/>
          </p:nvPr>
        </p:nvSpPr>
        <p:spPr/>
        <p:txBody>
          <a:bodyPr/>
          <a:lstStyle/>
          <a:p>
            <a:pPr>
              <a:defRPr/>
            </a:pPr>
            <a:fld id="{967C4D33-6383-4CFE-AFB7-F84E968E56E0}" type="slidenum">
              <a:rPr lang="ar-SA" smtClean="0"/>
              <a:pPr>
                <a:defRPr/>
              </a:pPr>
              <a:t>24</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94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9594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94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9594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493" grpId="0" animBg="1"/>
      <p:bldP spid="959493" grpId="1" animBg="1"/>
      <p:bldP spid="959494" grpId="0" animBg="1"/>
      <p:bldP spid="959494"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95" name="AutoShape 27"/>
          <p:cNvSpPr>
            <a:spLocks noChangeArrowheads="1"/>
          </p:cNvSpPr>
          <p:nvPr/>
        </p:nvSpPr>
        <p:spPr bwMode="auto">
          <a:xfrm>
            <a:off x="2362200" y="4556125"/>
            <a:ext cx="1676400" cy="9906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mj-lt"/>
            </a:endParaRPr>
          </a:p>
        </p:txBody>
      </p:sp>
      <p:sp>
        <p:nvSpPr>
          <p:cNvPr id="26629" name="Rectangle 2"/>
          <p:cNvSpPr>
            <a:spLocks noGrp="1" noChangeArrowheads="1"/>
          </p:cNvSpPr>
          <p:nvPr>
            <p:ph type="title"/>
          </p:nvPr>
        </p:nvSpPr>
        <p:spPr/>
        <p:txBody>
          <a:bodyPr/>
          <a:lstStyle/>
          <a:p>
            <a:r>
              <a:rPr lang="en-US" smtClean="0"/>
              <a:t>Improved Idea: Linked-List Representation</a:t>
            </a:r>
          </a:p>
        </p:txBody>
      </p:sp>
      <p:sp>
        <p:nvSpPr>
          <p:cNvPr id="26630" name="Rectangle 3"/>
          <p:cNvSpPr>
            <a:spLocks noChangeArrowheads="1"/>
          </p:cNvSpPr>
          <p:nvPr/>
        </p:nvSpPr>
        <p:spPr bwMode="auto">
          <a:xfrm>
            <a:off x="2743200" y="2743200"/>
            <a:ext cx="914400" cy="914400"/>
          </a:xfrm>
          <a:prstGeom prst="rect">
            <a:avLst/>
          </a:prstGeom>
          <a:solidFill>
            <a:schemeClr val="accent1"/>
          </a:solidFill>
          <a:ln w="38100">
            <a:solidFill>
              <a:schemeClr val="tx1"/>
            </a:solidFill>
            <a:miter lim="800000"/>
            <a:headEnd/>
            <a:tailEnd/>
          </a:ln>
        </p:spPr>
        <p:txBody>
          <a:bodyPr wrap="none" anchor="ctr"/>
          <a:lstStyle/>
          <a:p>
            <a:endParaRPr lang="en-US">
              <a:latin typeface="+mj-lt"/>
            </a:endParaRPr>
          </a:p>
        </p:txBody>
      </p:sp>
      <p:sp>
        <p:nvSpPr>
          <p:cNvPr id="26631" name="Rectangle 4"/>
          <p:cNvSpPr>
            <a:spLocks noChangeArrowheads="1"/>
          </p:cNvSpPr>
          <p:nvPr/>
        </p:nvSpPr>
        <p:spPr bwMode="auto">
          <a:xfrm>
            <a:off x="3657600" y="2743200"/>
            <a:ext cx="914400" cy="914400"/>
          </a:xfrm>
          <a:prstGeom prst="rect">
            <a:avLst/>
          </a:prstGeom>
          <a:solidFill>
            <a:schemeClr val="accent1"/>
          </a:solidFill>
          <a:ln w="38100">
            <a:solidFill>
              <a:schemeClr val="tx1"/>
            </a:solidFill>
            <a:miter lim="800000"/>
            <a:headEnd/>
            <a:tailEnd/>
          </a:ln>
        </p:spPr>
        <p:txBody>
          <a:bodyPr wrap="none" anchor="ctr"/>
          <a:lstStyle/>
          <a:p>
            <a:endParaRPr lang="en-US">
              <a:latin typeface="+mj-lt"/>
            </a:endParaRPr>
          </a:p>
        </p:txBody>
      </p:sp>
      <p:sp>
        <p:nvSpPr>
          <p:cNvPr id="26632" name="Rectangle 5"/>
          <p:cNvSpPr>
            <a:spLocks noChangeArrowheads="1"/>
          </p:cNvSpPr>
          <p:nvPr/>
        </p:nvSpPr>
        <p:spPr bwMode="auto">
          <a:xfrm>
            <a:off x="4572000" y="2743200"/>
            <a:ext cx="914400" cy="914400"/>
          </a:xfrm>
          <a:prstGeom prst="rect">
            <a:avLst/>
          </a:prstGeom>
          <a:solidFill>
            <a:schemeClr val="accent1"/>
          </a:solidFill>
          <a:ln w="38100">
            <a:solidFill>
              <a:schemeClr val="tx1"/>
            </a:solidFill>
            <a:miter lim="800000"/>
            <a:headEnd/>
            <a:tailEnd/>
          </a:ln>
        </p:spPr>
        <p:txBody>
          <a:bodyPr wrap="none" anchor="ctr"/>
          <a:lstStyle/>
          <a:p>
            <a:endParaRPr lang="en-US">
              <a:latin typeface="+mj-lt"/>
            </a:endParaRPr>
          </a:p>
        </p:txBody>
      </p:sp>
      <p:sp>
        <p:nvSpPr>
          <p:cNvPr id="26633" name="Line 6"/>
          <p:cNvSpPr>
            <a:spLocks noChangeShapeType="1"/>
          </p:cNvSpPr>
          <p:nvPr/>
        </p:nvSpPr>
        <p:spPr bwMode="auto">
          <a:xfrm>
            <a:off x="5410200" y="2743200"/>
            <a:ext cx="914400" cy="0"/>
          </a:xfrm>
          <a:prstGeom prst="line">
            <a:avLst/>
          </a:prstGeom>
          <a:noFill/>
          <a:ln w="38100">
            <a:solidFill>
              <a:schemeClr val="tx1"/>
            </a:solidFill>
            <a:round/>
            <a:headEnd/>
            <a:tailEnd/>
          </a:ln>
        </p:spPr>
        <p:txBody>
          <a:bodyPr wrap="none" anchor="ctr"/>
          <a:lstStyle/>
          <a:p>
            <a:endParaRPr lang="en-US">
              <a:latin typeface="+mj-lt"/>
            </a:endParaRPr>
          </a:p>
        </p:txBody>
      </p:sp>
      <p:sp>
        <p:nvSpPr>
          <p:cNvPr id="26634" name="Line 7"/>
          <p:cNvSpPr>
            <a:spLocks noChangeShapeType="1"/>
          </p:cNvSpPr>
          <p:nvPr/>
        </p:nvSpPr>
        <p:spPr bwMode="auto">
          <a:xfrm>
            <a:off x="5410200" y="3657600"/>
            <a:ext cx="914400" cy="0"/>
          </a:xfrm>
          <a:prstGeom prst="line">
            <a:avLst/>
          </a:prstGeom>
          <a:noFill/>
          <a:ln w="38100">
            <a:solidFill>
              <a:schemeClr val="tx1"/>
            </a:solidFill>
            <a:round/>
            <a:headEnd/>
            <a:tailEnd/>
          </a:ln>
        </p:spPr>
        <p:txBody>
          <a:bodyPr wrap="none" anchor="ctr"/>
          <a:lstStyle/>
          <a:p>
            <a:endParaRPr lang="en-US">
              <a:latin typeface="+mj-lt"/>
            </a:endParaRPr>
          </a:p>
        </p:txBody>
      </p:sp>
      <p:grpSp>
        <p:nvGrpSpPr>
          <p:cNvPr id="2" name="Group 8"/>
          <p:cNvGrpSpPr>
            <a:grpSpLocks/>
          </p:cNvGrpSpPr>
          <p:nvPr/>
        </p:nvGrpSpPr>
        <p:grpSpPr bwMode="auto">
          <a:xfrm>
            <a:off x="4876800" y="3048000"/>
            <a:ext cx="430213" cy="341313"/>
            <a:chOff x="2744" y="3360"/>
            <a:chExt cx="271" cy="215"/>
          </a:xfrm>
        </p:grpSpPr>
        <p:sp>
          <p:nvSpPr>
            <p:cNvPr id="26669" name="Oval 9"/>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p:spPr>
          <p:txBody>
            <a:bodyPr wrap="none" anchor="ctr"/>
            <a:lstStyle/>
            <a:p>
              <a:pPr algn="r"/>
              <a:endParaRPr lang="en-US" sz="4400" u="sng">
                <a:latin typeface="+mj-lt"/>
              </a:endParaRPr>
            </a:p>
          </p:txBody>
        </p:sp>
        <p:sp>
          <p:nvSpPr>
            <p:cNvPr id="26670" name="Oval 10"/>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p:spPr>
          <p:txBody>
            <a:bodyPr wrap="none" anchor="ctr"/>
            <a:lstStyle/>
            <a:p>
              <a:endParaRPr lang="en-US">
                <a:latin typeface="+mj-lt"/>
              </a:endParaRPr>
            </a:p>
          </p:txBody>
        </p:sp>
      </p:grpSp>
      <p:grpSp>
        <p:nvGrpSpPr>
          <p:cNvPr id="3" name="Group 11"/>
          <p:cNvGrpSpPr>
            <a:grpSpLocks/>
          </p:cNvGrpSpPr>
          <p:nvPr/>
        </p:nvGrpSpPr>
        <p:grpSpPr bwMode="auto">
          <a:xfrm>
            <a:off x="3886200" y="3030538"/>
            <a:ext cx="430213" cy="341312"/>
            <a:chOff x="3648" y="3312"/>
            <a:chExt cx="271" cy="215"/>
          </a:xfrm>
        </p:grpSpPr>
        <p:sp>
          <p:nvSpPr>
            <p:cNvPr id="26667" name="Oval 12"/>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u="sng">
                <a:latin typeface="+mj-lt"/>
              </a:endParaRPr>
            </a:p>
          </p:txBody>
        </p:sp>
        <p:sp>
          <p:nvSpPr>
            <p:cNvPr id="26668" name="Oval 13"/>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latin typeface="+mj-lt"/>
              </a:endParaRPr>
            </a:p>
          </p:txBody>
        </p:sp>
      </p:grpSp>
      <p:grpSp>
        <p:nvGrpSpPr>
          <p:cNvPr id="4" name="Group 14"/>
          <p:cNvGrpSpPr>
            <a:grpSpLocks/>
          </p:cNvGrpSpPr>
          <p:nvPr/>
        </p:nvGrpSpPr>
        <p:grpSpPr bwMode="auto">
          <a:xfrm>
            <a:off x="2971800" y="3048000"/>
            <a:ext cx="430213" cy="341313"/>
            <a:chOff x="1872" y="2352"/>
            <a:chExt cx="271" cy="215"/>
          </a:xfrm>
        </p:grpSpPr>
        <p:sp>
          <p:nvSpPr>
            <p:cNvPr id="26665" name="Oval 15"/>
            <p:cNvSpPr>
              <a:spLocks noChangeArrowheads="1"/>
            </p:cNvSpPr>
            <p:nvPr/>
          </p:nvSpPr>
          <p:spPr bwMode="auto">
            <a:xfrm>
              <a:off x="1872" y="2352"/>
              <a:ext cx="271" cy="215"/>
            </a:xfrm>
            <a:prstGeom prst="ellipse">
              <a:avLst/>
            </a:prstGeom>
            <a:solidFill>
              <a:srgbClr val="FFFF00"/>
            </a:solidFill>
            <a:ln w="38100">
              <a:solidFill>
                <a:schemeClr val="tx1"/>
              </a:solidFill>
              <a:round/>
              <a:headEnd/>
              <a:tailEnd/>
            </a:ln>
          </p:spPr>
          <p:txBody>
            <a:bodyPr wrap="none" anchor="ctr"/>
            <a:lstStyle/>
            <a:p>
              <a:pPr algn="r"/>
              <a:endParaRPr lang="en-US" sz="4400" u="sng">
                <a:latin typeface="+mj-lt"/>
              </a:endParaRPr>
            </a:p>
          </p:txBody>
        </p:sp>
        <p:sp>
          <p:nvSpPr>
            <p:cNvPr id="26666" name="Oval 16"/>
            <p:cNvSpPr>
              <a:spLocks noChangeArrowheads="1"/>
            </p:cNvSpPr>
            <p:nvPr/>
          </p:nvSpPr>
          <p:spPr bwMode="auto">
            <a:xfrm>
              <a:off x="2026" y="2390"/>
              <a:ext cx="71" cy="60"/>
            </a:xfrm>
            <a:prstGeom prst="ellipse">
              <a:avLst/>
            </a:prstGeom>
            <a:solidFill>
              <a:schemeClr val="bg1"/>
            </a:solidFill>
            <a:ln w="19050">
              <a:solidFill>
                <a:schemeClr val="tx1"/>
              </a:solidFill>
              <a:round/>
              <a:headEnd/>
              <a:tailEnd/>
            </a:ln>
          </p:spPr>
          <p:txBody>
            <a:bodyPr wrap="none" anchor="ctr"/>
            <a:lstStyle/>
            <a:p>
              <a:endParaRPr lang="en-US">
                <a:latin typeface="+mj-lt"/>
              </a:endParaRPr>
            </a:p>
          </p:txBody>
        </p:sp>
      </p:grpSp>
      <p:sp>
        <p:nvSpPr>
          <p:cNvPr id="800785" name="AutoShape 17"/>
          <p:cNvSpPr>
            <a:spLocks noChangeArrowheads="1"/>
          </p:cNvSpPr>
          <p:nvPr/>
        </p:nvSpPr>
        <p:spPr bwMode="auto">
          <a:xfrm>
            <a:off x="6705600" y="4556125"/>
            <a:ext cx="1676400" cy="9906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mj-lt"/>
            </a:endParaRPr>
          </a:p>
        </p:txBody>
      </p:sp>
      <p:sp>
        <p:nvSpPr>
          <p:cNvPr id="26639" name="Text Box 18"/>
          <p:cNvSpPr txBox="1">
            <a:spLocks noChangeArrowheads="1"/>
          </p:cNvSpPr>
          <p:nvPr/>
        </p:nvSpPr>
        <p:spPr bwMode="auto">
          <a:xfrm>
            <a:off x="6617772" y="4730750"/>
            <a:ext cx="1005403" cy="646331"/>
          </a:xfrm>
          <a:prstGeom prst="rect">
            <a:avLst/>
          </a:prstGeom>
          <a:noFill/>
          <a:ln w="9525">
            <a:noFill/>
            <a:miter lim="800000"/>
            <a:headEnd/>
            <a:tailEnd/>
          </a:ln>
        </p:spPr>
        <p:txBody>
          <a:bodyPr wrap="none">
            <a:spAutoFit/>
          </a:bodyPr>
          <a:lstStyle/>
          <a:p>
            <a:pPr algn="r"/>
            <a:r>
              <a:rPr lang="en-US" sz="3600" b="1">
                <a:latin typeface="+mj-lt"/>
              </a:rPr>
              <a:t>enq</a:t>
            </a:r>
          </a:p>
        </p:txBody>
      </p:sp>
      <p:grpSp>
        <p:nvGrpSpPr>
          <p:cNvPr id="26640" name="Group 19"/>
          <p:cNvGrpSpPr>
            <a:grpSpLocks/>
          </p:cNvGrpSpPr>
          <p:nvPr/>
        </p:nvGrpSpPr>
        <p:grpSpPr bwMode="auto">
          <a:xfrm>
            <a:off x="3441700" y="4881563"/>
            <a:ext cx="430213" cy="341312"/>
            <a:chOff x="1872" y="2352"/>
            <a:chExt cx="271" cy="215"/>
          </a:xfrm>
        </p:grpSpPr>
        <p:sp>
          <p:nvSpPr>
            <p:cNvPr id="26663" name="Oval 20"/>
            <p:cNvSpPr>
              <a:spLocks noChangeArrowheads="1"/>
            </p:cNvSpPr>
            <p:nvPr/>
          </p:nvSpPr>
          <p:spPr bwMode="auto">
            <a:xfrm>
              <a:off x="1872" y="2352"/>
              <a:ext cx="271" cy="215"/>
            </a:xfrm>
            <a:prstGeom prst="ellipse">
              <a:avLst/>
            </a:prstGeom>
            <a:solidFill>
              <a:srgbClr val="FFFF00"/>
            </a:solidFill>
            <a:ln w="38100">
              <a:solidFill>
                <a:schemeClr val="tx1"/>
              </a:solidFill>
              <a:round/>
              <a:headEnd/>
              <a:tailEnd/>
            </a:ln>
          </p:spPr>
          <p:txBody>
            <a:bodyPr wrap="none" anchor="ctr"/>
            <a:lstStyle/>
            <a:p>
              <a:pPr algn="r"/>
              <a:endParaRPr lang="en-US" sz="4400" u="sng">
                <a:latin typeface="+mj-lt"/>
              </a:endParaRPr>
            </a:p>
          </p:txBody>
        </p:sp>
        <p:sp>
          <p:nvSpPr>
            <p:cNvPr id="26664" name="Oval 21"/>
            <p:cNvSpPr>
              <a:spLocks noChangeArrowheads="1"/>
            </p:cNvSpPr>
            <p:nvPr/>
          </p:nvSpPr>
          <p:spPr bwMode="auto">
            <a:xfrm>
              <a:off x="2026" y="2390"/>
              <a:ext cx="71" cy="60"/>
            </a:xfrm>
            <a:prstGeom prst="ellipse">
              <a:avLst/>
            </a:prstGeom>
            <a:solidFill>
              <a:schemeClr val="bg1"/>
            </a:solidFill>
            <a:ln w="19050">
              <a:solidFill>
                <a:schemeClr val="tx1"/>
              </a:solidFill>
              <a:round/>
              <a:headEnd/>
              <a:tailEnd/>
            </a:ln>
          </p:spPr>
          <p:txBody>
            <a:bodyPr wrap="none" anchor="ctr"/>
            <a:lstStyle/>
            <a:p>
              <a:endParaRPr lang="en-US">
                <a:latin typeface="+mj-lt"/>
              </a:endParaRPr>
            </a:p>
          </p:txBody>
        </p:sp>
      </p:grpSp>
      <p:sp>
        <p:nvSpPr>
          <p:cNvPr id="800790" name="AutoShape 22"/>
          <p:cNvSpPr>
            <a:spLocks noChangeArrowheads="1"/>
          </p:cNvSpPr>
          <p:nvPr/>
        </p:nvSpPr>
        <p:spPr bwMode="auto">
          <a:xfrm>
            <a:off x="4535488" y="4556125"/>
            <a:ext cx="1676400" cy="9906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mj-lt"/>
            </a:endParaRPr>
          </a:p>
        </p:txBody>
      </p:sp>
      <p:sp>
        <p:nvSpPr>
          <p:cNvPr id="26642" name="Text Box 23"/>
          <p:cNvSpPr txBox="1">
            <a:spLocks noChangeArrowheads="1"/>
          </p:cNvSpPr>
          <p:nvPr/>
        </p:nvSpPr>
        <p:spPr bwMode="auto">
          <a:xfrm>
            <a:off x="4444485" y="4730750"/>
            <a:ext cx="1005403" cy="646331"/>
          </a:xfrm>
          <a:prstGeom prst="rect">
            <a:avLst/>
          </a:prstGeom>
          <a:noFill/>
          <a:ln w="9525">
            <a:noFill/>
            <a:miter lim="800000"/>
            <a:headEnd/>
            <a:tailEnd/>
          </a:ln>
        </p:spPr>
        <p:txBody>
          <a:bodyPr wrap="none">
            <a:spAutoFit/>
          </a:bodyPr>
          <a:lstStyle/>
          <a:p>
            <a:pPr algn="r"/>
            <a:r>
              <a:rPr lang="en-US" sz="3600" b="1">
                <a:latin typeface="+mj-lt"/>
              </a:rPr>
              <a:t>enq</a:t>
            </a:r>
          </a:p>
        </p:txBody>
      </p:sp>
      <p:grpSp>
        <p:nvGrpSpPr>
          <p:cNvPr id="26643" name="Group 24"/>
          <p:cNvGrpSpPr>
            <a:grpSpLocks/>
          </p:cNvGrpSpPr>
          <p:nvPr/>
        </p:nvGrpSpPr>
        <p:grpSpPr bwMode="auto">
          <a:xfrm>
            <a:off x="5629275" y="4881563"/>
            <a:ext cx="430213" cy="341312"/>
            <a:chOff x="3648" y="3312"/>
            <a:chExt cx="271" cy="215"/>
          </a:xfrm>
        </p:grpSpPr>
        <p:sp>
          <p:nvSpPr>
            <p:cNvPr id="26661" name="Oval 25"/>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p:spPr>
          <p:txBody>
            <a:bodyPr wrap="none" anchor="ctr"/>
            <a:lstStyle/>
            <a:p>
              <a:pPr algn="r"/>
              <a:endParaRPr lang="en-US" sz="4400" u="sng">
                <a:latin typeface="+mj-lt"/>
              </a:endParaRPr>
            </a:p>
          </p:txBody>
        </p:sp>
        <p:sp>
          <p:nvSpPr>
            <p:cNvPr id="26662" name="Oval 26"/>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p:spPr>
          <p:txBody>
            <a:bodyPr wrap="none" anchor="ctr"/>
            <a:lstStyle/>
            <a:p>
              <a:endParaRPr lang="en-US">
                <a:latin typeface="+mj-lt"/>
              </a:endParaRPr>
            </a:p>
          </p:txBody>
        </p:sp>
      </p:grpSp>
      <p:sp>
        <p:nvSpPr>
          <p:cNvPr id="26644" name="Text Box 28"/>
          <p:cNvSpPr txBox="1">
            <a:spLocks noChangeArrowheads="1"/>
          </p:cNvSpPr>
          <p:nvPr/>
        </p:nvSpPr>
        <p:spPr bwMode="auto">
          <a:xfrm>
            <a:off x="2274372" y="4730750"/>
            <a:ext cx="1005403" cy="646331"/>
          </a:xfrm>
          <a:prstGeom prst="rect">
            <a:avLst/>
          </a:prstGeom>
          <a:noFill/>
          <a:ln w="9525">
            <a:noFill/>
            <a:miter lim="800000"/>
            <a:headEnd/>
            <a:tailEnd/>
          </a:ln>
        </p:spPr>
        <p:txBody>
          <a:bodyPr wrap="none">
            <a:spAutoFit/>
          </a:bodyPr>
          <a:lstStyle/>
          <a:p>
            <a:pPr algn="r"/>
            <a:r>
              <a:rPr lang="en-US" sz="3600" b="1">
                <a:latin typeface="+mj-lt"/>
              </a:rPr>
              <a:t>enq</a:t>
            </a:r>
          </a:p>
        </p:txBody>
      </p:sp>
      <p:grpSp>
        <p:nvGrpSpPr>
          <p:cNvPr id="26645" name="Group 29"/>
          <p:cNvGrpSpPr>
            <a:grpSpLocks/>
          </p:cNvGrpSpPr>
          <p:nvPr/>
        </p:nvGrpSpPr>
        <p:grpSpPr bwMode="auto">
          <a:xfrm>
            <a:off x="7837488" y="4881563"/>
            <a:ext cx="430212" cy="341312"/>
            <a:chOff x="2744" y="3360"/>
            <a:chExt cx="271" cy="215"/>
          </a:xfrm>
        </p:grpSpPr>
        <p:sp>
          <p:nvSpPr>
            <p:cNvPr id="26659" name="Oval 30"/>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p:spPr>
          <p:txBody>
            <a:bodyPr wrap="none" anchor="ctr"/>
            <a:lstStyle/>
            <a:p>
              <a:pPr algn="r"/>
              <a:endParaRPr lang="en-US" sz="4400" u="sng">
                <a:latin typeface="+mj-lt"/>
              </a:endParaRPr>
            </a:p>
          </p:txBody>
        </p:sp>
        <p:sp>
          <p:nvSpPr>
            <p:cNvPr id="26660" name="Oval 31"/>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p:spPr>
          <p:txBody>
            <a:bodyPr wrap="none" anchor="ctr"/>
            <a:lstStyle/>
            <a:p>
              <a:endParaRPr lang="en-US">
                <a:latin typeface="+mj-lt"/>
              </a:endParaRPr>
            </a:p>
          </p:txBody>
        </p:sp>
      </p:grpSp>
      <p:sp>
        <p:nvSpPr>
          <p:cNvPr id="26646" name="Line 32"/>
          <p:cNvSpPr>
            <a:spLocks noChangeShapeType="1"/>
          </p:cNvSpPr>
          <p:nvPr/>
        </p:nvSpPr>
        <p:spPr bwMode="auto">
          <a:xfrm>
            <a:off x="4038600" y="5051425"/>
            <a:ext cx="493713" cy="0"/>
          </a:xfrm>
          <a:prstGeom prst="line">
            <a:avLst/>
          </a:prstGeom>
          <a:noFill/>
          <a:ln w="76200">
            <a:solidFill>
              <a:schemeClr val="tx1"/>
            </a:solidFill>
            <a:round/>
            <a:headEnd/>
            <a:tailEnd type="triangle" w="med" len="med"/>
          </a:ln>
        </p:spPr>
        <p:txBody>
          <a:bodyPr wrap="none" anchor="ctr"/>
          <a:lstStyle/>
          <a:p>
            <a:endParaRPr lang="en-US">
              <a:latin typeface="+mj-lt"/>
            </a:endParaRPr>
          </a:p>
        </p:txBody>
      </p:sp>
      <p:sp>
        <p:nvSpPr>
          <p:cNvPr id="26647" name="Line 33"/>
          <p:cNvSpPr>
            <a:spLocks noChangeShapeType="1"/>
          </p:cNvSpPr>
          <p:nvPr/>
        </p:nvSpPr>
        <p:spPr bwMode="auto">
          <a:xfrm>
            <a:off x="6211888" y="5051425"/>
            <a:ext cx="493712" cy="0"/>
          </a:xfrm>
          <a:prstGeom prst="line">
            <a:avLst/>
          </a:prstGeom>
          <a:noFill/>
          <a:ln w="76200">
            <a:solidFill>
              <a:schemeClr val="tx1"/>
            </a:solidFill>
            <a:round/>
            <a:headEnd/>
            <a:tailEnd type="triangle" w="med" len="med"/>
          </a:ln>
        </p:spPr>
        <p:txBody>
          <a:bodyPr wrap="none" anchor="ctr"/>
          <a:lstStyle/>
          <a:p>
            <a:endParaRPr lang="en-US">
              <a:latin typeface="+mj-lt"/>
            </a:endParaRPr>
          </a:p>
        </p:txBody>
      </p:sp>
      <p:sp>
        <p:nvSpPr>
          <p:cNvPr id="26648" name="Line 34"/>
          <p:cNvSpPr>
            <a:spLocks noChangeShapeType="1"/>
          </p:cNvSpPr>
          <p:nvPr/>
        </p:nvSpPr>
        <p:spPr bwMode="auto">
          <a:xfrm>
            <a:off x="1868488" y="5051425"/>
            <a:ext cx="493712" cy="0"/>
          </a:xfrm>
          <a:prstGeom prst="line">
            <a:avLst/>
          </a:prstGeom>
          <a:noFill/>
          <a:ln w="76200">
            <a:solidFill>
              <a:schemeClr val="tx1"/>
            </a:solidFill>
            <a:round/>
            <a:headEnd/>
            <a:tailEnd type="triangle" w="med" len="med"/>
          </a:ln>
        </p:spPr>
        <p:txBody>
          <a:bodyPr wrap="none" anchor="ctr"/>
          <a:lstStyle/>
          <a:p>
            <a:endParaRPr lang="en-US">
              <a:latin typeface="+mj-lt"/>
            </a:endParaRPr>
          </a:p>
        </p:txBody>
      </p:sp>
      <p:sp>
        <p:nvSpPr>
          <p:cNvPr id="26649" name="Text Box 35"/>
          <p:cNvSpPr txBox="1">
            <a:spLocks noChangeArrowheads="1"/>
          </p:cNvSpPr>
          <p:nvPr/>
        </p:nvSpPr>
        <p:spPr bwMode="auto">
          <a:xfrm>
            <a:off x="977285" y="4695825"/>
            <a:ext cx="851515" cy="646331"/>
          </a:xfrm>
          <a:prstGeom prst="rect">
            <a:avLst/>
          </a:prstGeom>
          <a:noFill/>
          <a:ln w="9525">
            <a:noFill/>
            <a:miter lim="800000"/>
            <a:headEnd/>
            <a:tailEnd/>
          </a:ln>
        </p:spPr>
        <p:txBody>
          <a:bodyPr wrap="none">
            <a:spAutoFit/>
          </a:bodyPr>
          <a:lstStyle/>
          <a:p>
            <a:pPr algn="r"/>
            <a:r>
              <a:rPr lang="en-US" sz="3600" b="1">
                <a:latin typeface="+mj-lt"/>
              </a:rPr>
              <a:t>tail</a:t>
            </a:r>
          </a:p>
        </p:txBody>
      </p:sp>
      <p:sp>
        <p:nvSpPr>
          <p:cNvPr id="800804" name="Freeform 36"/>
          <p:cNvSpPr>
            <a:spLocks/>
          </p:cNvSpPr>
          <p:nvPr/>
        </p:nvSpPr>
        <p:spPr bwMode="auto">
          <a:xfrm>
            <a:off x="7620000" y="4165600"/>
            <a:ext cx="3175" cy="392113"/>
          </a:xfrm>
          <a:custGeom>
            <a:avLst/>
            <a:gdLst>
              <a:gd name="T0" fmla="*/ 2147483647 w 2"/>
              <a:gd name="T1" fmla="*/ 2147483647 h 247"/>
              <a:gd name="T2" fmla="*/ 0 w 2"/>
              <a:gd name="T3" fmla="*/ 0 h 247"/>
              <a:gd name="T4" fmla="*/ 0 60000 65536"/>
              <a:gd name="T5" fmla="*/ 0 60000 65536"/>
              <a:gd name="T6" fmla="*/ 0 w 2"/>
              <a:gd name="T7" fmla="*/ 0 h 247"/>
              <a:gd name="T8" fmla="*/ 2 w 2"/>
              <a:gd name="T9" fmla="*/ 247 h 247"/>
            </a:gdLst>
            <a:ahLst/>
            <a:cxnLst>
              <a:cxn ang="T4">
                <a:pos x="T0" y="T1"/>
              </a:cxn>
              <a:cxn ang="T5">
                <a:pos x="T2" y="T3"/>
              </a:cxn>
            </a:cxnLst>
            <a:rect l="T6" t="T7" r="T8" b="T9"/>
            <a:pathLst>
              <a:path w="2" h="247">
                <a:moveTo>
                  <a:pt x="2" y="247"/>
                </a:moveTo>
                <a:lnTo>
                  <a:pt x="0" y="0"/>
                </a:lnTo>
              </a:path>
            </a:pathLst>
          </a:custGeom>
          <a:noFill/>
          <a:ln w="76200">
            <a:solidFill>
              <a:schemeClr val="tx1"/>
            </a:solidFill>
            <a:round/>
            <a:headEnd/>
            <a:tailEnd type="triangle" w="med" len="med"/>
          </a:ln>
        </p:spPr>
        <p:txBody>
          <a:bodyPr wrap="none" anchor="ctr"/>
          <a:lstStyle/>
          <a:p>
            <a:endParaRPr lang="en-US">
              <a:latin typeface="+mj-lt"/>
            </a:endParaRPr>
          </a:p>
        </p:txBody>
      </p:sp>
      <p:grpSp>
        <p:nvGrpSpPr>
          <p:cNvPr id="8" name="Group 46"/>
          <p:cNvGrpSpPr>
            <a:grpSpLocks/>
          </p:cNvGrpSpPr>
          <p:nvPr/>
        </p:nvGrpSpPr>
        <p:grpSpPr bwMode="auto">
          <a:xfrm>
            <a:off x="6751638" y="3154363"/>
            <a:ext cx="1676400" cy="990600"/>
            <a:chOff x="4253" y="1987"/>
            <a:chExt cx="1056" cy="624"/>
          </a:xfrm>
        </p:grpSpPr>
        <p:sp>
          <p:nvSpPr>
            <p:cNvPr id="800810" name="AutoShape 42"/>
            <p:cNvSpPr>
              <a:spLocks noChangeArrowheads="1"/>
            </p:cNvSpPr>
            <p:nvPr/>
          </p:nvSpPr>
          <p:spPr bwMode="auto">
            <a:xfrm>
              <a:off x="4253" y="1987"/>
              <a:ext cx="1056" cy="624"/>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mj-lt"/>
              </a:endParaRPr>
            </a:p>
          </p:txBody>
        </p:sp>
        <p:sp>
          <p:nvSpPr>
            <p:cNvPr id="26655" name="Text Box 38"/>
            <p:cNvSpPr txBox="1">
              <a:spLocks noChangeArrowheads="1"/>
            </p:cNvSpPr>
            <p:nvPr/>
          </p:nvSpPr>
          <p:spPr bwMode="auto">
            <a:xfrm>
              <a:off x="4280" y="2103"/>
              <a:ext cx="575" cy="368"/>
            </a:xfrm>
            <a:prstGeom prst="rect">
              <a:avLst/>
            </a:prstGeom>
            <a:noFill/>
            <a:ln w="9525">
              <a:noFill/>
              <a:miter lim="800000"/>
              <a:headEnd/>
              <a:tailEnd/>
            </a:ln>
          </p:spPr>
          <p:txBody>
            <a:bodyPr wrap="none">
              <a:spAutoFit/>
            </a:bodyPr>
            <a:lstStyle/>
            <a:p>
              <a:pPr algn="r"/>
              <a:r>
                <a:rPr lang="en-US" sz="3200" b="1">
                  <a:latin typeface="+mj-lt"/>
                </a:rPr>
                <a:t>deq</a:t>
              </a:r>
            </a:p>
          </p:txBody>
        </p:sp>
        <p:grpSp>
          <p:nvGrpSpPr>
            <p:cNvPr id="26656" name="Group 39"/>
            <p:cNvGrpSpPr>
              <a:grpSpLocks/>
            </p:cNvGrpSpPr>
            <p:nvPr/>
          </p:nvGrpSpPr>
          <p:grpSpPr bwMode="auto">
            <a:xfrm>
              <a:off x="4981" y="2211"/>
              <a:ext cx="271" cy="215"/>
              <a:chOff x="1872" y="2352"/>
              <a:chExt cx="271" cy="215"/>
            </a:xfrm>
          </p:grpSpPr>
          <p:sp>
            <p:nvSpPr>
              <p:cNvPr id="26657" name="Oval 40"/>
              <p:cNvSpPr>
                <a:spLocks noChangeArrowheads="1"/>
              </p:cNvSpPr>
              <p:nvPr/>
            </p:nvSpPr>
            <p:spPr bwMode="auto">
              <a:xfrm>
                <a:off x="1872" y="2352"/>
                <a:ext cx="271" cy="215"/>
              </a:xfrm>
              <a:prstGeom prst="ellipse">
                <a:avLst/>
              </a:prstGeom>
              <a:solidFill>
                <a:srgbClr val="FFFF00"/>
              </a:solidFill>
              <a:ln w="38100">
                <a:solidFill>
                  <a:schemeClr val="tx1"/>
                </a:solidFill>
                <a:round/>
                <a:headEnd/>
                <a:tailEnd/>
              </a:ln>
            </p:spPr>
            <p:txBody>
              <a:bodyPr wrap="none" anchor="ctr"/>
              <a:lstStyle/>
              <a:p>
                <a:pPr algn="r"/>
                <a:endParaRPr lang="en-US" sz="4400" u="sng">
                  <a:latin typeface="+mj-lt"/>
                </a:endParaRPr>
              </a:p>
            </p:txBody>
          </p:sp>
          <p:sp>
            <p:nvSpPr>
              <p:cNvPr id="26658" name="Oval 41"/>
              <p:cNvSpPr>
                <a:spLocks noChangeArrowheads="1"/>
              </p:cNvSpPr>
              <p:nvPr/>
            </p:nvSpPr>
            <p:spPr bwMode="auto">
              <a:xfrm>
                <a:off x="2026" y="2390"/>
                <a:ext cx="71" cy="60"/>
              </a:xfrm>
              <a:prstGeom prst="ellipse">
                <a:avLst/>
              </a:prstGeom>
              <a:solidFill>
                <a:schemeClr val="bg1"/>
              </a:solidFill>
              <a:ln w="19050">
                <a:solidFill>
                  <a:schemeClr val="tx1"/>
                </a:solidFill>
                <a:round/>
                <a:headEnd/>
                <a:tailEnd/>
              </a:ln>
            </p:spPr>
            <p:txBody>
              <a:bodyPr wrap="none" anchor="ctr"/>
              <a:lstStyle/>
              <a:p>
                <a:endParaRPr lang="en-US">
                  <a:latin typeface="+mj-lt"/>
                </a:endParaRPr>
              </a:p>
            </p:txBody>
          </p:sp>
        </p:grpSp>
      </p:grpSp>
      <p:sp>
        <p:nvSpPr>
          <p:cNvPr id="800811" name="AutoShape 43"/>
          <p:cNvSpPr>
            <a:spLocks noChangeArrowheads="1"/>
          </p:cNvSpPr>
          <p:nvPr/>
        </p:nvSpPr>
        <p:spPr bwMode="auto">
          <a:xfrm>
            <a:off x="6597650" y="4365625"/>
            <a:ext cx="1862138" cy="1417638"/>
          </a:xfrm>
          <a:prstGeom prst="wedgeRoundRectCallout">
            <a:avLst>
              <a:gd name="adj1" fmla="val -152130"/>
              <a:gd name="adj2" fmla="val -122676"/>
              <a:gd name="adj3" fmla="val 16667"/>
            </a:avLst>
          </a:prstGeom>
          <a:noFill/>
          <a:ln w="28575">
            <a:solidFill>
              <a:schemeClr val="accent2"/>
            </a:solidFill>
            <a:miter lim="800000"/>
            <a:headEnd/>
            <a:tailEnd/>
          </a:ln>
        </p:spPr>
        <p:txBody>
          <a:bodyPr anchor="ctr"/>
          <a:lstStyle/>
          <a:p>
            <a:pPr algn="ctr"/>
            <a:endParaRPr lang="en-US" sz="4400" b="1">
              <a:solidFill>
                <a:srgbClr val="FF0000"/>
              </a:solidFill>
              <a:latin typeface="+mj-lt"/>
            </a:endParaRPr>
          </a:p>
        </p:txBody>
      </p:sp>
      <p:sp>
        <p:nvSpPr>
          <p:cNvPr id="800812" name="Rectangle 44"/>
          <p:cNvSpPr>
            <a:spLocks noChangeArrowheads="1"/>
          </p:cNvSpPr>
          <p:nvPr/>
        </p:nvSpPr>
        <p:spPr bwMode="auto">
          <a:xfrm>
            <a:off x="577850" y="1874838"/>
            <a:ext cx="5648325" cy="1401762"/>
          </a:xfrm>
          <a:prstGeom prst="rect">
            <a:avLst/>
          </a:prstGeom>
          <a:solidFill>
            <a:schemeClr val="bg1"/>
          </a:solidFill>
          <a:ln w="28575">
            <a:solidFill>
              <a:schemeClr val="accent2"/>
            </a:solidFill>
            <a:miter lim="800000"/>
            <a:headEnd/>
            <a:tailEnd/>
          </a:ln>
        </p:spPr>
        <p:txBody>
          <a:bodyPr>
            <a:spAutoFit/>
          </a:bodyPr>
          <a:lstStyle/>
          <a:p>
            <a:pPr algn="ctr"/>
            <a:r>
              <a:rPr lang="en-US" sz="2800" b="1" dirty="0">
                <a:solidFill>
                  <a:schemeClr val="accent2"/>
                </a:solidFill>
                <a:latin typeface="+mj-lt"/>
              </a:rPr>
              <a:t>Each node contains a fresh consensus object used to decide on next operation </a:t>
            </a:r>
          </a:p>
        </p:txBody>
      </p:sp>
      <p:sp>
        <p:nvSpPr>
          <p:cNvPr id="47" name="Slide Number Placeholder 46"/>
          <p:cNvSpPr>
            <a:spLocks noGrp="1"/>
          </p:cNvSpPr>
          <p:nvPr>
            <p:ph type="sldNum" sz="quarter" idx="11"/>
          </p:nvPr>
        </p:nvSpPr>
        <p:spPr/>
        <p:txBody>
          <a:bodyPr/>
          <a:lstStyle/>
          <a:p>
            <a:pPr>
              <a:defRPr/>
            </a:pPr>
            <a:fld id="{967C4D33-6383-4CFE-AFB7-F84E968E56E0}" type="slidenum">
              <a:rPr lang="ar-SA" smtClean="0">
                <a:latin typeface="+mj-lt"/>
              </a:rPr>
              <a:pPr>
                <a:defRPr/>
              </a:pPr>
              <a:t>25</a:t>
            </a:fld>
            <a:endParaRPr lang="en-US">
              <a:latin typeface="+mj-lt"/>
            </a:endParaRPr>
          </a:p>
        </p:txBody>
      </p:sp>
      <p:sp>
        <p:nvSpPr>
          <p:cNvPr id="48" name="Footer Placeholder 47"/>
          <p:cNvSpPr>
            <a:spLocks noGrp="1"/>
          </p:cNvSpPr>
          <p:nvPr>
            <p:ph type="ftr" sz="quarter" idx="10"/>
          </p:nvPr>
        </p:nvSpPr>
        <p:spPr/>
        <p:txBody>
          <a:bodyPr/>
          <a:lstStyle/>
          <a:p>
            <a:pPr>
              <a:defRPr/>
            </a:pPr>
            <a:r>
              <a:rPr lang="en-US" smtClean="0">
                <a:latin typeface="+mj-lt"/>
              </a:rPr>
              <a:t>Art of Multiprocessor Programming</a:t>
            </a:r>
            <a:endParaRPr lang="en-US">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0-ppt_w/2"/>
                                          </p:val>
                                        </p:tav>
                                      </p:tavLst>
                                    </p:anim>
                                    <p:anim calcmode="lin" valueType="num">
                                      <p:cBhvr additive="base">
                                        <p:cTn id="7" dur="500"/>
                                        <p:tgtEl>
                                          <p:spTgt spid="4"/>
                                        </p:tgtEl>
                                        <p:attrNameLst>
                                          <p:attrName>ppt_y</p:attrName>
                                        </p:attrNameLst>
                                      </p:cBhvr>
                                      <p:tavLst>
                                        <p:tav tm="0">
                                          <p:val>
                                            <p:strVal val="ppt_y"/>
                                          </p:val>
                                        </p:tav>
                                        <p:tav tm="100000">
                                          <p:val>
                                            <p:strVal val="ppt_y"/>
                                          </p:val>
                                        </p:tav>
                                      </p:tavLst>
                                    </p:anim>
                                    <p:set>
                                      <p:cBhvr>
                                        <p:cTn id="8" dur="1" fill="hold">
                                          <p:stCondLst>
                                            <p:cond delay="499"/>
                                          </p:stCondLst>
                                        </p:cTn>
                                        <p:tgtEl>
                                          <p:spTgt spid="4"/>
                                        </p:tgtEl>
                                        <p:attrNameLst>
                                          <p:attrName>style.visibility</p:attrName>
                                        </p:attrNameLst>
                                      </p:cBhvr>
                                      <p:to>
                                        <p:strVal val="hidden"/>
                                      </p:to>
                                    </p:set>
                                  </p:childTnLst>
                                </p:cTn>
                              </p:par>
                            </p:childTnLst>
                          </p:cTn>
                        </p:par>
                        <p:par>
                          <p:cTn id="9" fill="hold">
                            <p:stCondLst>
                              <p:cond delay="500"/>
                            </p:stCondLst>
                            <p:childTnLst>
                              <p:par>
                                <p:cTn id="10" presetID="63" presetClass="path" presetSubtype="0" accel="50000" decel="50000" fill="hold" nodeType="afterEffect">
                                  <p:stCondLst>
                                    <p:cond delay="0"/>
                                  </p:stCondLst>
                                  <p:childTnLst>
                                    <p:animMotion origin="layout" path="M 2.5E-6 3.33333E-6 L -0.09844 3.33333E-6 " pathEditMode="relative" rAng="0" ptsTypes="AA">
                                      <p:cBhvr>
                                        <p:cTn id="11" dur="2000" fill="hold"/>
                                        <p:tgtEl>
                                          <p:spTgt spid="3"/>
                                        </p:tgtEl>
                                        <p:attrNameLst>
                                          <p:attrName>ppt_x</p:attrName>
                                          <p:attrName>ppt_y</p:attrName>
                                        </p:attrNameLst>
                                      </p:cBhvr>
                                      <p:rCtr x="-49" y="0"/>
                                    </p:animMotion>
                                  </p:childTnLst>
                                </p:cTn>
                              </p:par>
                              <p:par>
                                <p:cTn id="12" presetID="35" presetClass="path" presetSubtype="0" accel="50000" decel="50000" fill="hold" nodeType="withEffect">
                                  <p:stCondLst>
                                    <p:cond delay="0"/>
                                  </p:stCondLst>
                                  <p:childTnLst>
                                    <p:animMotion origin="layout" path="M 3.88889E-6 3.33333E-6 L -0.1033 3.33333E-6 " pathEditMode="relative" rAng="0" ptsTypes="AA">
                                      <p:cBhvr>
                                        <p:cTn id="13" dur="2000" fill="hold"/>
                                        <p:tgtEl>
                                          <p:spTgt spid="2"/>
                                        </p:tgtEl>
                                        <p:attrNameLst>
                                          <p:attrName>ppt_x</p:attrName>
                                          <p:attrName>ppt_y</p:attrName>
                                        </p:attrNameLst>
                                      </p:cBhvr>
                                      <p:rCtr x="-52" y="0"/>
                                    </p:animMotion>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00804"/>
                                        </p:tgtEl>
                                        <p:attrNameLst>
                                          <p:attrName>style.visibility</p:attrName>
                                        </p:attrNameLst>
                                      </p:cBhvr>
                                      <p:to>
                                        <p:strVal val="visible"/>
                                      </p:to>
                                    </p:set>
                                    <p:animEffect transition="in" filter="blinds(horizontal)">
                                      <p:cBhvr>
                                        <p:cTn id="18" dur="500"/>
                                        <p:tgtEl>
                                          <p:spTgt spid="800804"/>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8008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008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804" grpId="0" animBg="1"/>
      <p:bldP spid="800811" grpId="0" animBg="1"/>
      <p:bldP spid="8008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smtClean="0"/>
              <a:t> Universal Construction</a:t>
            </a:r>
          </a:p>
        </p:txBody>
      </p:sp>
      <p:sp>
        <p:nvSpPr>
          <p:cNvPr id="27653" name="Rectangle 3"/>
          <p:cNvSpPr>
            <a:spLocks noGrp="1" noChangeArrowheads="1"/>
          </p:cNvSpPr>
          <p:nvPr>
            <p:ph type="body" idx="1"/>
          </p:nvPr>
        </p:nvSpPr>
        <p:spPr>
          <a:xfrm>
            <a:off x="646113" y="1954213"/>
            <a:ext cx="7772400" cy="4289425"/>
          </a:xfrm>
        </p:spPr>
        <p:txBody>
          <a:bodyPr/>
          <a:lstStyle/>
          <a:p>
            <a:r>
              <a:rPr lang="en-US" smtClean="0"/>
              <a:t>Object represented as </a:t>
            </a:r>
          </a:p>
          <a:p>
            <a:pPr lvl="1"/>
            <a:r>
              <a:rPr lang="en-US" smtClean="0"/>
              <a:t>Initial Object State</a:t>
            </a:r>
          </a:p>
          <a:p>
            <a:pPr lvl="1"/>
            <a:r>
              <a:rPr lang="en-US" smtClean="0"/>
              <a:t>A Log: a linked list of the method calls</a:t>
            </a:r>
          </a:p>
        </p:txBody>
      </p:sp>
      <p:sp>
        <p:nvSpPr>
          <p:cNvPr id="6" name="Slide Number Placeholder 5"/>
          <p:cNvSpPr>
            <a:spLocks noGrp="1"/>
          </p:cNvSpPr>
          <p:nvPr>
            <p:ph type="sldNum" sz="quarter" idx="11"/>
          </p:nvPr>
        </p:nvSpPr>
        <p:spPr/>
        <p:txBody>
          <a:bodyPr/>
          <a:lstStyle/>
          <a:p>
            <a:pPr>
              <a:defRPr/>
            </a:pPr>
            <a:fld id="{967C4D33-6383-4CFE-AFB7-F84E968E56E0}" type="slidenum">
              <a:rPr lang="ar-SA" smtClean="0"/>
              <a:pPr>
                <a:defRPr/>
              </a:pPr>
              <a:t>26</a:t>
            </a:fld>
            <a:endParaRPr lang="en-US"/>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r>
              <a:rPr lang="en-US" smtClean="0"/>
              <a:t> Universal Construction</a:t>
            </a:r>
          </a:p>
        </p:txBody>
      </p:sp>
      <p:sp>
        <p:nvSpPr>
          <p:cNvPr id="28677" name="Rectangle 3"/>
          <p:cNvSpPr>
            <a:spLocks noGrp="1" noChangeArrowheads="1"/>
          </p:cNvSpPr>
          <p:nvPr>
            <p:ph type="body" idx="1"/>
          </p:nvPr>
        </p:nvSpPr>
        <p:spPr>
          <a:xfrm>
            <a:off x="646113" y="1954213"/>
            <a:ext cx="7772400" cy="4289425"/>
          </a:xfrm>
        </p:spPr>
        <p:txBody>
          <a:bodyPr/>
          <a:lstStyle/>
          <a:p>
            <a:r>
              <a:rPr lang="en-US" smtClean="0"/>
              <a:t>Object represented as </a:t>
            </a:r>
          </a:p>
          <a:p>
            <a:pPr lvl="1"/>
            <a:r>
              <a:rPr lang="en-US" smtClean="0"/>
              <a:t>Initial Object State</a:t>
            </a:r>
          </a:p>
          <a:p>
            <a:pPr lvl="1"/>
            <a:r>
              <a:rPr lang="en-US" smtClean="0"/>
              <a:t>A Log: a linked list of the method calls</a:t>
            </a:r>
          </a:p>
          <a:p>
            <a:r>
              <a:rPr lang="en-US" smtClean="0"/>
              <a:t>New method call</a:t>
            </a:r>
          </a:p>
          <a:p>
            <a:pPr lvl="1"/>
            <a:r>
              <a:rPr lang="en-US" smtClean="0"/>
              <a:t>Find end of list</a:t>
            </a:r>
          </a:p>
          <a:p>
            <a:pPr lvl="1"/>
            <a:r>
              <a:rPr lang="en-US" smtClean="0"/>
              <a:t>Atomically append call</a:t>
            </a:r>
          </a:p>
          <a:p>
            <a:pPr lvl="1"/>
            <a:r>
              <a:rPr lang="en-US" smtClean="0"/>
              <a:t>Compute response by replaying log</a:t>
            </a:r>
          </a:p>
        </p:txBody>
      </p:sp>
      <p:sp>
        <p:nvSpPr>
          <p:cNvPr id="6" name="Slide Number Placeholder 5"/>
          <p:cNvSpPr>
            <a:spLocks noGrp="1"/>
          </p:cNvSpPr>
          <p:nvPr>
            <p:ph type="sldNum" sz="quarter" idx="11"/>
          </p:nvPr>
        </p:nvSpPr>
        <p:spPr/>
        <p:txBody>
          <a:bodyPr/>
          <a:lstStyle/>
          <a:p>
            <a:pPr>
              <a:defRPr/>
            </a:pPr>
            <a:fld id="{967C4D33-6383-4CFE-AFB7-F84E968E56E0}" type="slidenum">
              <a:rPr lang="ar-SA" smtClean="0"/>
              <a:pPr>
                <a:defRPr/>
              </a:pPr>
              <a:t>27</a:t>
            </a:fld>
            <a:endParaRPr lang="en-US"/>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r>
              <a:rPr lang="en-US" smtClean="0"/>
              <a:t>Basic Idea</a:t>
            </a:r>
          </a:p>
        </p:txBody>
      </p:sp>
      <p:sp>
        <p:nvSpPr>
          <p:cNvPr id="29701" name="Rectangle 3"/>
          <p:cNvSpPr>
            <a:spLocks noGrp="1" noChangeArrowheads="1"/>
          </p:cNvSpPr>
          <p:nvPr>
            <p:ph type="body" idx="1"/>
          </p:nvPr>
        </p:nvSpPr>
        <p:spPr/>
        <p:txBody>
          <a:bodyPr/>
          <a:lstStyle/>
          <a:p>
            <a:pPr>
              <a:lnSpc>
                <a:spcPct val="90000"/>
              </a:lnSpc>
            </a:pPr>
            <a:r>
              <a:rPr lang="en-US" dirty="0" smtClean="0"/>
              <a:t>Use one-time consensus object to decide </a:t>
            </a:r>
            <a:r>
              <a:rPr lang="en-US" dirty="0" smtClean="0">
                <a:solidFill>
                  <a:schemeClr val="tx1"/>
                </a:solidFill>
              </a:rPr>
              <a:t>next</a:t>
            </a:r>
            <a:r>
              <a:rPr lang="en-US" dirty="0" smtClean="0"/>
              <a:t> pointer</a:t>
            </a:r>
          </a:p>
        </p:txBody>
      </p:sp>
      <p:sp>
        <p:nvSpPr>
          <p:cNvPr id="6" name="Slide Number Placeholder 5"/>
          <p:cNvSpPr>
            <a:spLocks noGrp="1"/>
          </p:cNvSpPr>
          <p:nvPr>
            <p:ph type="sldNum" sz="quarter" idx="11"/>
          </p:nvPr>
        </p:nvSpPr>
        <p:spPr/>
        <p:txBody>
          <a:bodyPr/>
          <a:lstStyle/>
          <a:p>
            <a:pPr>
              <a:defRPr/>
            </a:pPr>
            <a:fld id="{967C4D33-6383-4CFE-AFB7-F84E968E56E0}" type="slidenum">
              <a:rPr lang="ar-SA" smtClean="0"/>
              <a:pPr>
                <a:defRPr/>
              </a:pPr>
              <a:t>28</a:t>
            </a:fld>
            <a:endParaRPr lang="en-US"/>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r>
              <a:rPr lang="en-US" smtClean="0"/>
              <a:t>Basic Idea</a:t>
            </a:r>
          </a:p>
        </p:txBody>
      </p:sp>
      <p:sp>
        <p:nvSpPr>
          <p:cNvPr id="29701" name="Rectangle 3"/>
          <p:cNvSpPr>
            <a:spLocks noGrp="1" noChangeArrowheads="1"/>
          </p:cNvSpPr>
          <p:nvPr>
            <p:ph type="body" idx="1"/>
          </p:nvPr>
        </p:nvSpPr>
        <p:spPr/>
        <p:txBody>
          <a:bodyPr/>
          <a:lstStyle/>
          <a:p>
            <a:pPr>
              <a:lnSpc>
                <a:spcPct val="90000"/>
              </a:lnSpc>
            </a:pPr>
            <a:r>
              <a:rPr lang="en-US" dirty="0" smtClean="0"/>
              <a:t>Use one-time consensus object to decide </a:t>
            </a:r>
            <a:r>
              <a:rPr lang="en-US" dirty="0" smtClean="0">
                <a:solidFill>
                  <a:schemeClr val="tx1"/>
                </a:solidFill>
              </a:rPr>
              <a:t>next</a:t>
            </a:r>
            <a:r>
              <a:rPr lang="en-US" dirty="0" smtClean="0"/>
              <a:t> pointer</a:t>
            </a:r>
          </a:p>
          <a:p>
            <a:pPr>
              <a:lnSpc>
                <a:spcPct val="90000"/>
              </a:lnSpc>
            </a:pPr>
            <a:r>
              <a:rPr lang="en-US" dirty="0" smtClean="0"/>
              <a:t>All threads update actual </a:t>
            </a:r>
            <a:r>
              <a:rPr lang="en-US" dirty="0" smtClean="0">
                <a:solidFill>
                  <a:schemeClr val="tx1"/>
                </a:solidFill>
              </a:rPr>
              <a:t>next</a:t>
            </a:r>
            <a:r>
              <a:rPr lang="en-US" dirty="0" smtClean="0"/>
              <a:t> pointer based on decision</a:t>
            </a:r>
          </a:p>
          <a:p>
            <a:pPr lvl="1">
              <a:lnSpc>
                <a:spcPct val="90000"/>
              </a:lnSpc>
            </a:pPr>
            <a:r>
              <a:rPr lang="en-US" dirty="0" smtClean="0"/>
              <a:t>OK because they all write the same value </a:t>
            </a:r>
          </a:p>
        </p:txBody>
      </p:sp>
      <p:sp>
        <p:nvSpPr>
          <p:cNvPr id="6" name="Slide Number Placeholder 5"/>
          <p:cNvSpPr>
            <a:spLocks noGrp="1"/>
          </p:cNvSpPr>
          <p:nvPr>
            <p:ph type="sldNum" sz="quarter" idx="11"/>
          </p:nvPr>
        </p:nvSpPr>
        <p:spPr/>
        <p:txBody>
          <a:bodyPr/>
          <a:lstStyle/>
          <a:p>
            <a:pPr>
              <a:defRPr/>
            </a:pPr>
            <a:fld id="{967C4D33-6383-4CFE-AFB7-F84E968E56E0}" type="slidenum">
              <a:rPr lang="ar-SA" smtClean="0"/>
              <a:pPr>
                <a:defRPr/>
              </a:pPr>
              <a:t>29</a:t>
            </a:fld>
            <a:endParaRPr lang="en-US"/>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ChangeArrowheads="1"/>
          </p:cNvSpPr>
          <p:nvPr/>
        </p:nvSpPr>
        <p:spPr bwMode="auto">
          <a:xfrm>
            <a:off x="300038" y="314325"/>
            <a:ext cx="8375650" cy="1143000"/>
          </a:xfrm>
          <a:prstGeom prst="rect">
            <a:avLst/>
          </a:prstGeom>
          <a:noFill/>
          <a:ln w="9525">
            <a:noFill/>
            <a:miter lim="800000"/>
            <a:headEnd/>
            <a:tailEnd/>
          </a:ln>
        </p:spPr>
        <p:txBody>
          <a:bodyPr anchor="ctr"/>
          <a:lstStyle/>
          <a:p>
            <a:pPr algn="ctr"/>
            <a:r>
              <a:rPr lang="en-US" sz="4400">
                <a:solidFill>
                  <a:schemeClr val="tx2"/>
                </a:solidFill>
                <a:latin typeface="+mj-lt"/>
              </a:rPr>
              <a:t>Shared-Memory Computability</a:t>
            </a:r>
          </a:p>
        </p:txBody>
      </p:sp>
      <p:sp>
        <p:nvSpPr>
          <p:cNvPr id="4101" name="Text Box 35"/>
          <p:cNvSpPr>
            <a:spLocks noGrp="1" noChangeArrowheads="1"/>
          </p:cNvSpPr>
          <p:nvPr>
            <p:ph type="body" idx="1"/>
          </p:nvPr>
        </p:nvSpPr>
        <p:spPr>
          <a:xfrm>
            <a:off x="811213" y="4197350"/>
            <a:ext cx="8332787" cy="1863725"/>
          </a:xfrm>
          <a:noFill/>
        </p:spPr>
        <p:txBody>
          <a:bodyPr/>
          <a:lstStyle/>
          <a:p>
            <a:r>
              <a:rPr lang="en-US" smtClean="0">
                <a:latin typeface="+mj-lt"/>
              </a:rPr>
              <a:t>Model of asynchronous concurrent computation</a:t>
            </a:r>
          </a:p>
          <a:p>
            <a:r>
              <a:rPr lang="en-US" smtClean="0">
                <a:latin typeface="+mj-lt"/>
              </a:rPr>
              <a:t>Computable = Wait-free/Lock-free computable on a multiprocessor</a:t>
            </a:r>
          </a:p>
          <a:p>
            <a:pPr>
              <a:spcBef>
                <a:spcPct val="0"/>
              </a:spcBef>
            </a:pPr>
            <a:endParaRPr lang="en-US" sz="2000" smtClean="0">
              <a:latin typeface="+mj-lt"/>
            </a:endParaRPr>
          </a:p>
        </p:txBody>
      </p:sp>
      <p:grpSp>
        <p:nvGrpSpPr>
          <p:cNvPr id="4102" name="Group 75"/>
          <p:cNvGrpSpPr>
            <a:grpSpLocks/>
          </p:cNvGrpSpPr>
          <p:nvPr/>
        </p:nvGrpSpPr>
        <p:grpSpPr bwMode="auto">
          <a:xfrm>
            <a:off x="2276475" y="1647825"/>
            <a:ext cx="4511675" cy="2335213"/>
            <a:chOff x="1312" y="973"/>
            <a:chExt cx="3112" cy="1592"/>
          </a:xfrm>
        </p:grpSpPr>
        <p:sp>
          <p:nvSpPr>
            <p:cNvPr id="4103" name="Rectangle 31"/>
            <p:cNvSpPr>
              <a:spLocks noChangeArrowheads="1"/>
            </p:cNvSpPr>
            <p:nvPr/>
          </p:nvSpPr>
          <p:spPr bwMode="auto">
            <a:xfrm>
              <a:off x="1312" y="1077"/>
              <a:ext cx="480" cy="488"/>
            </a:xfrm>
            <a:prstGeom prst="rect">
              <a:avLst/>
            </a:prstGeom>
            <a:solidFill>
              <a:schemeClr val="bg1"/>
            </a:solidFill>
            <a:ln w="9525">
              <a:noFill/>
              <a:miter lim="800000"/>
              <a:headEnd/>
              <a:tailEnd/>
            </a:ln>
          </p:spPr>
          <p:txBody>
            <a:bodyPr wrap="none" anchor="ctr"/>
            <a:lstStyle/>
            <a:p>
              <a:endParaRPr lang="en-US">
                <a:latin typeface="+mj-lt"/>
              </a:endParaRPr>
            </a:p>
          </p:txBody>
        </p:sp>
        <p:sp>
          <p:nvSpPr>
            <p:cNvPr id="4104" name="Rectangle 32"/>
            <p:cNvSpPr>
              <a:spLocks noChangeArrowheads="1"/>
            </p:cNvSpPr>
            <p:nvPr/>
          </p:nvSpPr>
          <p:spPr bwMode="auto">
            <a:xfrm>
              <a:off x="3944" y="1013"/>
              <a:ext cx="480" cy="488"/>
            </a:xfrm>
            <a:prstGeom prst="rect">
              <a:avLst/>
            </a:prstGeom>
            <a:solidFill>
              <a:schemeClr val="bg1"/>
            </a:solidFill>
            <a:ln w="9525">
              <a:noFill/>
              <a:miter lim="800000"/>
              <a:headEnd/>
              <a:tailEnd/>
            </a:ln>
          </p:spPr>
          <p:txBody>
            <a:bodyPr wrap="none" anchor="ctr"/>
            <a:lstStyle/>
            <a:p>
              <a:endParaRPr lang="en-US">
                <a:latin typeface="+mj-lt"/>
              </a:endParaRPr>
            </a:p>
          </p:txBody>
        </p:sp>
        <p:sp>
          <p:nvSpPr>
            <p:cNvPr id="4105" name="Rectangle 37"/>
            <p:cNvSpPr>
              <a:spLocks noChangeArrowheads="1"/>
            </p:cNvSpPr>
            <p:nvPr/>
          </p:nvSpPr>
          <p:spPr bwMode="auto">
            <a:xfrm>
              <a:off x="1826" y="1595"/>
              <a:ext cx="488" cy="167"/>
            </a:xfrm>
            <a:prstGeom prst="rect">
              <a:avLst/>
            </a:prstGeom>
            <a:solidFill>
              <a:srgbClr val="FF3399"/>
            </a:solidFill>
            <a:ln w="38100">
              <a:solidFill>
                <a:schemeClr val="tx1"/>
              </a:solidFill>
              <a:miter lim="800000"/>
              <a:headEnd/>
              <a:tailEnd/>
            </a:ln>
          </p:spPr>
          <p:txBody>
            <a:bodyPr wrap="none" anchor="ctr"/>
            <a:lstStyle/>
            <a:p>
              <a:pPr algn="ctr"/>
              <a:r>
                <a:rPr lang="en-US" sz="1600">
                  <a:solidFill>
                    <a:schemeClr val="bg1"/>
                  </a:solidFill>
                  <a:latin typeface="+mj-lt"/>
                </a:rPr>
                <a:t>cache</a:t>
              </a:r>
            </a:p>
          </p:txBody>
        </p:sp>
        <p:grpSp>
          <p:nvGrpSpPr>
            <p:cNvPr id="4106" name="Group 39"/>
            <p:cNvGrpSpPr>
              <a:grpSpLocks/>
            </p:cNvGrpSpPr>
            <p:nvPr/>
          </p:nvGrpSpPr>
          <p:grpSpPr bwMode="auto">
            <a:xfrm>
              <a:off x="2628" y="996"/>
              <a:ext cx="458" cy="505"/>
              <a:chOff x="2496" y="2725"/>
              <a:chExt cx="712" cy="739"/>
            </a:xfrm>
          </p:grpSpPr>
          <p:sp>
            <p:nvSpPr>
              <p:cNvPr id="4130" name="Rectangle 40"/>
              <p:cNvSpPr>
                <a:spLocks noChangeArrowheads="1"/>
              </p:cNvSpPr>
              <p:nvPr/>
            </p:nvSpPr>
            <p:spPr bwMode="auto">
              <a:xfrm>
                <a:off x="2592" y="3312"/>
                <a:ext cx="528" cy="144"/>
              </a:xfrm>
              <a:prstGeom prst="rect">
                <a:avLst/>
              </a:prstGeom>
              <a:solidFill>
                <a:schemeClr val="accent1"/>
              </a:solidFill>
              <a:ln w="38100" algn="ctr">
                <a:solidFill>
                  <a:schemeClr val="tx1"/>
                </a:solidFill>
                <a:miter lim="800000"/>
                <a:headEnd/>
                <a:tailEnd/>
              </a:ln>
            </p:spPr>
            <p:txBody>
              <a:bodyPr wrap="none" anchor="ctr"/>
              <a:lstStyle/>
              <a:p>
                <a:endParaRPr lang="en-US">
                  <a:latin typeface="+mj-lt"/>
                </a:endParaRPr>
              </a:p>
            </p:txBody>
          </p:sp>
          <p:sp>
            <p:nvSpPr>
              <p:cNvPr id="4131" name="Freeform 41"/>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1"/>
              </a:solidFill>
              <a:ln w="38100">
                <a:solidFill>
                  <a:schemeClr val="tx1"/>
                </a:solidFill>
                <a:round/>
                <a:headEnd/>
                <a:tailEnd/>
              </a:ln>
            </p:spPr>
            <p:txBody>
              <a:bodyPr wrap="none" anchor="ctr"/>
              <a:lstStyle/>
              <a:p>
                <a:endParaRPr lang="en-US">
                  <a:latin typeface="+mj-lt"/>
                </a:endParaRPr>
              </a:p>
            </p:txBody>
          </p:sp>
          <p:grpSp>
            <p:nvGrpSpPr>
              <p:cNvPr id="4132" name="Group 42"/>
              <p:cNvGrpSpPr>
                <a:grpSpLocks/>
              </p:cNvGrpSpPr>
              <p:nvPr/>
            </p:nvGrpSpPr>
            <p:grpSpPr bwMode="auto">
              <a:xfrm>
                <a:off x="3072" y="2832"/>
                <a:ext cx="136" cy="632"/>
                <a:chOff x="3072" y="2832"/>
                <a:chExt cx="136" cy="632"/>
              </a:xfrm>
            </p:grpSpPr>
            <p:sp>
              <p:nvSpPr>
                <p:cNvPr id="4137" name="Freeform 43"/>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mj-lt"/>
                  </a:endParaRPr>
                </a:p>
              </p:txBody>
            </p:sp>
            <p:sp>
              <p:nvSpPr>
                <p:cNvPr id="4138" name="Freeform 44"/>
                <p:cNvSpPr>
                  <a:spLocks/>
                </p:cNvSpPr>
                <p:nvPr/>
              </p:nvSpPr>
              <p:spPr bwMode="auto">
                <a:xfrm>
                  <a:off x="3072" y="2976"/>
                  <a:ext cx="123" cy="312"/>
                </a:xfrm>
                <a:custGeom>
                  <a:avLst/>
                  <a:gdLst>
                    <a:gd name="T0" fmla="*/ 18 w 136"/>
                    <a:gd name="T1" fmla="*/ 0 h 344"/>
                    <a:gd name="T2" fmla="*/ 100 w 136"/>
                    <a:gd name="T3" fmla="*/ 0 h 344"/>
                    <a:gd name="T4" fmla="*/ 100 w 136"/>
                    <a:gd name="T5" fmla="*/ 172 h 344"/>
                    <a:gd name="T6" fmla="*/ 79 w 136"/>
                    <a:gd name="T7" fmla="*/ 257 h 344"/>
                    <a:gd name="T8" fmla="*/ 79 w 136"/>
                    <a:gd name="T9" fmla="*/ 66 h 344"/>
                    <a:gd name="T10" fmla="*/ 0 w 136"/>
                    <a:gd name="T11" fmla="*/ 6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mj-lt"/>
                  </a:endParaRPr>
                </a:p>
              </p:txBody>
            </p:sp>
            <p:sp>
              <p:nvSpPr>
                <p:cNvPr id="4139" name="Freeform 45"/>
                <p:cNvSpPr>
                  <a:spLocks/>
                </p:cNvSpPr>
                <p:nvPr/>
              </p:nvSpPr>
              <p:spPr bwMode="auto">
                <a:xfrm>
                  <a:off x="3072" y="2832"/>
                  <a:ext cx="127" cy="320"/>
                </a:xfrm>
                <a:custGeom>
                  <a:avLst/>
                  <a:gdLst>
                    <a:gd name="T0" fmla="*/ 20 w 136"/>
                    <a:gd name="T1" fmla="*/ 0 h 344"/>
                    <a:gd name="T2" fmla="*/ 111 w 136"/>
                    <a:gd name="T3" fmla="*/ 0 h 344"/>
                    <a:gd name="T4" fmla="*/ 111 w 136"/>
                    <a:gd name="T5" fmla="*/ 187 h 344"/>
                    <a:gd name="T6" fmla="*/ 86 w 136"/>
                    <a:gd name="T7" fmla="*/ 277 h 344"/>
                    <a:gd name="T8" fmla="*/ 86 w 136"/>
                    <a:gd name="T9" fmla="*/ 71 h 344"/>
                    <a:gd name="T10" fmla="*/ 0 w 136"/>
                    <a:gd name="T11" fmla="*/ 7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mj-lt"/>
                  </a:endParaRPr>
                </a:p>
              </p:txBody>
            </p:sp>
          </p:grpSp>
          <p:grpSp>
            <p:nvGrpSpPr>
              <p:cNvPr id="4133" name="Group 46"/>
              <p:cNvGrpSpPr>
                <a:grpSpLocks/>
              </p:cNvGrpSpPr>
              <p:nvPr/>
            </p:nvGrpSpPr>
            <p:grpSpPr bwMode="auto">
              <a:xfrm flipH="1">
                <a:off x="2496" y="2832"/>
                <a:ext cx="136" cy="632"/>
                <a:chOff x="3072" y="2832"/>
                <a:chExt cx="136" cy="632"/>
              </a:xfrm>
            </p:grpSpPr>
            <p:sp>
              <p:nvSpPr>
                <p:cNvPr id="4134" name="Freeform 47"/>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mj-lt"/>
                  </a:endParaRPr>
                </a:p>
              </p:txBody>
            </p:sp>
            <p:sp>
              <p:nvSpPr>
                <p:cNvPr id="4135" name="Freeform 48"/>
                <p:cNvSpPr>
                  <a:spLocks/>
                </p:cNvSpPr>
                <p:nvPr/>
              </p:nvSpPr>
              <p:spPr bwMode="auto">
                <a:xfrm>
                  <a:off x="3072" y="2976"/>
                  <a:ext cx="123" cy="312"/>
                </a:xfrm>
                <a:custGeom>
                  <a:avLst/>
                  <a:gdLst>
                    <a:gd name="T0" fmla="*/ 18 w 136"/>
                    <a:gd name="T1" fmla="*/ 0 h 344"/>
                    <a:gd name="T2" fmla="*/ 100 w 136"/>
                    <a:gd name="T3" fmla="*/ 0 h 344"/>
                    <a:gd name="T4" fmla="*/ 100 w 136"/>
                    <a:gd name="T5" fmla="*/ 172 h 344"/>
                    <a:gd name="T6" fmla="*/ 79 w 136"/>
                    <a:gd name="T7" fmla="*/ 257 h 344"/>
                    <a:gd name="T8" fmla="*/ 79 w 136"/>
                    <a:gd name="T9" fmla="*/ 66 h 344"/>
                    <a:gd name="T10" fmla="*/ 0 w 136"/>
                    <a:gd name="T11" fmla="*/ 6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mj-lt"/>
                  </a:endParaRPr>
                </a:p>
              </p:txBody>
            </p:sp>
            <p:sp>
              <p:nvSpPr>
                <p:cNvPr id="4136" name="Freeform 49"/>
                <p:cNvSpPr>
                  <a:spLocks/>
                </p:cNvSpPr>
                <p:nvPr/>
              </p:nvSpPr>
              <p:spPr bwMode="auto">
                <a:xfrm>
                  <a:off x="3072" y="2832"/>
                  <a:ext cx="127" cy="320"/>
                </a:xfrm>
                <a:custGeom>
                  <a:avLst/>
                  <a:gdLst>
                    <a:gd name="T0" fmla="*/ 20 w 136"/>
                    <a:gd name="T1" fmla="*/ 0 h 344"/>
                    <a:gd name="T2" fmla="*/ 111 w 136"/>
                    <a:gd name="T3" fmla="*/ 0 h 344"/>
                    <a:gd name="T4" fmla="*/ 111 w 136"/>
                    <a:gd name="T5" fmla="*/ 187 h 344"/>
                    <a:gd name="T6" fmla="*/ 86 w 136"/>
                    <a:gd name="T7" fmla="*/ 277 h 344"/>
                    <a:gd name="T8" fmla="*/ 86 w 136"/>
                    <a:gd name="T9" fmla="*/ 71 h 344"/>
                    <a:gd name="T10" fmla="*/ 0 w 136"/>
                    <a:gd name="T11" fmla="*/ 7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mj-lt"/>
                  </a:endParaRPr>
                </a:p>
              </p:txBody>
            </p:sp>
          </p:grpSp>
        </p:grpSp>
        <p:grpSp>
          <p:nvGrpSpPr>
            <p:cNvPr id="4107" name="Group 50"/>
            <p:cNvGrpSpPr>
              <a:grpSpLocks/>
            </p:cNvGrpSpPr>
            <p:nvPr/>
          </p:nvGrpSpPr>
          <p:grpSpPr bwMode="auto">
            <a:xfrm>
              <a:off x="1827" y="973"/>
              <a:ext cx="551" cy="552"/>
              <a:chOff x="1008" y="2720"/>
              <a:chExt cx="856" cy="808"/>
            </a:xfrm>
          </p:grpSpPr>
          <p:sp>
            <p:nvSpPr>
              <p:cNvPr id="4121" name="Rectangle 51"/>
              <p:cNvSpPr>
                <a:spLocks noChangeArrowheads="1"/>
              </p:cNvSpPr>
              <p:nvPr/>
            </p:nvSpPr>
            <p:spPr bwMode="auto">
              <a:xfrm>
                <a:off x="1032" y="3304"/>
                <a:ext cx="488" cy="160"/>
              </a:xfrm>
              <a:prstGeom prst="rect">
                <a:avLst/>
              </a:prstGeom>
              <a:solidFill>
                <a:srgbClr val="FF33CC"/>
              </a:solidFill>
              <a:ln w="38100" algn="ctr">
                <a:solidFill>
                  <a:schemeClr val="tx1"/>
                </a:solidFill>
                <a:miter lim="800000"/>
                <a:headEnd/>
                <a:tailEnd/>
              </a:ln>
            </p:spPr>
            <p:txBody>
              <a:bodyPr wrap="none" anchor="ctr"/>
              <a:lstStyle/>
              <a:p>
                <a:endParaRPr lang="en-US">
                  <a:latin typeface="+mj-lt"/>
                </a:endParaRPr>
              </a:p>
            </p:txBody>
          </p:sp>
          <p:sp>
            <p:nvSpPr>
              <p:cNvPr id="4122" name="Freeform 52"/>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mj-lt"/>
                </a:endParaRPr>
              </a:p>
            </p:txBody>
          </p:sp>
          <p:sp>
            <p:nvSpPr>
              <p:cNvPr id="4123" name="Freeform 53"/>
              <p:cNvSpPr>
                <a:spLocks/>
              </p:cNvSpPr>
              <p:nvPr/>
            </p:nvSpPr>
            <p:spPr bwMode="auto">
              <a:xfrm flipH="1">
                <a:off x="1077" y="3000"/>
                <a:ext cx="123" cy="312"/>
              </a:xfrm>
              <a:custGeom>
                <a:avLst/>
                <a:gdLst>
                  <a:gd name="T0" fmla="*/ 18 w 136"/>
                  <a:gd name="T1" fmla="*/ 0 h 344"/>
                  <a:gd name="T2" fmla="*/ 100 w 136"/>
                  <a:gd name="T3" fmla="*/ 0 h 344"/>
                  <a:gd name="T4" fmla="*/ 100 w 136"/>
                  <a:gd name="T5" fmla="*/ 172 h 344"/>
                  <a:gd name="T6" fmla="*/ 79 w 136"/>
                  <a:gd name="T7" fmla="*/ 257 h 344"/>
                  <a:gd name="T8" fmla="*/ 79 w 136"/>
                  <a:gd name="T9" fmla="*/ 66 h 344"/>
                  <a:gd name="T10" fmla="*/ 0 w 136"/>
                  <a:gd name="T11" fmla="*/ 6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mj-lt"/>
                </a:endParaRPr>
              </a:p>
            </p:txBody>
          </p:sp>
          <p:sp>
            <p:nvSpPr>
              <p:cNvPr id="4124" name="Freeform 54"/>
              <p:cNvSpPr>
                <a:spLocks/>
              </p:cNvSpPr>
              <p:nvPr/>
            </p:nvSpPr>
            <p:spPr bwMode="auto">
              <a:xfrm flipH="1">
                <a:off x="1200" y="2800"/>
                <a:ext cx="127" cy="320"/>
              </a:xfrm>
              <a:custGeom>
                <a:avLst/>
                <a:gdLst>
                  <a:gd name="T0" fmla="*/ 20 w 136"/>
                  <a:gd name="T1" fmla="*/ 0 h 344"/>
                  <a:gd name="T2" fmla="*/ 111 w 136"/>
                  <a:gd name="T3" fmla="*/ 0 h 344"/>
                  <a:gd name="T4" fmla="*/ 111 w 136"/>
                  <a:gd name="T5" fmla="*/ 187 h 344"/>
                  <a:gd name="T6" fmla="*/ 86 w 136"/>
                  <a:gd name="T7" fmla="*/ 277 h 344"/>
                  <a:gd name="T8" fmla="*/ 86 w 136"/>
                  <a:gd name="T9" fmla="*/ 71 h 344"/>
                  <a:gd name="T10" fmla="*/ 0 w 136"/>
                  <a:gd name="T11" fmla="*/ 7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mj-lt"/>
                </a:endParaRPr>
              </a:p>
            </p:txBody>
          </p:sp>
          <p:sp>
            <p:nvSpPr>
              <p:cNvPr id="4125" name="Freeform 55"/>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33CC"/>
              </a:solidFill>
              <a:ln w="38100">
                <a:solidFill>
                  <a:schemeClr val="tx1"/>
                </a:solidFill>
                <a:round/>
                <a:headEnd/>
                <a:tailEnd/>
              </a:ln>
            </p:spPr>
            <p:txBody>
              <a:bodyPr wrap="none" anchor="ctr"/>
              <a:lstStyle/>
              <a:p>
                <a:endParaRPr lang="en-US">
                  <a:latin typeface="+mj-lt"/>
                </a:endParaRPr>
              </a:p>
            </p:txBody>
          </p:sp>
          <p:sp>
            <p:nvSpPr>
              <p:cNvPr id="4126" name="Freeform 56"/>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33CC"/>
              </a:solidFill>
              <a:ln w="38100">
                <a:solidFill>
                  <a:schemeClr val="tx1"/>
                </a:solidFill>
                <a:round/>
                <a:headEnd/>
                <a:tailEnd/>
              </a:ln>
            </p:spPr>
            <p:txBody>
              <a:bodyPr wrap="none" anchor="ctr"/>
              <a:lstStyle/>
              <a:p>
                <a:endParaRPr lang="en-US">
                  <a:latin typeface="+mj-lt"/>
                </a:endParaRPr>
              </a:p>
            </p:txBody>
          </p:sp>
          <p:sp>
            <p:nvSpPr>
              <p:cNvPr id="4127" name="Freeform 57"/>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mj-lt"/>
                </a:endParaRPr>
              </a:p>
            </p:txBody>
          </p:sp>
          <p:sp>
            <p:nvSpPr>
              <p:cNvPr id="4128" name="Freeform 58"/>
              <p:cNvSpPr>
                <a:spLocks/>
              </p:cNvSpPr>
              <p:nvPr/>
            </p:nvSpPr>
            <p:spPr bwMode="auto">
              <a:xfrm>
                <a:off x="1669" y="3008"/>
                <a:ext cx="123" cy="312"/>
              </a:xfrm>
              <a:custGeom>
                <a:avLst/>
                <a:gdLst>
                  <a:gd name="T0" fmla="*/ 18 w 136"/>
                  <a:gd name="T1" fmla="*/ 0 h 344"/>
                  <a:gd name="T2" fmla="*/ 100 w 136"/>
                  <a:gd name="T3" fmla="*/ 0 h 344"/>
                  <a:gd name="T4" fmla="*/ 100 w 136"/>
                  <a:gd name="T5" fmla="*/ 172 h 344"/>
                  <a:gd name="T6" fmla="*/ 79 w 136"/>
                  <a:gd name="T7" fmla="*/ 257 h 344"/>
                  <a:gd name="T8" fmla="*/ 79 w 136"/>
                  <a:gd name="T9" fmla="*/ 66 h 344"/>
                  <a:gd name="T10" fmla="*/ 0 w 136"/>
                  <a:gd name="T11" fmla="*/ 6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mj-lt"/>
                </a:endParaRPr>
              </a:p>
            </p:txBody>
          </p:sp>
          <p:sp>
            <p:nvSpPr>
              <p:cNvPr id="4129" name="Freeform 59"/>
              <p:cNvSpPr>
                <a:spLocks/>
              </p:cNvSpPr>
              <p:nvPr/>
            </p:nvSpPr>
            <p:spPr bwMode="auto">
              <a:xfrm>
                <a:off x="1737" y="2840"/>
                <a:ext cx="127" cy="320"/>
              </a:xfrm>
              <a:custGeom>
                <a:avLst/>
                <a:gdLst>
                  <a:gd name="T0" fmla="*/ 20 w 136"/>
                  <a:gd name="T1" fmla="*/ 0 h 344"/>
                  <a:gd name="T2" fmla="*/ 111 w 136"/>
                  <a:gd name="T3" fmla="*/ 0 h 344"/>
                  <a:gd name="T4" fmla="*/ 111 w 136"/>
                  <a:gd name="T5" fmla="*/ 187 h 344"/>
                  <a:gd name="T6" fmla="*/ 86 w 136"/>
                  <a:gd name="T7" fmla="*/ 277 h 344"/>
                  <a:gd name="T8" fmla="*/ 86 w 136"/>
                  <a:gd name="T9" fmla="*/ 71 h 344"/>
                  <a:gd name="T10" fmla="*/ 0 w 136"/>
                  <a:gd name="T11" fmla="*/ 7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mj-lt"/>
                </a:endParaRPr>
              </a:p>
            </p:txBody>
          </p:sp>
        </p:grpSp>
        <p:grpSp>
          <p:nvGrpSpPr>
            <p:cNvPr id="4108" name="Group 60"/>
            <p:cNvGrpSpPr>
              <a:grpSpLocks/>
            </p:cNvGrpSpPr>
            <p:nvPr/>
          </p:nvGrpSpPr>
          <p:grpSpPr bwMode="auto">
            <a:xfrm flipH="1">
              <a:off x="3335" y="973"/>
              <a:ext cx="552" cy="552"/>
              <a:chOff x="1008" y="2720"/>
              <a:chExt cx="856" cy="808"/>
            </a:xfrm>
          </p:grpSpPr>
          <p:sp>
            <p:nvSpPr>
              <p:cNvPr id="4112" name="Rectangle 61"/>
              <p:cNvSpPr>
                <a:spLocks noChangeArrowheads="1"/>
              </p:cNvSpPr>
              <p:nvPr/>
            </p:nvSpPr>
            <p:spPr bwMode="auto">
              <a:xfrm>
                <a:off x="1032" y="3304"/>
                <a:ext cx="488" cy="160"/>
              </a:xfrm>
              <a:prstGeom prst="rect">
                <a:avLst/>
              </a:prstGeom>
              <a:solidFill>
                <a:srgbClr val="FFFF99"/>
              </a:solidFill>
              <a:ln w="38100" algn="ctr">
                <a:solidFill>
                  <a:schemeClr val="tx1"/>
                </a:solidFill>
                <a:miter lim="800000"/>
                <a:headEnd/>
                <a:tailEnd/>
              </a:ln>
            </p:spPr>
            <p:txBody>
              <a:bodyPr wrap="none" anchor="ctr"/>
              <a:lstStyle/>
              <a:p>
                <a:endParaRPr lang="en-US">
                  <a:latin typeface="+mj-lt"/>
                </a:endParaRPr>
              </a:p>
            </p:txBody>
          </p:sp>
          <p:sp>
            <p:nvSpPr>
              <p:cNvPr id="4113" name="Freeform 62"/>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mj-lt"/>
                </a:endParaRPr>
              </a:p>
            </p:txBody>
          </p:sp>
          <p:sp>
            <p:nvSpPr>
              <p:cNvPr id="4114" name="Freeform 63"/>
              <p:cNvSpPr>
                <a:spLocks/>
              </p:cNvSpPr>
              <p:nvPr/>
            </p:nvSpPr>
            <p:spPr bwMode="auto">
              <a:xfrm flipH="1">
                <a:off x="1077" y="3000"/>
                <a:ext cx="123" cy="312"/>
              </a:xfrm>
              <a:custGeom>
                <a:avLst/>
                <a:gdLst>
                  <a:gd name="T0" fmla="*/ 18 w 136"/>
                  <a:gd name="T1" fmla="*/ 0 h 344"/>
                  <a:gd name="T2" fmla="*/ 100 w 136"/>
                  <a:gd name="T3" fmla="*/ 0 h 344"/>
                  <a:gd name="T4" fmla="*/ 100 w 136"/>
                  <a:gd name="T5" fmla="*/ 172 h 344"/>
                  <a:gd name="T6" fmla="*/ 79 w 136"/>
                  <a:gd name="T7" fmla="*/ 257 h 344"/>
                  <a:gd name="T8" fmla="*/ 79 w 136"/>
                  <a:gd name="T9" fmla="*/ 66 h 344"/>
                  <a:gd name="T10" fmla="*/ 0 w 136"/>
                  <a:gd name="T11" fmla="*/ 6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mj-lt"/>
                </a:endParaRPr>
              </a:p>
            </p:txBody>
          </p:sp>
          <p:sp>
            <p:nvSpPr>
              <p:cNvPr id="4115" name="Freeform 64"/>
              <p:cNvSpPr>
                <a:spLocks/>
              </p:cNvSpPr>
              <p:nvPr/>
            </p:nvSpPr>
            <p:spPr bwMode="auto">
              <a:xfrm flipH="1">
                <a:off x="1200" y="2800"/>
                <a:ext cx="127" cy="320"/>
              </a:xfrm>
              <a:custGeom>
                <a:avLst/>
                <a:gdLst>
                  <a:gd name="T0" fmla="*/ 20 w 136"/>
                  <a:gd name="T1" fmla="*/ 0 h 344"/>
                  <a:gd name="T2" fmla="*/ 111 w 136"/>
                  <a:gd name="T3" fmla="*/ 0 h 344"/>
                  <a:gd name="T4" fmla="*/ 111 w 136"/>
                  <a:gd name="T5" fmla="*/ 187 h 344"/>
                  <a:gd name="T6" fmla="*/ 86 w 136"/>
                  <a:gd name="T7" fmla="*/ 277 h 344"/>
                  <a:gd name="T8" fmla="*/ 86 w 136"/>
                  <a:gd name="T9" fmla="*/ 71 h 344"/>
                  <a:gd name="T10" fmla="*/ 0 w 136"/>
                  <a:gd name="T11" fmla="*/ 7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mj-lt"/>
                </a:endParaRPr>
              </a:p>
            </p:txBody>
          </p:sp>
          <p:sp>
            <p:nvSpPr>
              <p:cNvPr id="4116" name="Freeform 65"/>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FF99"/>
              </a:solidFill>
              <a:ln w="38100">
                <a:solidFill>
                  <a:schemeClr val="tx1"/>
                </a:solidFill>
                <a:round/>
                <a:headEnd/>
                <a:tailEnd/>
              </a:ln>
            </p:spPr>
            <p:txBody>
              <a:bodyPr wrap="none" anchor="ctr"/>
              <a:lstStyle/>
              <a:p>
                <a:endParaRPr lang="en-US">
                  <a:latin typeface="+mj-lt"/>
                </a:endParaRPr>
              </a:p>
            </p:txBody>
          </p:sp>
          <p:sp>
            <p:nvSpPr>
              <p:cNvPr id="4117" name="Freeform 66"/>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FF99"/>
              </a:solidFill>
              <a:ln w="38100">
                <a:solidFill>
                  <a:schemeClr val="tx1"/>
                </a:solidFill>
                <a:round/>
                <a:headEnd/>
                <a:tailEnd/>
              </a:ln>
            </p:spPr>
            <p:txBody>
              <a:bodyPr wrap="none" anchor="ctr"/>
              <a:lstStyle/>
              <a:p>
                <a:endParaRPr lang="en-US">
                  <a:latin typeface="+mj-lt"/>
                </a:endParaRPr>
              </a:p>
            </p:txBody>
          </p:sp>
          <p:sp>
            <p:nvSpPr>
              <p:cNvPr id="4118" name="Freeform 67"/>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mj-lt"/>
                </a:endParaRPr>
              </a:p>
            </p:txBody>
          </p:sp>
          <p:sp>
            <p:nvSpPr>
              <p:cNvPr id="4119" name="Freeform 68"/>
              <p:cNvSpPr>
                <a:spLocks/>
              </p:cNvSpPr>
              <p:nvPr/>
            </p:nvSpPr>
            <p:spPr bwMode="auto">
              <a:xfrm>
                <a:off x="1669" y="3008"/>
                <a:ext cx="123" cy="312"/>
              </a:xfrm>
              <a:custGeom>
                <a:avLst/>
                <a:gdLst>
                  <a:gd name="T0" fmla="*/ 18 w 136"/>
                  <a:gd name="T1" fmla="*/ 0 h 344"/>
                  <a:gd name="T2" fmla="*/ 100 w 136"/>
                  <a:gd name="T3" fmla="*/ 0 h 344"/>
                  <a:gd name="T4" fmla="*/ 100 w 136"/>
                  <a:gd name="T5" fmla="*/ 172 h 344"/>
                  <a:gd name="T6" fmla="*/ 79 w 136"/>
                  <a:gd name="T7" fmla="*/ 257 h 344"/>
                  <a:gd name="T8" fmla="*/ 79 w 136"/>
                  <a:gd name="T9" fmla="*/ 66 h 344"/>
                  <a:gd name="T10" fmla="*/ 0 w 136"/>
                  <a:gd name="T11" fmla="*/ 66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mj-lt"/>
                </a:endParaRPr>
              </a:p>
            </p:txBody>
          </p:sp>
          <p:sp>
            <p:nvSpPr>
              <p:cNvPr id="4120" name="Freeform 69"/>
              <p:cNvSpPr>
                <a:spLocks/>
              </p:cNvSpPr>
              <p:nvPr/>
            </p:nvSpPr>
            <p:spPr bwMode="auto">
              <a:xfrm>
                <a:off x="1737" y="2840"/>
                <a:ext cx="127" cy="320"/>
              </a:xfrm>
              <a:custGeom>
                <a:avLst/>
                <a:gdLst>
                  <a:gd name="T0" fmla="*/ 20 w 136"/>
                  <a:gd name="T1" fmla="*/ 0 h 344"/>
                  <a:gd name="T2" fmla="*/ 111 w 136"/>
                  <a:gd name="T3" fmla="*/ 0 h 344"/>
                  <a:gd name="T4" fmla="*/ 111 w 136"/>
                  <a:gd name="T5" fmla="*/ 187 h 344"/>
                  <a:gd name="T6" fmla="*/ 86 w 136"/>
                  <a:gd name="T7" fmla="*/ 277 h 344"/>
                  <a:gd name="T8" fmla="*/ 86 w 136"/>
                  <a:gd name="T9" fmla="*/ 71 h 344"/>
                  <a:gd name="T10" fmla="*/ 0 w 136"/>
                  <a:gd name="T11" fmla="*/ 71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endParaRPr lang="en-US">
                  <a:latin typeface="+mj-lt"/>
                </a:endParaRPr>
              </a:p>
            </p:txBody>
          </p:sp>
        </p:grpSp>
        <p:sp>
          <p:nvSpPr>
            <p:cNvPr id="4109" name="Rectangle 71"/>
            <p:cNvSpPr>
              <a:spLocks noChangeArrowheads="1"/>
            </p:cNvSpPr>
            <p:nvPr/>
          </p:nvSpPr>
          <p:spPr bwMode="auto">
            <a:xfrm>
              <a:off x="1731" y="1879"/>
              <a:ext cx="2258" cy="686"/>
            </a:xfrm>
            <a:prstGeom prst="rect">
              <a:avLst/>
            </a:prstGeom>
            <a:solidFill>
              <a:srgbClr val="00FF99"/>
            </a:solidFill>
            <a:ln w="38100">
              <a:solidFill>
                <a:schemeClr val="tx1"/>
              </a:solidFill>
              <a:miter lim="800000"/>
              <a:headEnd/>
              <a:tailEnd/>
            </a:ln>
          </p:spPr>
          <p:txBody>
            <a:bodyPr wrap="none" anchor="ctr"/>
            <a:lstStyle/>
            <a:p>
              <a:pPr algn="ctr"/>
              <a:r>
                <a:rPr lang="en-US">
                  <a:solidFill>
                    <a:schemeClr val="tx2"/>
                  </a:solidFill>
                  <a:latin typeface="+mj-lt"/>
                </a:rPr>
                <a:t>shared memory</a:t>
              </a:r>
            </a:p>
          </p:txBody>
        </p:sp>
        <p:sp>
          <p:nvSpPr>
            <p:cNvPr id="4110" name="Rectangle 73"/>
            <p:cNvSpPr>
              <a:spLocks noChangeArrowheads="1"/>
            </p:cNvSpPr>
            <p:nvPr/>
          </p:nvSpPr>
          <p:spPr bwMode="auto">
            <a:xfrm>
              <a:off x="3411" y="1595"/>
              <a:ext cx="487" cy="166"/>
            </a:xfrm>
            <a:prstGeom prst="rect">
              <a:avLst/>
            </a:prstGeom>
            <a:solidFill>
              <a:srgbClr val="FFFF99"/>
            </a:solidFill>
            <a:ln w="38100">
              <a:solidFill>
                <a:schemeClr val="tx1"/>
              </a:solidFill>
              <a:miter lim="800000"/>
              <a:headEnd/>
              <a:tailEnd/>
            </a:ln>
          </p:spPr>
          <p:txBody>
            <a:bodyPr wrap="none" anchor="ctr"/>
            <a:lstStyle/>
            <a:p>
              <a:pPr algn="ctr"/>
              <a:r>
                <a:rPr lang="en-US" sz="1600">
                  <a:solidFill>
                    <a:schemeClr val="tx1"/>
                  </a:solidFill>
                  <a:latin typeface="+mj-lt"/>
                </a:rPr>
                <a:t>cache</a:t>
              </a:r>
            </a:p>
          </p:txBody>
        </p:sp>
        <p:sp>
          <p:nvSpPr>
            <p:cNvPr id="4111" name="Rectangle 74"/>
            <p:cNvSpPr>
              <a:spLocks noChangeArrowheads="1"/>
            </p:cNvSpPr>
            <p:nvPr/>
          </p:nvSpPr>
          <p:spPr bwMode="auto">
            <a:xfrm>
              <a:off x="2653" y="1595"/>
              <a:ext cx="487" cy="166"/>
            </a:xfrm>
            <a:prstGeom prst="rect">
              <a:avLst/>
            </a:prstGeom>
            <a:solidFill>
              <a:schemeClr val="accent1"/>
            </a:solidFill>
            <a:ln w="38100">
              <a:solidFill>
                <a:schemeClr val="tx1"/>
              </a:solidFill>
              <a:miter lim="800000"/>
              <a:headEnd/>
              <a:tailEnd/>
            </a:ln>
          </p:spPr>
          <p:txBody>
            <a:bodyPr wrap="none" anchor="ctr"/>
            <a:lstStyle/>
            <a:p>
              <a:pPr algn="ctr"/>
              <a:r>
                <a:rPr lang="en-US" sz="1600">
                  <a:solidFill>
                    <a:schemeClr val="bg1"/>
                  </a:solidFill>
                  <a:latin typeface="+mj-lt"/>
                </a:rPr>
                <a:t>cache</a:t>
              </a:r>
            </a:p>
          </p:txBody>
        </p:sp>
      </p:grpSp>
      <p:sp>
        <p:nvSpPr>
          <p:cNvPr id="44" name="Slide Number Placeholder 43"/>
          <p:cNvSpPr>
            <a:spLocks noGrp="1"/>
          </p:cNvSpPr>
          <p:nvPr>
            <p:ph type="sldNum" sz="quarter" idx="11"/>
          </p:nvPr>
        </p:nvSpPr>
        <p:spPr/>
        <p:txBody>
          <a:bodyPr/>
          <a:lstStyle/>
          <a:p>
            <a:pPr>
              <a:defRPr/>
            </a:pPr>
            <a:fld id="{967C4D33-6383-4CFE-AFB7-F84E968E56E0}" type="slidenum">
              <a:rPr lang="ar-SA" smtClean="0">
                <a:latin typeface="+mj-lt"/>
              </a:rPr>
              <a:pPr>
                <a:defRPr/>
              </a:pPr>
              <a:t>3</a:t>
            </a:fld>
            <a:endParaRPr lang="en-US">
              <a:latin typeface="+mj-lt"/>
            </a:endParaRPr>
          </a:p>
        </p:txBody>
      </p:sp>
      <p:sp>
        <p:nvSpPr>
          <p:cNvPr id="45" name="Footer Placeholder 44"/>
          <p:cNvSpPr>
            <a:spLocks noGrp="1"/>
          </p:cNvSpPr>
          <p:nvPr>
            <p:ph type="ftr" sz="quarter" idx="10"/>
          </p:nvPr>
        </p:nvSpPr>
        <p:spPr/>
        <p:txBody>
          <a:bodyPr/>
          <a:lstStyle/>
          <a:p>
            <a:pPr>
              <a:defRPr/>
            </a:pPr>
            <a:r>
              <a:rPr lang="en-US" smtClean="0">
                <a:latin typeface="+mj-lt"/>
              </a:rPr>
              <a:t>Art of Multiprocessor Programming</a:t>
            </a:r>
            <a:endParaRPr lang="en-US">
              <a:latin typeface="+mj-l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r>
              <a:rPr lang="en-US" smtClean="0"/>
              <a:t>Basic Idea</a:t>
            </a:r>
          </a:p>
        </p:txBody>
      </p:sp>
      <p:sp>
        <p:nvSpPr>
          <p:cNvPr id="29701" name="Rectangle 3"/>
          <p:cNvSpPr>
            <a:spLocks noGrp="1" noChangeArrowheads="1"/>
          </p:cNvSpPr>
          <p:nvPr>
            <p:ph type="body" idx="1"/>
          </p:nvPr>
        </p:nvSpPr>
        <p:spPr/>
        <p:txBody>
          <a:bodyPr/>
          <a:lstStyle/>
          <a:p>
            <a:pPr>
              <a:lnSpc>
                <a:spcPct val="90000"/>
              </a:lnSpc>
            </a:pPr>
            <a:r>
              <a:rPr lang="en-US" dirty="0" smtClean="0"/>
              <a:t>Threads use one-time consensus object to decide which node goes next</a:t>
            </a:r>
          </a:p>
          <a:p>
            <a:pPr>
              <a:lnSpc>
                <a:spcPct val="90000"/>
              </a:lnSpc>
            </a:pPr>
            <a:r>
              <a:rPr lang="en-US" dirty="0" smtClean="0"/>
              <a:t>Threads update actual </a:t>
            </a:r>
            <a:r>
              <a:rPr lang="en-US" dirty="0" smtClean="0">
                <a:solidFill>
                  <a:schemeClr val="tx1"/>
                </a:solidFill>
              </a:rPr>
              <a:t>next</a:t>
            </a:r>
            <a:r>
              <a:rPr lang="en-US" dirty="0" smtClean="0"/>
              <a:t> field to reflect consensus outcome</a:t>
            </a:r>
          </a:p>
          <a:p>
            <a:pPr lvl="1">
              <a:lnSpc>
                <a:spcPct val="90000"/>
              </a:lnSpc>
            </a:pPr>
            <a:r>
              <a:rPr lang="en-US" dirty="0" smtClean="0"/>
              <a:t>OK because they all write the same value </a:t>
            </a:r>
          </a:p>
          <a:p>
            <a:pPr>
              <a:lnSpc>
                <a:spcPct val="90000"/>
              </a:lnSpc>
            </a:pPr>
            <a:r>
              <a:rPr lang="en-US" dirty="0" smtClean="0"/>
              <a:t>Challenges</a:t>
            </a:r>
          </a:p>
          <a:p>
            <a:pPr lvl="1">
              <a:lnSpc>
                <a:spcPct val="90000"/>
              </a:lnSpc>
            </a:pPr>
            <a:r>
              <a:rPr lang="en-US" dirty="0" smtClean="0"/>
              <a:t>Lock-free means we need to worry what happens if a thread stops in the middle</a:t>
            </a:r>
          </a:p>
        </p:txBody>
      </p:sp>
      <p:sp>
        <p:nvSpPr>
          <p:cNvPr id="6" name="Slide Number Placeholder 5"/>
          <p:cNvSpPr>
            <a:spLocks noGrp="1"/>
          </p:cNvSpPr>
          <p:nvPr>
            <p:ph type="sldNum" sz="quarter" idx="11"/>
          </p:nvPr>
        </p:nvSpPr>
        <p:spPr/>
        <p:txBody>
          <a:bodyPr/>
          <a:lstStyle/>
          <a:p>
            <a:pPr>
              <a:defRPr/>
            </a:pPr>
            <a:fld id="{967C4D33-6383-4CFE-AFB7-F84E968E56E0}" type="slidenum">
              <a:rPr lang="ar-SA" smtClean="0"/>
              <a:pPr>
                <a:defRPr/>
              </a:pPr>
              <a:t>30</a:t>
            </a:fld>
            <a:endParaRPr lang="en-US"/>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ChangeArrowheads="1"/>
          </p:cNvSpPr>
          <p:nvPr/>
        </p:nvSpPr>
        <p:spPr bwMode="auto">
          <a:xfrm>
            <a:off x="1011238" y="2165350"/>
            <a:ext cx="7315200" cy="4108450"/>
          </a:xfrm>
          <a:prstGeom prst="rect">
            <a:avLst/>
          </a:prstGeom>
          <a:solidFill>
            <a:srgbClr val="FFFFCC"/>
          </a:solidFill>
          <a:ln w="9525">
            <a:noFill/>
            <a:miter lim="800000"/>
            <a:headEnd/>
            <a:tailEnd/>
          </a:ln>
        </p:spPr>
        <p:txBody>
          <a:bodyPr>
            <a:spAutoFit/>
          </a:bodyPr>
          <a:lstStyle/>
          <a:p>
            <a:r>
              <a:rPr lang="en-US" b="1">
                <a:solidFill>
                  <a:schemeClr val="tx1"/>
                </a:solidFill>
              </a:rPr>
              <a:t>public class</a:t>
            </a:r>
            <a:r>
              <a:rPr lang="en-US" b="1"/>
              <a:t> Node </a:t>
            </a:r>
            <a:r>
              <a:rPr lang="en-US" b="1">
                <a:solidFill>
                  <a:schemeClr val="tx1"/>
                </a:solidFill>
              </a:rPr>
              <a:t>implements</a:t>
            </a:r>
            <a:r>
              <a:rPr lang="en-US" b="1"/>
              <a:t> java.lang.Comparable {</a:t>
            </a:r>
          </a:p>
          <a:p>
            <a:r>
              <a:rPr lang="en-US" b="1"/>
              <a:t> </a:t>
            </a:r>
            <a:r>
              <a:rPr lang="en-US" b="1">
                <a:solidFill>
                  <a:schemeClr val="tx1"/>
                </a:solidFill>
              </a:rPr>
              <a:t>public</a:t>
            </a:r>
            <a:r>
              <a:rPr lang="en-US" b="1"/>
              <a:t> Invoc invoc; </a:t>
            </a:r>
          </a:p>
          <a:p>
            <a:r>
              <a:rPr lang="en-US" b="1"/>
              <a:t> </a:t>
            </a:r>
            <a:r>
              <a:rPr lang="en-US" b="1">
                <a:solidFill>
                  <a:schemeClr val="tx1"/>
                </a:solidFill>
              </a:rPr>
              <a:t>public</a:t>
            </a:r>
            <a:r>
              <a:rPr lang="en-US" b="1"/>
              <a:t> Consensus&lt;Node&gt; decideNext; </a:t>
            </a:r>
          </a:p>
          <a:p>
            <a:r>
              <a:rPr lang="en-US" b="1"/>
              <a:t> </a:t>
            </a:r>
            <a:r>
              <a:rPr lang="en-US" b="1">
                <a:solidFill>
                  <a:schemeClr val="tx1"/>
                </a:solidFill>
              </a:rPr>
              <a:t>public</a:t>
            </a:r>
            <a:r>
              <a:rPr lang="en-US" b="1"/>
              <a:t> Node next; </a:t>
            </a:r>
          </a:p>
          <a:p>
            <a:r>
              <a:rPr lang="en-US" b="1"/>
              <a:t> </a:t>
            </a:r>
            <a:r>
              <a:rPr lang="en-US" b="1">
                <a:solidFill>
                  <a:schemeClr val="tx1"/>
                </a:solidFill>
              </a:rPr>
              <a:t>public</a:t>
            </a:r>
            <a:r>
              <a:rPr lang="en-US" b="1"/>
              <a:t> </a:t>
            </a:r>
            <a:r>
              <a:rPr lang="en-US" b="1">
                <a:solidFill>
                  <a:schemeClr val="tx1"/>
                </a:solidFill>
              </a:rPr>
              <a:t>int</a:t>
            </a:r>
            <a:r>
              <a:rPr lang="en-US" b="1"/>
              <a:t> seq;                      </a:t>
            </a:r>
          </a:p>
          <a:p>
            <a:r>
              <a:rPr lang="en-US" b="1"/>
              <a:t> </a:t>
            </a:r>
            <a:r>
              <a:rPr lang="en-US" b="1">
                <a:solidFill>
                  <a:schemeClr val="tx1"/>
                </a:solidFill>
              </a:rPr>
              <a:t>public</a:t>
            </a:r>
            <a:r>
              <a:rPr lang="en-US" b="1"/>
              <a:t> Node(Invoc invoc) {</a:t>
            </a:r>
          </a:p>
          <a:p>
            <a:r>
              <a:rPr lang="en-US" b="1"/>
              <a:t>    invoc = invoc;</a:t>
            </a:r>
          </a:p>
          <a:p>
            <a:r>
              <a:rPr lang="en-US" b="1"/>
              <a:t>    decideNext = </a:t>
            </a:r>
            <a:r>
              <a:rPr lang="en-US" b="1">
                <a:solidFill>
                  <a:schemeClr val="tx1"/>
                </a:solidFill>
              </a:rPr>
              <a:t>new</a:t>
            </a:r>
            <a:r>
              <a:rPr lang="en-US" b="1"/>
              <a:t> Consensus&lt;Node&gt;()</a:t>
            </a:r>
          </a:p>
          <a:p>
            <a:r>
              <a:rPr lang="en-US" b="1"/>
              <a:t>    seq = 0;</a:t>
            </a:r>
          </a:p>
          <a:p>
            <a:r>
              <a:rPr lang="en-US" b="1"/>
              <a:t>  }</a:t>
            </a:r>
          </a:p>
        </p:txBody>
      </p:sp>
      <p:sp>
        <p:nvSpPr>
          <p:cNvPr id="30725" name="Rectangle 3"/>
          <p:cNvSpPr>
            <a:spLocks noGrp="1" noChangeArrowheads="1"/>
          </p:cNvSpPr>
          <p:nvPr>
            <p:ph type="title"/>
          </p:nvPr>
        </p:nvSpPr>
        <p:spPr/>
        <p:txBody>
          <a:bodyPr/>
          <a:lstStyle/>
          <a:p>
            <a:r>
              <a:rPr lang="en-US" smtClean="0"/>
              <a:t>Basic Data Structures</a:t>
            </a:r>
          </a:p>
        </p:txBody>
      </p:sp>
      <p:sp>
        <p:nvSpPr>
          <p:cNvPr id="6" name="Slide Number Placeholder 5"/>
          <p:cNvSpPr>
            <a:spLocks noGrp="1"/>
          </p:cNvSpPr>
          <p:nvPr>
            <p:ph type="sldNum" sz="quarter" idx="11"/>
          </p:nvPr>
        </p:nvSpPr>
        <p:spPr/>
        <p:txBody>
          <a:bodyPr/>
          <a:lstStyle/>
          <a:p>
            <a:pPr>
              <a:defRPr/>
            </a:pPr>
            <a:fld id="{E6B53126-0003-4205-8CA0-12067C577708}" type="slidenum">
              <a:rPr lang="ar-SA" smtClean="0"/>
              <a:pPr>
                <a:defRPr/>
              </a:pPr>
              <a:t>31</a:t>
            </a:fld>
            <a:endParaRPr lang="en-US"/>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ChangeArrowheads="1"/>
          </p:cNvSpPr>
          <p:nvPr/>
        </p:nvSpPr>
        <p:spPr bwMode="auto">
          <a:xfrm>
            <a:off x="1011238" y="2165350"/>
            <a:ext cx="7315200" cy="4108450"/>
          </a:xfrm>
          <a:prstGeom prst="rect">
            <a:avLst/>
          </a:prstGeom>
          <a:solidFill>
            <a:srgbClr val="FFFFCC"/>
          </a:solidFill>
          <a:ln w="9525">
            <a:noFill/>
            <a:miter lim="800000"/>
            <a:headEnd/>
            <a:tailEnd/>
          </a:ln>
        </p:spPr>
        <p:txBody>
          <a:bodyPr>
            <a:spAutoFit/>
          </a:bodyPr>
          <a:lstStyle/>
          <a:p>
            <a:r>
              <a:rPr lang="en-US" b="1">
                <a:solidFill>
                  <a:schemeClr val="folHlink"/>
                </a:solidFill>
              </a:rPr>
              <a:t>public class Node implements</a:t>
            </a:r>
            <a:r>
              <a:rPr lang="en-US" b="1"/>
              <a:t> java.lang.Comparable </a:t>
            </a:r>
            <a:r>
              <a:rPr lang="en-US" b="1">
                <a:solidFill>
                  <a:schemeClr val="folHlink"/>
                </a:solidFill>
              </a:rPr>
              <a:t>{</a:t>
            </a:r>
          </a:p>
          <a:p>
            <a:r>
              <a:rPr lang="en-US" b="1"/>
              <a:t> </a:t>
            </a:r>
            <a:r>
              <a:rPr lang="en-US" b="1">
                <a:solidFill>
                  <a:schemeClr val="folHlink"/>
                </a:solidFill>
              </a:rPr>
              <a:t>public Invoc invoc; </a:t>
            </a:r>
          </a:p>
          <a:p>
            <a:r>
              <a:rPr lang="en-US" b="1">
                <a:solidFill>
                  <a:schemeClr val="folHlink"/>
                </a:solidFill>
              </a:rPr>
              <a:t> public Consensus&lt;Node&gt; decideNext; </a:t>
            </a:r>
          </a:p>
          <a:p>
            <a:r>
              <a:rPr lang="en-US" b="1">
                <a:solidFill>
                  <a:schemeClr val="folHlink"/>
                </a:solidFill>
              </a:rPr>
              <a:t> public Node next; </a:t>
            </a:r>
          </a:p>
          <a:p>
            <a:r>
              <a:rPr lang="en-US" b="1">
                <a:solidFill>
                  <a:schemeClr val="folHlink"/>
                </a:solidFill>
              </a:rPr>
              <a:t> public int seq;                      </a:t>
            </a:r>
          </a:p>
          <a:p>
            <a:r>
              <a:rPr lang="en-US" b="1">
                <a:solidFill>
                  <a:schemeClr val="folHlink"/>
                </a:solidFill>
              </a:rPr>
              <a:t> public Node(Invoc invoc) {</a:t>
            </a:r>
          </a:p>
          <a:p>
            <a:r>
              <a:rPr lang="en-US" b="1">
                <a:solidFill>
                  <a:schemeClr val="folHlink"/>
                </a:solidFill>
              </a:rPr>
              <a:t>    invoc = invoc;</a:t>
            </a:r>
          </a:p>
          <a:p>
            <a:r>
              <a:rPr lang="en-US" b="1">
                <a:solidFill>
                  <a:schemeClr val="folHlink"/>
                </a:solidFill>
              </a:rPr>
              <a:t>    decideNext = new Consensus&lt;Node&gt;()</a:t>
            </a:r>
          </a:p>
          <a:p>
            <a:r>
              <a:rPr lang="en-US" b="1">
                <a:solidFill>
                  <a:schemeClr val="folHlink"/>
                </a:solidFill>
              </a:rPr>
              <a:t>    seq = 0;</a:t>
            </a:r>
          </a:p>
          <a:p>
            <a:r>
              <a:rPr lang="en-US" b="1">
                <a:solidFill>
                  <a:schemeClr val="folHlink"/>
                </a:solidFill>
              </a:rPr>
              <a:t>  }</a:t>
            </a:r>
          </a:p>
        </p:txBody>
      </p:sp>
      <p:sp>
        <p:nvSpPr>
          <p:cNvPr id="31749" name="Rectangle 3"/>
          <p:cNvSpPr>
            <a:spLocks noGrp="1" noChangeArrowheads="1"/>
          </p:cNvSpPr>
          <p:nvPr>
            <p:ph type="title"/>
          </p:nvPr>
        </p:nvSpPr>
        <p:spPr/>
        <p:txBody>
          <a:bodyPr/>
          <a:lstStyle/>
          <a:p>
            <a:r>
              <a:rPr lang="en-US" smtClean="0"/>
              <a:t>Basic Data Structures</a:t>
            </a:r>
          </a:p>
        </p:txBody>
      </p:sp>
      <p:sp>
        <p:nvSpPr>
          <p:cNvPr id="31750" name="AutoShape 6"/>
          <p:cNvSpPr>
            <a:spLocks noChangeArrowheads="1"/>
          </p:cNvSpPr>
          <p:nvPr/>
        </p:nvSpPr>
        <p:spPr bwMode="auto">
          <a:xfrm>
            <a:off x="971550" y="2505075"/>
            <a:ext cx="3956050" cy="542925"/>
          </a:xfrm>
          <a:prstGeom prst="wedgeRoundRectCallout">
            <a:avLst>
              <a:gd name="adj1" fmla="val 37361"/>
              <a:gd name="adj2" fmla="val 295907"/>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31751" name="Rectangle 7"/>
          <p:cNvSpPr>
            <a:spLocks noChangeArrowheads="1"/>
          </p:cNvSpPr>
          <p:nvPr/>
        </p:nvSpPr>
        <p:spPr bwMode="auto">
          <a:xfrm>
            <a:off x="1501775" y="4394200"/>
            <a:ext cx="6654800" cy="946150"/>
          </a:xfrm>
          <a:prstGeom prst="rect">
            <a:avLst/>
          </a:prstGeom>
          <a:solidFill>
            <a:srgbClr val="FFFFCC"/>
          </a:solidFill>
          <a:ln w="9525">
            <a:noFill/>
            <a:miter lim="800000"/>
            <a:headEnd/>
            <a:tailEnd/>
          </a:ln>
        </p:spPr>
        <p:txBody>
          <a:bodyPr>
            <a:spAutoFit/>
          </a:bodyPr>
          <a:lstStyle/>
          <a:p>
            <a:pPr algn="ctr"/>
            <a:r>
              <a:rPr lang="en-US" sz="2800" b="1" dirty="0">
                <a:solidFill>
                  <a:srgbClr val="FF0000"/>
                </a:solidFill>
                <a:latin typeface="+mj-lt"/>
              </a:rPr>
              <a:t>Standard interface for class whose objects are totally ordered </a:t>
            </a: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32</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ChangeArrowheads="1"/>
          </p:cNvSpPr>
          <p:nvPr/>
        </p:nvSpPr>
        <p:spPr bwMode="auto">
          <a:xfrm>
            <a:off x="1011238" y="2165350"/>
            <a:ext cx="7315200" cy="4108450"/>
          </a:xfrm>
          <a:prstGeom prst="rect">
            <a:avLst/>
          </a:prstGeom>
          <a:solidFill>
            <a:srgbClr val="FFFFCC"/>
          </a:solidFill>
          <a:ln w="9525">
            <a:noFill/>
            <a:miter lim="800000"/>
            <a:headEnd/>
            <a:tailEnd/>
          </a:ln>
        </p:spPr>
        <p:txBody>
          <a:bodyPr>
            <a:spAutoFit/>
          </a:bodyPr>
          <a:lstStyle/>
          <a:p>
            <a:r>
              <a:rPr lang="en-US" b="1">
                <a:solidFill>
                  <a:schemeClr val="folHlink"/>
                </a:solidFill>
              </a:rPr>
              <a:t>public class Node implements</a:t>
            </a:r>
            <a:r>
              <a:rPr lang="en-US" b="1"/>
              <a:t> </a:t>
            </a:r>
            <a:r>
              <a:rPr lang="en-US" b="1">
                <a:solidFill>
                  <a:schemeClr val="folHlink"/>
                </a:solidFill>
              </a:rPr>
              <a:t>java.lang.Comparable</a:t>
            </a:r>
            <a:r>
              <a:rPr lang="en-US" b="1"/>
              <a:t> </a:t>
            </a:r>
            <a:r>
              <a:rPr lang="en-US" b="1">
                <a:solidFill>
                  <a:schemeClr val="folHlink"/>
                </a:solidFill>
              </a:rPr>
              <a:t>{</a:t>
            </a:r>
          </a:p>
          <a:p>
            <a:r>
              <a:rPr lang="en-US" b="1"/>
              <a:t> public Invoc invoc; </a:t>
            </a:r>
          </a:p>
          <a:p>
            <a:r>
              <a:rPr lang="en-US" b="1">
                <a:solidFill>
                  <a:schemeClr val="folHlink"/>
                </a:solidFill>
              </a:rPr>
              <a:t> public Consensus&lt;Node&gt; decideNext; </a:t>
            </a:r>
          </a:p>
          <a:p>
            <a:r>
              <a:rPr lang="en-US" b="1">
                <a:solidFill>
                  <a:schemeClr val="folHlink"/>
                </a:solidFill>
              </a:rPr>
              <a:t> public Node next; </a:t>
            </a:r>
          </a:p>
          <a:p>
            <a:r>
              <a:rPr lang="en-US" b="1">
                <a:solidFill>
                  <a:schemeClr val="folHlink"/>
                </a:solidFill>
              </a:rPr>
              <a:t> public int seq;                      </a:t>
            </a:r>
          </a:p>
          <a:p>
            <a:r>
              <a:rPr lang="en-US" b="1">
                <a:solidFill>
                  <a:schemeClr val="folHlink"/>
                </a:solidFill>
              </a:rPr>
              <a:t> public Node(Invoc invoc) {</a:t>
            </a:r>
          </a:p>
          <a:p>
            <a:r>
              <a:rPr lang="en-US" b="1">
                <a:solidFill>
                  <a:schemeClr val="folHlink"/>
                </a:solidFill>
              </a:rPr>
              <a:t>    invoc = invoc;</a:t>
            </a:r>
          </a:p>
          <a:p>
            <a:r>
              <a:rPr lang="en-US" b="1">
                <a:solidFill>
                  <a:schemeClr val="folHlink"/>
                </a:solidFill>
              </a:rPr>
              <a:t>    decideNext = new Consensus&lt;Node&gt;()</a:t>
            </a:r>
          </a:p>
          <a:p>
            <a:r>
              <a:rPr lang="en-US" b="1">
                <a:solidFill>
                  <a:schemeClr val="folHlink"/>
                </a:solidFill>
              </a:rPr>
              <a:t>    seq = 0;</a:t>
            </a:r>
          </a:p>
          <a:p>
            <a:r>
              <a:rPr lang="en-US" b="1">
                <a:solidFill>
                  <a:schemeClr val="folHlink"/>
                </a:solidFill>
              </a:rPr>
              <a:t>  }</a:t>
            </a:r>
          </a:p>
        </p:txBody>
      </p:sp>
      <p:sp>
        <p:nvSpPr>
          <p:cNvPr id="32773" name="Rectangle 3"/>
          <p:cNvSpPr>
            <a:spLocks noGrp="1" noChangeArrowheads="1"/>
          </p:cNvSpPr>
          <p:nvPr>
            <p:ph type="title"/>
          </p:nvPr>
        </p:nvSpPr>
        <p:spPr/>
        <p:txBody>
          <a:bodyPr/>
          <a:lstStyle/>
          <a:p>
            <a:r>
              <a:rPr lang="en-US" smtClean="0"/>
              <a:t>Basic Data Structures</a:t>
            </a:r>
          </a:p>
        </p:txBody>
      </p:sp>
      <p:sp>
        <p:nvSpPr>
          <p:cNvPr id="32774" name="AutoShape 4"/>
          <p:cNvSpPr>
            <a:spLocks noChangeArrowheads="1"/>
          </p:cNvSpPr>
          <p:nvPr/>
        </p:nvSpPr>
        <p:spPr bwMode="auto">
          <a:xfrm>
            <a:off x="1030288" y="2844800"/>
            <a:ext cx="3956050" cy="542925"/>
          </a:xfrm>
          <a:prstGeom prst="wedgeRoundRectCallout">
            <a:avLst>
              <a:gd name="adj1" fmla="val 37361"/>
              <a:gd name="adj2" fmla="val 225148"/>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32775" name="Rectangle 5"/>
          <p:cNvSpPr>
            <a:spLocks noChangeArrowheads="1"/>
          </p:cNvSpPr>
          <p:nvPr/>
        </p:nvSpPr>
        <p:spPr bwMode="auto">
          <a:xfrm>
            <a:off x="1501775" y="4394200"/>
            <a:ext cx="6654800" cy="519113"/>
          </a:xfrm>
          <a:prstGeom prst="rect">
            <a:avLst/>
          </a:prstGeom>
          <a:solidFill>
            <a:srgbClr val="FFFFCC"/>
          </a:solidFill>
          <a:ln w="9525">
            <a:noFill/>
            <a:miter lim="800000"/>
            <a:headEnd/>
            <a:tailEnd/>
          </a:ln>
        </p:spPr>
        <p:txBody>
          <a:bodyPr>
            <a:spAutoFit/>
          </a:bodyPr>
          <a:lstStyle/>
          <a:p>
            <a:pPr algn="ctr"/>
            <a:r>
              <a:rPr lang="en-US" sz="2800" b="1" dirty="0">
                <a:solidFill>
                  <a:srgbClr val="FF0000"/>
                </a:solidFill>
                <a:latin typeface="+mj-lt"/>
              </a:rPr>
              <a:t>the invocation </a:t>
            </a: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33</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ChangeArrowheads="1"/>
          </p:cNvSpPr>
          <p:nvPr/>
        </p:nvSpPr>
        <p:spPr bwMode="auto">
          <a:xfrm>
            <a:off x="1011238" y="2165350"/>
            <a:ext cx="7315200" cy="4108450"/>
          </a:xfrm>
          <a:prstGeom prst="rect">
            <a:avLst/>
          </a:prstGeom>
          <a:solidFill>
            <a:srgbClr val="FFFFCC"/>
          </a:solidFill>
          <a:ln w="9525">
            <a:noFill/>
            <a:miter lim="800000"/>
            <a:headEnd/>
            <a:tailEnd/>
          </a:ln>
        </p:spPr>
        <p:txBody>
          <a:bodyPr>
            <a:spAutoFit/>
          </a:bodyPr>
          <a:lstStyle/>
          <a:p>
            <a:r>
              <a:rPr lang="en-US" b="1">
                <a:solidFill>
                  <a:schemeClr val="folHlink"/>
                </a:solidFill>
              </a:rPr>
              <a:t>public class Node implements</a:t>
            </a:r>
            <a:r>
              <a:rPr lang="en-US" b="1"/>
              <a:t> </a:t>
            </a:r>
            <a:r>
              <a:rPr lang="en-US" b="1">
                <a:solidFill>
                  <a:schemeClr val="folHlink"/>
                </a:solidFill>
              </a:rPr>
              <a:t>java.lang.Comparable</a:t>
            </a:r>
            <a:r>
              <a:rPr lang="en-US" b="1"/>
              <a:t> </a:t>
            </a:r>
            <a:r>
              <a:rPr lang="en-US" b="1">
                <a:solidFill>
                  <a:schemeClr val="folHlink"/>
                </a:solidFill>
              </a:rPr>
              <a:t>{</a:t>
            </a:r>
          </a:p>
          <a:p>
            <a:r>
              <a:rPr lang="en-US" b="1">
                <a:solidFill>
                  <a:schemeClr val="folHlink"/>
                </a:solidFill>
              </a:rPr>
              <a:t> public Invoc invoc; </a:t>
            </a:r>
          </a:p>
          <a:p>
            <a:r>
              <a:rPr lang="en-US" b="1"/>
              <a:t> public Consensus&lt;Node&gt; decideNext; </a:t>
            </a:r>
          </a:p>
          <a:p>
            <a:r>
              <a:rPr lang="en-US" b="1">
                <a:solidFill>
                  <a:schemeClr val="folHlink"/>
                </a:solidFill>
              </a:rPr>
              <a:t> public Node next; </a:t>
            </a:r>
          </a:p>
          <a:p>
            <a:r>
              <a:rPr lang="en-US" b="1">
                <a:solidFill>
                  <a:schemeClr val="folHlink"/>
                </a:solidFill>
              </a:rPr>
              <a:t> public int seq;                      </a:t>
            </a:r>
          </a:p>
          <a:p>
            <a:r>
              <a:rPr lang="en-US" b="1">
                <a:solidFill>
                  <a:schemeClr val="folHlink"/>
                </a:solidFill>
              </a:rPr>
              <a:t> public Node(Invoc invoc) {</a:t>
            </a:r>
          </a:p>
          <a:p>
            <a:r>
              <a:rPr lang="en-US" b="1">
                <a:solidFill>
                  <a:schemeClr val="folHlink"/>
                </a:solidFill>
              </a:rPr>
              <a:t>    invoc = invoc;</a:t>
            </a:r>
          </a:p>
          <a:p>
            <a:r>
              <a:rPr lang="en-US" b="1">
                <a:solidFill>
                  <a:schemeClr val="folHlink"/>
                </a:solidFill>
              </a:rPr>
              <a:t>    decideNext = new Consensus&lt;Node&gt;()</a:t>
            </a:r>
          </a:p>
          <a:p>
            <a:r>
              <a:rPr lang="en-US" b="1">
                <a:solidFill>
                  <a:schemeClr val="folHlink"/>
                </a:solidFill>
              </a:rPr>
              <a:t>    seq = 0;</a:t>
            </a:r>
          </a:p>
          <a:p>
            <a:r>
              <a:rPr lang="en-US" b="1">
                <a:solidFill>
                  <a:schemeClr val="folHlink"/>
                </a:solidFill>
              </a:rPr>
              <a:t>  }</a:t>
            </a:r>
          </a:p>
        </p:txBody>
      </p:sp>
      <p:sp>
        <p:nvSpPr>
          <p:cNvPr id="33797" name="Rectangle 3"/>
          <p:cNvSpPr>
            <a:spLocks noGrp="1" noChangeArrowheads="1"/>
          </p:cNvSpPr>
          <p:nvPr>
            <p:ph type="title"/>
          </p:nvPr>
        </p:nvSpPr>
        <p:spPr/>
        <p:txBody>
          <a:bodyPr/>
          <a:lstStyle/>
          <a:p>
            <a:r>
              <a:rPr lang="en-US" smtClean="0"/>
              <a:t>Basic Data Structures</a:t>
            </a:r>
          </a:p>
        </p:txBody>
      </p:sp>
      <p:sp>
        <p:nvSpPr>
          <p:cNvPr id="33798" name="AutoShape 4"/>
          <p:cNvSpPr>
            <a:spLocks noChangeArrowheads="1"/>
          </p:cNvSpPr>
          <p:nvPr/>
        </p:nvSpPr>
        <p:spPr bwMode="auto">
          <a:xfrm>
            <a:off x="1044575" y="3184525"/>
            <a:ext cx="6757988" cy="615950"/>
          </a:xfrm>
          <a:prstGeom prst="wedgeRoundRectCallout">
            <a:avLst>
              <a:gd name="adj1" fmla="val 1139"/>
              <a:gd name="adj2" fmla="val 204380"/>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33799" name="Rectangle 5"/>
          <p:cNvSpPr>
            <a:spLocks noChangeArrowheads="1"/>
          </p:cNvSpPr>
          <p:nvPr/>
        </p:nvSpPr>
        <p:spPr bwMode="auto">
          <a:xfrm>
            <a:off x="1398588" y="4968875"/>
            <a:ext cx="6654800" cy="946150"/>
          </a:xfrm>
          <a:prstGeom prst="rect">
            <a:avLst/>
          </a:prstGeom>
          <a:solidFill>
            <a:srgbClr val="FFFFCC"/>
          </a:solidFill>
          <a:ln w="9525">
            <a:noFill/>
            <a:miter lim="800000"/>
            <a:headEnd/>
            <a:tailEnd/>
          </a:ln>
        </p:spPr>
        <p:txBody>
          <a:bodyPr>
            <a:spAutoFit/>
          </a:bodyPr>
          <a:lstStyle/>
          <a:p>
            <a:pPr algn="ctr"/>
            <a:r>
              <a:rPr lang="en-US" sz="2800" b="1" dirty="0">
                <a:solidFill>
                  <a:srgbClr val="FF0000"/>
                </a:solidFill>
                <a:latin typeface="+mj-lt"/>
              </a:rPr>
              <a:t>Decide on next node </a:t>
            </a:r>
          </a:p>
          <a:p>
            <a:pPr algn="ctr"/>
            <a:r>
              <a:rPr lang="en-US" sz="2800" b="1" dirty="0">
                <a:solidFill>
                  <a:srgbClr val="FF0000"/>
                </a:solidFill>
                <a:latin typeface="+mj-lt"/>
              </a:rPr>
              <a:t>(next method applied to object) </a:t>
            </a: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34</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ChangeArrowheads="1"/>
          </p:cNvSpPr>
          <p:nvPr/>
        </p:nvSpPr>
        <p:spPr bwMode="auto">
          <a:xfrm>
            <a:off x="1011238" y="2165350"/>
            <a:ext cx="7315200" cy="4108450"/>
          </a:xfrm>
          <a:prstGeom prst="rect">
            <a:avLst/>
          </a:prstGeom>
          <a:solidFill>
            <a:srgbClr val="FFFFCC"/>
          </a:solidFill>
          <a:ln w="9525">
            <a:noFill/>
            <a:miter lim="800000"/>
            <a:headEnd/>
            <a:tailEnd/>
          </a:ln>
        </p:spPr>
        <p:txBody>
          <a:bodyPr>
            <a:spAutoFit/>
          </a:bodyPr>
          <a:lstStyle/>
          <a:p>
            <a:r>
              <a:rPr lang="en-US" b="1">
                <a:solidFill>
                  <a:schemeClr val="folHlink"/>
                </a:solidFill>
              </a:rPr>
              <a:t>public class Node implements</a:t>
            </a:r>
            <a:r>
              <a:rPr lang="en-US" b="1"/>
              <a:t> </a:t>
            </a:r>
            <a:r>
              <a:rPr lang="en-US" b="1">
                <a:solidFill>
                  <a:schemeClr val="folHlink"/>
                </a:solidFill>
              </a:rPr>
              <a:t>java.lang.Comparable</a:t>
            </a:r>
            <a:r>
              <a:rPr lang="en-US" b="1"/>
              <a:t> </a:t>
            </a:r>
            <a:r>
              <a:rPr lang="en-US" b="1">
                <a:solidFill>
                  <a:schemeClr val="folHlink"/>
                </a:solidFill>
              </a:rPr>
              <a:t>{</a:t>
            </a:r>
          </a:p>
          <a:p>
            <a:r>
              <a:rPr lang="en-US" b="1">
                <a:solidFill>
                  <a:schemeClr val="folHlink"/>
                </a:solidFill>
              </a:rPr>
              <a:t> public Invoc invoc; </a:t>
            </a:r>
          </a:p>
          <a:p>
            <a:r>
              <a:rPr lang="en-US" b="1">
                <a:solidFill>
                  <a:schemeClr val="folHlink"/>
                </a:solidFill>
              </a:rPr>
              <a:t> public Consensus&lt;Node&gt; decideNext; </a:t>
            </a:r>
          </a:p>
          <a:p>
            <a:r>
              <a:rPr lang="en-US" b="1"/>
              <a:t> public Node next; </a:t>
            </a:r>
          </a:p>
          <a:p>
            <a:r>
              <a:rPr lang="en-US" b="1">
                <a:solidFill>
                  <a:schemeClr val="folHlink"/>
                </a:solidFill>
              </a:rPr>
              <a:t> public int seq;                      </a:t>
            </a:r>
          </a:p>
          <a:p>
            <a:r>
              <a:rPr lang="en-US" b="1">
                <a:solidFill>
                  <a:schemeClr val="folHlink"/>
                </a:solidFill>
              </a:rPr>
              <a:t> public Node(Invoc invoc) {</a:t>
            </a:r>
          </a:p>
          <a:p>
            <a:r>
              <a:rPr lang="en-US" b="1">
                <a:solidFill>
                  <a:schemeClr val="folHlink"/>
                </a:solidFill>
              </a:rPr>
              <a:t>    invoc = invoc;</a:t>
            </a:r>
          </a:p>
          <a:p>
            <a:r>
              <a:rPr lang="en-US" b="1">
                <a:solidFill>
                  <a:schemeClr val="folHlink"/>
                </a:solidFill>
              </a:rPr>
              <a:t>    decideNext = new Consensus&lt;Node&gt;()</a:t>
            </a:r>
          </a:p>
          <a:p>
            <a:r>
              <a:rPr lang="en-US" b="1">
                <a:solidFill>
                  <a:schemeClr val="folHlink"/>
                </a:solidFill>
              </a:rPr>
              <a:t>    seq = 0;</a:t>
            </a:r>
          </a:p>
          <a:p>
            <a:r>
              <a:rPr lang="en-US" b="1">
                <a:solidFill>
                  <a:schemeClr val="folHlink"/>
                </a:solidFill>
              </a:rPr>
              <a:t>  }</a:t>
            </a:r>
          </a:p>
        </p:txBody>
      </p:sp>
      <p:sp>
        <p:nvSpPr>
          <p:cNvPr id="34821" name="Rectangle 3"/>
          <p:cNvSpPr>
            <a:spLocks noGrp="1" noChangeArrowheads="1"/>
          </p:cNvSpPr>
          <p:nvPr>
            <p:ph type="title"/>
          </p:nvPr>
        </p:nvSpPr>
        <p:spPr/>
        <p:txBody>
          <a:bodyPr/>
          <a:lstStyle/>
          <a:p>
            <a:r>
              <a:rPr lang="en-US" smtClean="0"/>
              <a:t>Basic Data Structures</a:t>
            </a:r>
          </a:p>
        </p:txBody>
      </p:sp>
      <p:sp>
        <p:nvSpPr>
          <p:cNvPr id="34822" name="AutoShape 4"/>
          <p:cNvSpPr>
            <a:spLocks noChangeArrowheads="1"/>
          </p:cNvSpPr>
          <p:nvPr/>
        </p:nvSpPr>
        <p:spPr bwMode="auto">
          <a:xfrm>
            <a:off x="1060450" y="3656013"/>
            <a:ext cx="3498850" cy="512762"/>
          </a:xfrm>
          <a:prstGeom prst="wedgeRoundRectCallout">
            <a:avLst>
              <a:gd name="adj1" fmla="val 48319"/>
              <a:gd name="adj2" fmla="val 163620"/>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34823" name="Rectangle 5"/>
          <p:cNvSpPr>
            <a:spLocks noChangeArrowheads="1"/>
          </p:cNvSpPr>
          <p:nvPr/>
        </p:nvSpPr>
        <p:spPr bwMode="auto">
          <a:xfrm>
            <a:off x="1382713" y="4968875"/>
            <a:ext cx="6654800" cy="1373188"/>
          </a:xfrm>
          <a:prstGeom prst="rect">
            <a:avLst/>
          </a:prstGeom>
          <a:solidFill>
            <a:srgbClr val="FFFFCC"/>
          </a:solidFill>
          <a:ln w="9525">
            <a:noFill/>
            <a:miter lim="800000"/>
            <a:headEnd/>
            <a:tailEnd/>
          </a:ln>
        </p:spPr>
        <p:txBody>
          <a:bodyPr>
            <a:spAutoFit/>
          </a:bodyPr>
          <a:lstStyle/>
          <a:p>
            <a:pPr algn="ctr"/>
            <a:r>
              <a:rPr lang="en-US" sz="2800" b="1" dirty="0">
                <a:solidFill>
                  <a:srgbClr val="FF0000"/>
                </a:solidFill>
                <a:latin typeface="+mj-lt"/>
              </a:rPr>
              <a:t>Traversable pointer to next node</a:t>
            </a:r>
          </a:p>
          <a:p>
            <a:pPr algn="ctr"/>
            <a:r>
              <a:rPr lang="en-US" sz="2800" b="1" dirty="0">
                <a:solidFill>
                  <a:srgbClr val="FF0000"/>
                </a:solidFill>
                <a:latin typeface="+mj-lt"/>
              </a:rPr>
              <a:t>(needed because you cannot repeatedly read a consensus object)  </a:t>
            </a: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35</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ChangeArrowheads="1"/>
          </p:cNvSpPr>
          <p:nvPr/>
        </p:nvSpPr>
        <p:spPr bwMode="auto">
          <a:xfrm>
            <a:off x="1011238" y="2165350"/>
            <a:ext cx="7315200" cy="4108450"/>
          </a:xfrm>
          <a:prstGeom prst="rect">
            <a:avLst/>
          </a:prstGeom>
          <a:solidFill>
            <a:srgbClr val="FFFFCC"/>
          </a:solidFill>
          <a:ln w="9525">
            <a:noFill/>
            <a:miter lim="800000"/>
            <a:headEnd/>
            <a:tailEnd/>
          </a:ln>
        </p:spPr>
        <p:txBody>
          <a:bodyPr>
            <a:spAutoFit/>
          </a:bodyPr>
          <a:lstStyle/>
          <a:p>
            <a:r>
              <a:rPr lang="en-US" b="1">
                <a:solidFill>
                  <a:schemeClr val="folHlink"/>
                </a:solidFill>
              </a:rPr>
              <a:t>public class Node implements</a:t>
            </a:r>
            <a:r>
              <a:rPr lang="en-US" b="1"/>
              <a:t> </a:t>
            </a:r>
            <a:r>
              <a:rPr lang="en-US" b="1">
                <a:solidFill>
                  <a:schemeClr val="folHlink"/>
                </a:solidFill>
              </a:rPr>
              <a:t>java.lang.Comparable</a:t>
            </a:r>
            <a:r>
              <a:rPr lang="en-US" b="1"/>
              <a:t> </a:t>
            </a:r>
            <a:r>
              <a:rPr lang="en-US" b="1">
                <a:solidFill>
                  <a:schemeClr val="folHlink"/>
                </a:solidFill>
              </a:rPr>
              <a:t>{</a:t>
            </a:r>
          </a:p>
          <a:p>
            <a:r>
              <a:rPr lang="en-US" b="1">
                <a:solidFill>
                  <a:schemeClr val="folHlink"/>
                </a:solidFill>
              </a:rPr>
              <a:t> public Invoc invoc; </a:t>
            </a:r>
          </a:p>
          <a:p>
            <a:r>
              <a:rPr lang="en-US" b="1">
                <a:solidFill>
                  <a:schemeClr val="folHlink"/>
                </a:solidFill>
              </a:rPr>
              <a:t> public Consensus&lt;Node&gt; decideNext; </a:t>
            </a:r>
          </a:p>
          <a:p>
            <a:r>
              <a:rPr lang="en-US" b="1">
                <a:solidFill>
                  <a:schemeClr val="folHlink"/>
                </a:solidFill>
              </a:rPr>
              <a:t> public Node next; </a:t>
            </a:r>
          </a:p>
          <a:p>
            <a:r>
              <a:rPr lang="en-US" b="1"/>
              <a:t> public int seq;                      </a:t>
            </a:r>
          </a:p>
          <a:p>
            <a:r>
              <a:rPr lang="en-US" b="1">
                <a:solidFill>
                  <a:schemeClr val="folHlink"/>
                </a:solidFill>
              </a:rPr>
              <a:t> public Node(Invoc invoc) {</a:t>
            </a:r>
          </a:p>
          <a:p>
            <a:r>
              <a:rPr lang="en-US" b="1">
                <a:solidFill>
                  <a:schemeClr val="folHlink"/>
                </a:solidFill>
              </a:rPr>
              <a:t>    invoc = invoc;</a:t>
            </a:r>
          </a:p>
          <a:p>
            <a:r>
              <a:rPr lang="en-US" b="1">
                <a:solidFill>
                  <a:schemeClr val="folHlink"/>
                </a:solidFill>
              </a:rPr>
              <a:t>    decideNext = new Consensus&lt;Node&gt;()</a:t>
            </a:r>
          </a:p>
          <a:p>
            <a:r>
              <a:rPr lang="en-US" b="1">
                <a:solidFill>
                  <a:schemeClr val="folHlink"/>
                </a:solidFill>
              </a:rPr>
              <a:t>    seq = 0;</a:t>
            </a:r>
          </a:p>
          <a:p>
            <a:r>
              <a:rPr lang="en-US" b="1">
                <a:solidFill>
                  <a:schemeClr val="folHlink"/>
                </a:solidFill>
              </a:rPr>
              <a:t>  }</a:t>
            </a:r>
          </a:p>
        </p:txBody>
      </p:sp>
      <p:sp>
        <p:nvSpPr>
          <p:cNvPr id="35845" name="Rectangle 3"/>
          <p:cNvSpPr>
            <a:spLocks noGrp="1" noChangeArrowheads="1"/>
          </p:cNvSpPr>
          <p:nvPr>
            <p:ph type="title"/>
          </p:nvPr>
        </p:nvSpPr>
        <p:spPr/>
        <p:txBody>
          <a:bodyPr/>
          <a:lstStyle/>
          <a:p>
            <a:r>
              <a:rPr lang="en-US" smtClean="0"/>
              <a:t>Basic Data Structures</a:t>
            </a:r>
          </a:p>
        </p:txBody>
      </p:sp>
      <p:sp>
        <p:nvSpPr>
          <p:cNvPr id="35846" name="AutoShape 4"/>
          <p:cNvSpPr>
            <a:spLocks noChangeArrowheads="1"/>
          </p:cNvSpPr>
          <p:nvPr/>
        </p:nvSpPr>
        <p:spPr bwMode="auto">
          <a:xfrm>
            <a:off x="1046163" y="4010025"/>
            <a:ext cx="3498850" cy="512763"/>
          </a:xfrm>
          <a:prstGeom prst="wedgeRoundRectCallout">
            <a:avLst>
              <a:gd name="adj1" fmla="val 67968"/>
              <a:gd name="adj2" fmla="val 228639"/>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35847" name="Rectangle 5"/>
          <p:cNvSpPr>
            <a:spLocks noChangeArrowheads="1"/>
          </p:cNvSpPr>
          <p:nvPr/>
        </p:nvSpPr>
        <p:spPr bwMode="auto">
          <a:xfrm>
            <a:off x="4440238" y="5432425"/>
            <a:ext cx="3762375" cy="519113"/>
          </a:xfrm>
          <a:prstGeom prst="rect">
            <a:avLst/>
          </a:prstGeom>
          <a:solidFill>
            <a:srgbClr val="FFFFCC"/>
          </a:solidFill>
          <a:ln w="9525">
            <a:noFill/>
            <a:miter lim="800000"/>
            <a:headEnd/>
            <a:tailEnd/>
          </a:ln>
        </p:spPr>
        <p:txBody>
          <a:bodyPr>
            <a:spAutoFit/>
          </a:bodyPr>
          <a:lstStyle/>
          <a:p>
            <a:pPr algn="ctr"/>
            <a:r>
              <a:rPr lang="en-US" sz="2800" b="1" dirty="0" err="1">
                <a:solidFill>
                  <a:srgbClr val="FF0000"/>
                </a:solidFill>
                <a:latin typeface="+mj-lt"/>
              </a:rPr>
              <a:t>Seq</a:t>
            </a:r>
            <a:r>
              <a:rPr lang="en-US" sz="2800" b="1" dirty="0">
                <a:solidFill>
                  <a:srgbClr val="FF0000"/>
                </a:solidFill>
                <a:latin typeface="+mj-lt"/>
              </a:rPr>
              <a:t> number  </a:t>
            </a: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36</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ChangeArrowheads="1"/>
          </p:cNvSpPr>
          <p:nvPr/>
        </p:nvSpPr>
        <p:spPr bwMode="auto">
          <a:xfrm>
            <a:off x="1011238" y="2165350"/>
            <a:ext cx="7315200" cy="4108450"/>
          </a:xfrm>
          <a:prstGeom prst="rect">
            <a:avLst/>
          </a:prstGeom>
          <a:solidFill>
            <a:srgbClr val="FFFFCC"/>
          </a:solidFill>
          <a:ln w="9525">
            <a:noFill/>
            <a:miter lim="800000"/>
            <a:headEnd/>
            <a:tailEnd/>
          </a:ln>
        </p:spPr>
        <p:txBody>
          <a:bodyPr>
            <a:spAutoFit/>
          </a:bodyPr>
          <a:lstStyle/>
          <a:p>
            <a:r>
              <a:rPr lang="en-US" b="1">
                <a:solidFill>
                  <a:schemeClr val="folHlink"/>
                </a:solidFill>
              </a:rPr>
              <a:t>public class Node implements</a:t>
            </a:r>
            <a:r>
              <a:rPr lang="en-US" b="1"/>
              <a:t> </a:t>
            </a:r>
            <a:r>
              <a:rPr lang="en-US" b="1">
                <a:solidFill>
                  <a:schemeClr val="folHlink"/>
                </a:solidFill>
              </a:rPr>
              <a:t>java.lang.Comparable</a:t>
            </a:r>
            <a:r>
              <a:rPr lang="en-US" b="1"/>
              <a:t> </a:t>
            </a:r>
            <a:r>
              <a:rPr lang="en-US" b="1">
                <a:solidFill>
                  <a:schemeClr val="folHlink"/>
                </a:solidFill>
              </a:rPr>
              <a:t>{</a:t>
            </a:r>
          </a:p>
          <a:p>
            <a:r>
              <a:rPr lang="en-US" b="1">
                <a:solidFill>
                  <a:schemeClr val="folHlink"/>
                </a:solidFill>
              </a:rPr>
              <a:t> public Invoc invoc; </a:t>
            </a:r>
          </a:p>
          <a:p>
            <a:r>
              <a:rPr lang="en-US" b="1">
                <a:solidFill>
                  <a:schemeClr val="folHlink"/>
                </a:solidFill>
              </a:rPr>
              <a:t> public Consensus&lt;Node&gt; decideNext; </a:t>
            </a:r>
          </a:p>
          <a:p>
            <a:r>
              <a:rPr lang="en-US" b="1">
                <a:solidFill>
                  <a:schemeClr val="folHlink"/>
                </a:solidFill>
              </a:rPr>
              <a:t> public Node next; </a:t>
            </a:r>
          </a:p>
          <a:p>
            <a:r>
              <a:rPr lang="en-US" b="1">
                <a:solidFill>
                  <a:schemeClr val="folHlink"/>
                </a:solidFill>
              </a:rPr>
              <a:t> public int seq;                      </a:t>
            </a:r>
          </a:p>
          <a:p>
            <a:r>
              <a:rPr lang="en-US" b="1">
                <a:solidFill>
                  <a:schemeClr val="folHlink"/>
                </a:solidFill>
              </a:rPr>
              <a:t> </a:t>
            </a:r>
            <a:r>
              <a:rPr lang="en-US" b="1">
                <a:solidFill>
                  <a:schemeClr val="tx1"/>
                </a:solidFill>
              </a:rPr>
              <a:t>public</a:t>
            </a:r>
            <a:r>
              <a:rPr lang="en-US" b="1"/>
              <a:t> Node(Invoc invoc) {</a:t>
            </a:r>
          </a:p>
          <a:p>
            <a:r>
              <a:rPr lang="en-US" b="1"/>
              <a:t>    invoc = invoc;</a:t>
            </a:r>
          </a:p>
          <a:p>
            <a:r>
              <a:rPr lang="en-US" b="1"/>
              <a:t>    decideNext = </a:t>
            </a:r>
            <a:r>
              <a:rPr lang="en-US" b="1">
                <a:solidFill>
                  <a:schemeClr val="tx1"/>
                </a:solidFill>
              </a:rPr>
              <a:t>new</a:t>
            </a:r>
            <a:r>
              <a:rPr lang="en-US" b="1"/>
              <a:t> Consensus&lt;Node&gt;()</a:t>
            </a:r>
          </a:p>
          <a:p>
            <a:r>
              <a:rPr lang="en-US" b="1"/>
              <a:t>    seq = 0;</a:t>
            </a:r>
          </a:p>
          <a:p>
            <a:r>
              <a:rPr lang="en-US" b="1"/>
              <a:t>  }</a:t>
            </a:r>
          </a:p>
        </p:txBody>
      </p:sp>
      <p:sp>
        <p:nvSpPr>
          <p:cNvPr id="36869" name="Rectangle 3"/>
          <p:cNvSpPr>
            <a:spLocks noGrp="1" noChangeArrowheads="1"/>
          </p:cNvSpPr>
          <p:nvPr>
            <p:ph type="title"/>
          </p:nvPr>
        </p:nvSpPr>
        <p:spPr/>
        <p:txBody>
          <a:bodyPr/>
          <a:lstStyle/>
          <a:p>
            <a:r>
              <a:rPr lang="en-US" smtClean="0"/>
              <a:t>Basic Data Structures</a:t>
            </a:r>
          </a:p>
        </p:txBody>
      </p:sp>
      <p:sp>
        <p:nvSpPr>
          <p:cNvPr id="36870" name="AutoShape 4"/>
          <p:cNvSpPr>
            <a:spLocks noChangeArrowheads="1"/>
          </p:cNvSpPr>
          <p:nvPr/>
        </p:nvSpPr>
        <p:spPr bwMode="auto">
          <a:xfrm>
            <a:off x="1030288" y="4275138"/>
            <a:ext cx="7202487" cy="2046287"/>
          </a:xfrm>
          <a:prstGeom prst="wedgeRoundRectCallout">
            <a:avLst>
              <a:gd name="adj1" fmla="val 1620"/>
              <a:gd name="adj2" fmla="val -107718"/>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36871" name="Rectangle 5"/>
          <p:cNvSpPr>
            <a:spLocks noChangeArrowheads="1"/>
          </p:cNvSpPr>
          <p:nvPr/>
        </p:nvSpPr>
        <p:spPr bwMode="auto">
          <a:xfrm>
            <a:off x="992188" y="2200275"/>
            <a:ext cx="7285037" cy="946150"/>
          </a:xfrm>
          <a:prstGeom prst="rect">
            <a:avLst/>
          </a:prstGeom>
          <a:solidFill>
            <a:srgbClr val="FFFFCC"/>
          </a:solidFill>
          <a:ln w="9525">
            <a:noFill/>
            <a:miter lim="800000"/>
            <a:headEnd/>
            <a:tailEnd/>
          </a:ln>
        </p:spPr>
        <p:txBody>
          <a:bodyPr>
            <a:spAutoFit/>
          </a:bodyPr>
          <a:lstStyle/>
          <a:p>
            <a:pPr algn="ctr"/>
            <a:r>
              <a:rPr lang="en-US" sz="2800" b="1" dirty="0">
                <a:solidFill>
                  <a:srgbClr val="FF0000"/>
                </a:solidFill>
                <a:latin typeface="+mj-lt"/>
              </a:rPr>
              <a:t>Create new node for this method invocation  </a:t>
            </a: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37</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AutoShape 2"/>
          <p:cNvSpPr>
            <a:spLocks noChangeArrowheads="1"/>
          </p:cNvSpPr>
          <p:nvPr/>
        </p:nvSpPr>
        <p:spPr bwMode="auto">
          <a:xfrm>
            <a:off x="528638" y="3149600"/>
            <a:ext cx="912812" cy="4699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ctr">
              <a:defRPr/>
            </a:pPr>
            <a:endParaRPr lang="en-US" sz="4400" b="1">
              <a:latin typeface="+mn-lt"/>
            </a:endParaRPr>
          </a:p>
        </p:txBody>
      </p:sp>
      <p:sp>
        <p:nvSpPr>
          <p:cNvPr id="37893" name="Rectangle 3"/>
          <p:cNvSpPr>
            <a:spLocks noGrp="1" noChangeArrowheads="1"/>
          </p:cNvSpPr>
          <p:nvPr>
            <p:ph type="title"/>
          </p:nvPr>
        </p:nvSpPr>
        <p:spPr>
          <a:xfrm>
            <a:off x="698500" y="427038"/>
            <a:ext cx="7772400" cy="1143000"/>
          </a:xfrm>
        </p:spPr>
        <p:txBody>
          <a:bodyPr/>
          <a:lstStyle/>
          <a:p>
            <a:r>
              <a:rPr lang="en-US" smtClean="0">
                <a:latin typeface="+mn-lt"/>
              </a:rPr>
              <a:t>Universal Object</a:t>
            </a:r>
          </a:p>
        </p:txBody>
      </p:sp>
      <p:sp>
        <p:nvSpPr>
          <p:cNvPr id="808964" name="AutoShape 4"/>
          <p:cNvSpPr>
            <a:spLocks noChangeArrowheads="1"/>
          </p:cNvSpPr>
          <p:nvPr/>
        </p:nvSpPr>
        <p:spPr bwMode="auto">
          <a:xfrm>
            <a:off x="4083050" y="3146425"/>
            <a:ext cx="912813" cy="4699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mn-lt"/>
            </a:endParaRPr>
          </a:p>
        </p:txBody>
      </p:sp>
      <p:sp>
        <p:nvSpPr>
          <p:cNvPr id="808965" name="AutoShape 5"/>
          <p:cNvSpPr>
            <a:spLocks noChangeArrowheads="1"/>
          </p:cNvSpPr>
          <p:nvPr/>
        </p:nvSpPr>
        <p:spPr bwMode="auto">
          <a:xfrm>
            <a:off x="2900363" y="3146425"/>
            <a:ext cx="914400" cy="4699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mn-lt"/>
            </a:endParaRPr>
          </a:p>
        </p:txBody>
      </p:sp>
      <p:sp>
        <p:nvSpPr>
          <p:cNvPr id="808966" name="AutoShape 6"/>
          <p:cNvSpPr>
            <a:spLocks noChangeArrowheads="1"/>
          </p:cNvSpPr>
          <p:nvPr/>
        </p:nvSpPr>
        <p:spPr bwMode="auto">
          <a:xfrm>
            <a:off x="1717675" y="3130550"/>
            <a:ext cx="912813" cy="4699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ctr">
              <a:defRPr/>
            </a:pPr>
            <a:endParaRPr lang="en-US" sz="4400" b="1">
              <a:latin typeface="+mn-lt"/>
            </a:endParaRPr>
          </a:p>
        </p:txBody>
      </p:sp>
      <p:sp>
        <p:nvSpPr>
          <p:cNvPr id="37897" name="Line 7"/>
          <p:cNvSpPr>
            <a:spLocks noChangeShapeType="1"/>
          </p:cNvSpPr>
          <p:nvPr/>
        </p:nvSpPr>
        <p:spPr bwMode="auto">
          <a:xfrm>
            <a:off x="2630488" y="3381375"/>
            <a:ext cx="268287" cy="0"/>
          </a:xfrm>
          <a:prstGeom prst="line">
            <a:avLst/>
          </a:prstGeom>
          <a:noFill/>
          <a:ln w="76200">
            <a:solidFill>
              <a:schemeClr val="tx1"/>
            </a:solidFill>
            <a:round/>
            <a:headEnd/>
            <a:tailEnd type="triangle" w="med" len="med"/>
          </a:ln>
        </p:spPr>
        <p:txBody>
          <a:bodyPr wrap="none" anchor="ctr"/>
          <a:lstStyle/>
          <a:p>
            <a:endParaRPr lang="en-US">
              <a:latin typeface="+mn-lt"/>
            </a:endParaRPr>
          </a:p>
        </p:txBody>
      </p:sp>
      <p:sp>
        <p:nvSpPr>
          <p:cNvPr id="37898" name="Line 8"/>
          <p:cNvSpPr>
            <a:spLocks noChangeShapeType="1"/>
          </p:cNvSpPr>
          <p:nvPr/>
        </p:nvSpPr>
        <p:spPr bwMode="auto">
          <a:xfrm>
            <a:off x="3814763" y="3381375"/>
            <a:ext cx="268287" cy="0"/>
          </a:xfrm>
          <a:prstGeom prst="line">
            <a:avLst/>
          </a:prstGeom>
          <a:noFill/>
          <a:ln w="76200">
            <a:solidFill>
              <a:schemeClr val="tx1"/>
            </a:solidFill>
            <a:round/>
            <a:headEnd/>
            <a:tailEnd type="triangle" w="med" len="med"/>
          </a:ln>
        </p:spPr>
        <p:txBody>
          <a:bodyPr wrap="none" anchor="ctr"/>
          <a:lstStyle/>
          <a:p>
            <a:endParaRPr lang="en-US">
              <a:latin typeface="+mn-lt"/>
            </a:endParaRPr>
          </a:p>
        </p:txBody>
      </p:sp>
      <p:sp>
        <p:nvSpPr>
          <p:cNvPr id="37899" name="Line 9"/>
          <p:cNvSpPr>
            <a:spLocks noChangeShapeType="1"/>
          </p:cNvSpPr>
          <p:nvPr/>
        </p:nvSpPr>
        <p:spPr bwMode="auto">
          <a:xfrm>
            <a:off x="1447800" y="3365500"/>
            <a:ext cx="269875" cy="0"/>
          </a:xfrm>
          <a:prstGeom prst="line">
            <a:avLst/>
          </a:prstGeom>
          <a:noFill/>
          <a:ln w="76200">
            <a:solidFill>
              <a:schemeClr val="tx1"/>
            </a:solidFill>
            <a:round/>
            <a:headEnd/>
            <a:tailEnd type="triangle" w="med" len="med"/>
          </a:ln>
        </p:spPr>
        <p:txBody>
          <a:bodyPr wrap="none" anchor="ctr"/>
          <a:lstStyle/>
          <a:p>
            <a:endParaRPr lang="en-US">
              <a:latin typeface="+mn-lt"/>
            </a:endParaRPr>
          </a:p>
        </p:txBody>
      </p:sp>
      <p:sp>
        <p:nvSpPr>
          <p:cNvPr id="808970" name="AutoShape 10"/>
          <p:cNvSpPr>
            <a:spLocks noChangeArrowheads="1"/>
          </p:cNvSpPr>
          <p:nvPr/>
        </p:nvSpPr>
        <p:spPr bwMode="auto">
          <a:xfrm>
            <a:off x="3529013" y="4246563"/>
            <a:ext cx="1046162" cy="561975"/>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mn-lt"/>
            </a:endParaRPr>
          </a:p>
        </p:txBody>
      </p:sp>
      <p:sp>
        <p:nvSpPr>
          <p:cNvPr id="37901" name="Text Box 11"/>
          <p:cNvSpPr txBox="1">
            <a:spLocks noChangeArrowheads="1"/>
          </p:cNvSpPr>
          <p:nvPr/>
        </p:nvSpPr>
        <p:spPr bwMode="auto">
          <a:xfrm>
            <a:off x="2454752" y="4300538"/>
            <a:ext cx="902811" cy="461665"/>
          </a:xfrm>
          <a:prstGeom prst="rect">
            <a:avLst/>
          </a:prstGeom>
          <a:noFill/>
          <a:ln w="9525">
            <a:noFill/>
            <a:miter lim="800000"/>
            <a:headEnd/>
            <a:tailEnd/>
          </a:ln>
        </p:spPr>
        <p:txBody>
          <a:bodyPr wrap="none">
            <a:spAutoFit/>
          </a:bodyPr>
          <a:lstStyle/>
          <a:p>
            <a:pPr algn="r"/>
            <a:r>
              <a:rPr lang="en-US" b="1">
                <a:latin typeface="+mn-lt"/>
              </a:rPr>
              <a:t>head</a:t>
            </a:r>
          </a:p>
        </p:txBody>
      </p:sp>
      <p:sp>
        <p:nvSpPr>
          <p:cNvPr id="37902" name="Text Box 12"/>
          <p:cNvSpPr txBox="1">
            <a:spLocks noChangeArrowheads="1"/>
          </p:cNvSpPr>
          <p:nvPr/>
        </p:nvSpPr>
        <p:spPr bwMode="auto">
          <a:xfrm>
            <a:off x="873583" y="3092450"/>
            <a:ext cx="412292" cy="584775"/>
          </a:xfrm>
          <a:prstGeom prst="rect">
            <a:avLst/>
          </a:prstGeom>
          <a:noFill/>
          <a:ln w="9525">
            <a:noFill/>
            <a:miter lim="800000"/>
            <a:headEnd/>
            <a:tailEnd/>
          </a:ln>
        </p:spPr>
        <p:txBody>
          <a:bodyPr wrap="none">
            <a:spAutoFit/>
          </a:bodyPr>
          <a:lstStyle/>
          <a:p>
            <a:pPr algn="r"/>
            <a:r>
              <a:rPr lang="en-US" sz="3200" b="1">
                <a:latin typeface="+mn-lt"/>
              </a:rPr>
              <a:t>1</a:t>
            </a:r>
          </a:p>
        </p:txBody>
      </p:sp>
      <p:sp>
        <p:nvSpPr>
          <p:cNvPr id="37903" name="Text Box 13"/>
          <p:cNvSpPr txBox="1">
            <a:spLocks noChangeArrowheads="1"/>
          </p:cNvSpPr>
          <p:nvPr/>
        </p:nvSpPr>
        <p:spPr bwMode="auto">
          <a:xfrm>
            <a:off x="1992771" y="3092450"/>
            <a:ext cx="412292" cy="584775"/>
          </a:xfrm>
          <a:prstGeom prst="rect">
            <a:avLst/>
          </a:prstGeom>
          <a:noFill/>
          <a:ln w="9525">
            <a:noFill/>
            <a:miter lim="800000"/>
            <a:headEnd/>
            <a:tailEnd/>
          </a:ln>
        </p:spPr>
        <p:txBody>
          <a:bodyPr wrap="none">
            <a:spAutoFit/>
          </a:bodyPr>
          <a:lstStyle/>
          <a:p>
            <a:pPr algn="r"/>
            <a:r>
              <a:rPr lang="en-US" sz="3200" b="1">
                <a:latin typeface="+mn-lt"/>
              </a:rPr>
              <a:t>2</a:t>
            </a:r>
          </a:p>
        </p:txBody>
      </p:sp>
      <p:sp>
        <p:nvSpPr>
          <p:cNvPr id="37904" name="Text Box 14"/>
          <p:cNvSpPr txBox="1">
            <a:spLocks noChangeArrowheads="1"/>
          </p:cNvSpPr>
          <p:nvPr/>
        </p:nvSpPr>
        <p:spPr bwMode="auto">
          <a:xfrm>
            <a:off x="3111958" y="3092450"/>
            <a:ext cx="412292" cy="584775"/>
          </a:xfrm>
          <a:prstGeom prst="rect">
            <a:avLst/>
          </a:prstGeom>
          <a:noFill/>
          <a:ln w="9525">
            <a:noFill/>
            <a:miter lim="800000"/>
            <a:headEnd/>
            <a:tailEnd/>
          </a:ln>
        </p:spPr>
        <p:txBody>
          <a:bodyPr wrap="none">
            <a:spAutoFit/>
          </a:bodyPr>
          <a:lstStyle/>
          <a:p>
            <a:pPr algn="r"/>
            <a:r>
              <a:rPr lang="en-US" sz="3200" b="1">
                <a:latin typeface="+mn-lt"/>
              </a:rPr>
              <a:t>3</a:t>
            </a:r>
          </a:p>
        </p:txBody>
      </p:sp>
      <p:sp>
        <p:nvSpPr>
          <p:cNvPr id="808975" name="AutoShape 15"/>
          <p:cNvSpPr>
            <a:spLocks noChangeArrowheads="1"/>
          </p:cNvSpPr>
          <p:nvPr/>
        </p:nvSpPr>
        <p:spPr bwMode="auto">
          <a:xfrm>
            <a:off x="2230438" y="1676400"/>
            <a:ext cx="2246312" cy="9017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mn-lt"/>
            </a:endParaRPr>
          </a:p>
        </p:txBody>
      </p:sp>
      <p:sp>
        <p:nvSpPr>
          <p:cNvPr id="37906" name="Line 16"/>
          <p:cNvSpPr>
            <a:spLocks noChangeShapeType="1"/>
          </p:cNvSpPr>
          <p:nvPr/>
        </p:nvSpPr>
        <p:spPr bwMode="auto">
          <a:xfrm flipH="1" flipV="1">
            <a:off x="2273300" y="2547938"/>
            <a:ext cx="623888" cy="584200"/>
          </a:xfrm>
          <a:prstGeom prst="line">
            <a:avLst/>
          </a:prstGeom>
          <a:noFill/>
          <a:ln w="9525">
            <a:solidFill>
              <a:schemeClr val="tx1"/>
            </a:solidFill>
            <a:prstDash val="dash"/>
            <a:round/>
            <a:headEnd/>
            <a:tailEnd/>
          </a:ln>
        </p:spPr>
        <p:txBody>
          <a:bodyPr wrap="none" anchor="ctr"/>
          <a:lstStyle/>
          <a:p>
            <a:endParaRPr lang="en-US">
              <a:latin typeface="+mn-lt"/>
            </a:endParaRPr>
          </a:p>
        </p:txBody>
      </p:sp>
      <p:sp>
        <p:nvSpPr>
          <p:cNvPr id="37907" name="Line 17"/>
          <p:cNvSpPr>
            <a:spLocks noChangeShapeType="1"/>
          </p:cNvSpPr>
          <p:nvPr/>
        </p:nvSpPr>
        <p:spPr bwMode="auto">
          <a:xfrm flipV="1">
            <a:off x="3797300" y="2582863"/>
            <a:ext cx="614363" cy="558800"/>
          </a:xfrm>
          <a:prstGeom prst="line">
            <a:avLst/>
          </a:prstGeom>
          <a:noFill/>
          <a:ln w="9525">
            <a:solidFill>
              <a:schemeClr val="tx1"/>
            </a:solidFill>
            <a:prstDash val="dash"/>
            <a:round/>
            <a:headEnd/>
            <a:tailEnd/>
          </a:ln>
        </p:spPr>
        <p:txBody>
          <a:bodyPr wrap="none" anchor="ctr"/>
          <a:lstStyle/>
          <a:p>
            <a:endParaRPr lang="en-US">
              <a:latin typeface="+mn-lt"/>
            </a:endParaRPr>
          </a:p>
        </p:txBody>
      </p:sp>
      <p:sp>
        <p:nvSpPr>
          <p:cNvPr id="37908" name="Line 18"/>
          <p:cNvSpPr>
            <a:spLocks noChangeShapeType="1"/>
          </p:cNvSpPr>
          <p:nvPr/>
        </p:nvSpPr>
        <p:spPr bwMode="auto">
          <a:xfrm>
            <a:off x="4037013" y="1684338"/>
            <a:ext cx="12700" cy="862012"/>
          </a:xfrm>
          <a:prstGeom prst="line">
            <a:avLst/>
          </a:prstGeom>
          <a:noFill/>
          <a:ln w="9525">
            <a:solidFill>
              <a:schemeClr val="tx1"/>
            </a:solidFill>
            <a:round/>
            <a:headEnd/>
            <a:tailEnd/>
          </a:ln>
        </p:spPr>
        <p:txBody>
          <a:bodyPr wrap="none" anchor="ctr"/>
          <a:lstStyle/>
          <a:p>
            <a:endParaRPr lang="en-US">
              <a:latin typeface="+mn-lt"/>
            </a:endParaRPr>
          </a:p>
        </p:txBody>
      </p:sp>
      <p:sp>
        <p:nvSpPr>
          <p:cNvPr id="37909" name="Line 19"/>
          <p:cNvSpPr>
            <a:spLocks noChangeShapeType="1"/>
          </p:cNvSpPr>
          <p:nvPr/>
        </p:nvSpPr>
        <p:spPr bwMode="auto">
          <a:xfrm>
            <a:off x="3092450" y="1692275"/>
            <a:ext cx="0" cy="863600"/>
          </a:xfrm>
          <a:prstGeom prst="line">
            <a:avLst/>
          </a:prstGeom>
          <a:noFill/>
          <a:ln w="9525">
            <a:solidFill>
              <a:schemeClr val="tx1"/>
            </a:solidFill>
            <a:round/>
            <a:headEnd/>
            <a:tailEnd/>
          </a:ln>
        </p:spPr>
        <p:txBody>
          <a:bodyPr wrap="none" anchor="ctr"/>
          <a:lstStyle/>
          <a:p>
            <a:endParaRPr lang="en-US">
              <a:latin typeface="+mn-lt"/>
            </a:endParaRPr>
          </a:p>
        </p:txBody>
      </p:sp>
      <p:sp>
        <p:nvSpPr>
          <p:cNvPr id="37910" name="Line 20"/>
          <p:cNvSpPr>
            <a:spLocks noChangeShapeType="1"/>
          </p:cNvSpPr>
          <p:nvPr/>
        </p:nvSpPr>
        <p:spPr bwMode="auto">
          <a:xfrm>
            <a:off x="4333875" y="2120900"/>
            <a:ext cx="581025" cy="12700"/>
          </a:xfrm>
          <a:prstGeom prst="line">
            <a:avLst/>
          </a:prstGeom>
          <a:noFill/>
          <a:ln w="76200">
            <a:solidFill>
              <a:schemeClr val="tx1"/>
            </a:solidFill>
            <a:round/>
            <a:headEnd/>
            <a:tailEnd type="triangle" w="med" len="med"/>
          </a:ln>
        </p:spPr>
        <p:txBody>
          <a:bodyPr wrap="none" anchor="ctr"/>
          <a:lstStyle/>
          <a:p>
            <a:endParaRPr lang="en-US">
              <a:latin typeface="+mn-lt"/>
            </a:endParaRPr>
          </a:p>
        </p:txBody>
      </p:sp>
      <p:sp>
        <p:nvSpPr>
          <p:cNvPr id="808981" name="AutoShape 21"/>
          <p:cNvSpPr>
            <a:spLocks noChangeArrowheads="1"/>
          </p:cNvSpPr>
          <p:nvPr/>
        </p:nvSpPr>
        <p:spPr bwMode="auto">
          <a:xfrm>
            <a:off x="5713413" y="2630488"/>
            <a:ext cx="1962150" cy="1079500"/>
          </a:xfrm>
          <a:prstGeom prst="wedgeRoundRectCallout">
            <a:avLst>
              <a:gd name="adj1" fmla="val -153398"/>
              <a:gd name="adj2" fmla="val -90148"/>
              <a:gd name="adj3" fmla="val 16667"/>
            </a:avLst>
          </a:prstGeom>
          <a:solidFill>
            <a:schemeClr val="bg1">
              <a:alpha val="79999"/>
            </a:schemeClr>
          </a:solidFill>
          <a:ln w="38100">
            <a:solidFill>
              <a:srgbClr val="FF0000"/>
            </a:solidFill>
            <a:miter lim="800000"/>
            <a:headEnd/>
            <a:tailEnd/>
          </a:ln>
        </p:spPr>
        <p:txBody>
          <a:bodyPr anchor="ctr"/>
          <a:lstStyle/>
          <a:p>
            <a:pPr algn="ctr"/>
            <a:r>
              <a:rPr lang="en-US" sz="2000" b="1">
                <a:solidFill>
                  <a:srgbClr val="FF0000"/>
                </a:solidFill>
                <a:latin typeface="+mn-lt"/>
              </a:rPr>
              <a:t>decideNext</a:t>
            </a:r>
          </a:p>
          <a:p>
            <a:pPr algn="ctr"/>
            <a:r>
              <a:rPr lang="en-US" sz="2000" b="1">
                <a:solidFill>
                  <a:srgbClr val="FF0000"/>
                </a:solidFill>
                <a:latin typeface="+mn-lt"/>
              </a:rPr>
              <a:t>(Consensus Object)</a:t>
            </a:r>
          </a:p>
        </p:txBody>
      </p:sp>
      <p:sp>
        <p:nvSpPr>
          <p:cNvPr id="808982" name="AutoShape 22"/>
          <p:cNvSpPr>
            <a:spLocks noChangeArrowheads="1"/>
          </p:cNvSpPr>
          <p:nvPr/>
        </p:nvSpPr>
        <p:spPr bwMode="auto">
          <a:xfrm>
            <a:off x="6202363" y="4776788"/>
            <a:ext cx="1990725" cy="947737"/>
          </a:xfrm>
          <a:prstGeom prst="wedgeRoundRectCallout">
            <a:avLst>
              <a:gd name="adj1" fmla="val -150560"/>
              <a:gd name="adj2" fmla="val -82162"/>
              <a:gd name="adj3" fmla="val 16667"/>
            </a:avLst>
          </a:prstGeom>
          <a:solidFill>
            <a:schemeClr val="bg1">
              <a:alpha val="79999"/>
            </a:schemeClr>
          </a:solidFill>
          <a:ln w="38100">
            <a:solidFill>
              <a:srgbClr val="FF0000"/>
            </a:solidFill>
            <a:miter lim="800000"/>
            <a:headEnd/>
            <a:tailEnd/>
          </a:ln>
        </p:spPr>
        <p:txBody>
          <a:bodyPr anchor="ctr"/>
          <a:lstStyle/>
          <a:p>
            <a:pPr algn="ctr"/>
            <a:r>
              <a:rPr lang="en-US" sz="2000" b="1">
                <a:solidFill>
                  <a:srgbClr val="FF0000"/>
                </a:solidFill>
                <a:latin typeface="+mn-lt"/>
              </a:rPr>
              <a:t>Ptr to cell w/highest Seq Num</a:t>
            </a:r>
          </a:p>
        </p:txBody>
      </p:sp>
      <p:sp>
        <p:nvSpPr>
          <p:cNvPr id="808983" name="AutoShape 23"/>
          <p:cNvSpPr>
            <a:spLocks noChangeArrowheads="1"/>
          </p:cNvSpPr>
          <p:nvPr/>
        </p:nvSpPr>
        <p:spPr bwMode="auto">
          <a:xfrm>
            <a:off x="234950" y="536575"/>
            <a:ext cx="1989138" cy="1104900"/>
          </a:xfrm>
          <a:prstGeom prst="wedgeRoundRectCallout">
            <a:avLst>
              <a:gd name="adj1" fmla="val 72347"/>
              <a:gd name="adj2" fmla="val 84338"/>
              <a:gd name="adj3" fmla="val 16667"/>
            </a:avLst>
          </a:prstGeom>
          <a:noFill/>
          <a:ln w="38100">
            <a:solidFill>
              <a:srgbClr val="FF0000"/>
            </a:solidFill>
            <a:miter lim="800000"/>
            <a:headEnd/>
            <a:tailEnd/>
          </a:ln>
        </p:spPr>
        <p:txBody>
          <a:bodyPr anchor="ctr"/>
          <a:lstStyle/>
          <a:p>
            <a:pPr algn="ctr"/>
            <a:r>
              <a:rPr lang="en-US" sz="2000" b="1" dirty="0" err="1">
                <a:solidFill>
                  <a:srgbClr val="FF0000"/>
                </a:solidFill>
                <a:latin typeface="+mn-lt"/>
              </a:rPr>
              <a:t>Seq</a:t>
            </a:r>
            <a:r>
              <a:rPr lang="en-US" sz="2000" b="1" dirty="0">
                <a:solidFill>
                  <a:srgbClr val="FF0000"/>
                </a:solidFill>
                <a:latin typeface="+mn-lt"/>
              </a:rPr>
              <a:t> number, </a:t>
            </a:r>
            <a:r>
              <a:rPr lang="en-US" sz="2000" b="1" dirty="0" err="1">
                <a:solidFill>
                  <a:srgbClr val="FF0000"/>
                </a:solidFill>
                <a:latin typeface="+mn-lt"/>
              </a:rPr>
              <a:t>Invoc</a:t>
            </a:r>
            <a:r>
              <a:rPr lang="en-US" sz="2000" b="1" dirty="0">
                <a:solidFill>
                  <a:srgbClr val="FF0000"/>
                </a:solidFill>
                <a:latin typeface="+mn-lt"/>
              </a:rPr>
              <a:t> </a:t>
            </a:r>
          </a:p>
        </p:txBody>
      </p:sp>
      <p:sp>
        <p:nvSpPr>
          <p:cNvPr id="37914" name="Text Box 24"/>
          <p:cNvSpPr txBox="1">
            <a:spLocks noChangeArrowheads="1"/>
          </p:cNvSpPr>
          <p:nvPr/>
        </p:nvSpPr>
        <p:spPr bwMode="auto">
          <a:xfrm>
            <a:off x="476203" y="2651125"/>
            <a:ext cx="628697" cy="461665"/>
          </a:xfrm>
          <a:prstGeom prst="rect">
            <a:avLst/>
          </a:prstGeom>
          <a:noFill/>
          <a:ln w="9525">
            <a:noFill/>
            <a:miter lim="800000"/>
            <a:headEnd/>
            <a:tailEnd/>
          </a:ln>
        </p:spPr>
        <p:txBody>
          <a:bodyPr wrap="none">
            <a:spAutoFit/>
          </a:bodyPr>
          <a:lstStyle/>
          <a:p>
            <a:pPr algn="r"/>
            <a:r>
              <a:rPr lang="en-US" b="1">
                <a:latin typeface="+mn-lt"/>
              </a:rPr>
              <a:t>tail</a:t>
            </a:r>
          </a:p>
        </p:txBody>
      </p:sp>
      <p:sp>
        <p:nvSpPr>
          <p:cNvPr id="37915" name="Text Box 25"/>
          <p:cNvSpPr txBox="1">
            <a:spLocks noChangeArrowheads="1"/>
          </p:cNvSpPr>
          <p:nvPr/>
        </p:nvSpPr>
        <p:spPr bwMode="auto">
          <a:xfrm>
            <a:off x="1146497" y="1874838"/>
            <a:ext cx="918841" cy="461665"/>
          </a:xfrm>
          <a:prstGeom prst="rect">
            <a:avLst/>
          </a:prstGeom>
          <a:noFill/>
          <a:ln w="9525">
            <a:noFill/>
            <a:miter lim="800000"/>
            <a:headEnd/>
            <a:tailEnd/>
          </a:ln>
        </p:spPr>
        <p:txBody>
          <a:bodyPr wrap="none">
            <a:spAutoFit/>
          </a:bodyPr>
          <a:lstStyle/>
          <a:p>
            <a:pPr algn="r"/>
            <a:r>
              <a:rPr lang="en-US" b="1">
                <a:latin typeface="+mn-lt"/>
              </a:rPr>
              <a:t>node</a:t>
            </a:r>
          </a:p>
        </p:txBody>
      </p:sp>
      <p:sp>
        <p:nvSpPr>
          <p:cNvPr id="808986" name="AutoShape 26"/>
          <p:cNvSpPr>
            <a:spLocks noChangeArrowheads="1"/>
          </p:cNvSpPr>
          <p:nvPr/>
        </p:nvSpPr>
        <p:spPr bwMode="auto">
          <a:xfrm>
            <a:off x="6935788" y="911225"/>
            <a:ext cx="1281112" cy="735013"/>
          </a:xfrm>
          <a:prstGeom prst="wedgeRoundRectCallout">
            <a:avLst>
              <a:gd name="adj1" fmla="val -256815"/>
              <a:gd name="adj2" fmla="val 81532"/>
              <a:gd name="adj3" fmla="val 16667"/>
            </a:avLst>
          </a:prstGeom>
          <a:noFill/>
          <a:ln w="38100">
            <a:solidFill>
              <a:srgbClr val="FF0000"/>
            </a:solidFill>
            <a:miter lim="800000"/>
            <a:headEnd/>
            <a:tailEnd/>
          </a:ln>
        </p:spPr>
        <p:txBody>
          <a:bodyPr anchor="ctr"/>
          <a:lstStyle/>
          <a:p>
            <a:pPr algn="ctr"/>
            <a:r>
              <a:rPr lang="en-US" sz="2000" b="1">
                <a:solidFill>
                  <a:srgbClr val="FF0000"/>
                </a:solidFill>
                <a:latin typeface="+mn-lt"/>
              </a:rPr>
              <a:t>next</a:t>
            </a:r>
          </a:p>
        </p:txBody>
      </p:sp>
      <p:sp>
        <p:nvSpPr>
          <p:cNvPr id="37917" name="Text Box 27"/>
          <p:cNvSpPr txBox="1">
            <a:spLocks noChangeArrowheads="1"/>
          </p:cNvSpPr>
          <p:nvPr/>
        </p:nvSpPr>
        <p:spPr bwMode="auto">
          <a:xfrm>
            <a:off x="4324808" y="3095625"/>
            <a:ext cx="412292" cy="584775"/>
          </a:xfrm>
          <a:prstGeom prst="rect">
            <a:avLst/>
          </a:prstGeom>
          <a:noFill/>
          <a:ln w="9525">
            <a:noFill/>
            <a:miter lim="800000"/>
            <a:headEnd/>
            <a:tailEnd/>
          </a:ln>
        </p:spPr>
        <p:txBody>
          <a:bodyPr wrap="none">
            <a:spAutoFit/>
          </a:bodyPr>
          <a:lstStyle/>
          <a:p>
            <a:pPr algn="r"/>
            <a:r>
              <a:rPr lang="en-US" sz="3200" b="1">
                <a:latin typeface="+mn-lt"/>
              </a:rPr>
              <a:t>4</a:t>
            </a:r>
          </a:p>
        </p:txBody>
      </p:sp>
      <p:sp>
        <p:nvSpPr>
          <p:cNvPr id="37918" name="Freeform 28"/>
          <p:cNvSpPr>
            <a:spLocks/>
          </p:cNvSpPr>
          <p:nvPr/>
        </p:nvSpPr>
        <p:spPr bwMode="auto">
          <a:xfrm>
            <a:off x="4048125" y="3670300"/>
            <a:ext cx="465138" cy="461665"/>
          </a:xfrm>
          <a:custGeom>
            <a:avLst/>
            <a:gdLst>
              <a:gd name="T0" fmla="*/ 0 w 293"/>
              <a:gd name="T1" fmla="*/ 2147483647 h 509"/>
              <a:gd name="T2" fmla="*/ 2147483647 w 293"/>
              <a:gd name="T3" fmla="*/ 2147483647 h 509"/>
              <a:gd name="T4" fmla="*/ 2147483647 w 293"/>
              <a:gd name="T5" fmla="*/ 0 h 509"/>
              <a:gd name="T6" fmla="*/ 0 60000 65536"/>
              <a:gd name="T7" fmla="*/ 0 60000 65536"/>
              <a:gd name="T8" fmla="*/ 0 60000 65536"/>
              <a:gd name="T9" fmla="*/ 0 w 293"/>
              <a:gd name="T10" fmla="*/ 0 h 509"/>
              <a:gd name="T11" fmla="*/ 293 w 293"/>
              <a:gd name="T12" fmla="*/ 509 h 509"/>
            </a:gdLst>
            <a:ahLst/>
            <a:cxnLst>
              <a:cxn ang="T6">
                <a:pos x="T0" y="T1"/>
              </a:cxn>
              <a:cxn ang="T7">
                <a:pos x="T2" y="T3"/>
              </a:cxn>
              <a:cxn ang="T8">
                <a:pos x="T4" y="T5"/>
              </a:cxn>
            </a:cxnLst>
            <a:rect l="T9" t="T10" r="T11" b="T12"/>
            <a:pathLst>
              <a:path w="293" h="509">
                <a:moveTo>
                  <a:pt x="0" y="509"/>
                </a:moveTo>
                <a:cubicBezTo>
                  <a:pt x="98" y="399"/>
                  <a:pt x="197" y="289"/>
                  <a:pt x="245" y="204"/>
                </a:cubicBezTo>
                <a:cubicBezTo>
                  <a:pt x="293" y="119"/>
                  <a:pt x="290" y="59"/>
                  <a:pt x="288" y="0"/>
                </a:cubicBezTo>
              </a:path>
            </a:pathLst>
          </a:custGeom>
          <a:noFill/>
          <a:ln w="76200">
            <a:solidFill>
              <a:schemeClr val="tx1"/>
            </a:solidFill>
            <a:round/>
            <a:headEnd/>
            <a:tailEnd type="triangle" w="med" len="med"/>
          </a:ln>
        </p:spPr>
        <p:txBody>
          <a:bodyPr>
            <a:spAutoFit/>
          </a:bodyPr>
          <a:lstStyle/>
          <a:p>
            <a:endParaRPr lang="en-US">
              <a:latin typeface="+mn-lt"/>
            </a:endParaRPr>
          </a:p>
        </p:txBody>
      </p:sp>
      <p:sp>
        <p:nvSpPr>
          <p:cNvPr id="31" name="Slide Number Placeholder 30"/>
          <p:cNvSpPr>
            <a:spLocks noGrp="1"/>
          </p:cNvSpPr>
          <p:nvPr>
            <p:ph type="sldNum" sz="quarter" idx="11"/>
          </p:nvPr>
        </p:nvSpPr>
        <p:spPr/>
        <p:txBody>
          <a:bodyPr/>
          <a:lstStyle/>
          <a:p>
            <a:pPr>
              <a:defRPr/>
            </a:pPr>
            <a:fld id="{E6B53126-0003-4205-8CA0-12067C577708}" type="slidenum">
              <a:rPr lang="ar-SA" smtClean="0"/>
              <a:pPr>
                <a:defRPr/>
              </a:pPr>
              <a:t>38</a:t>
            </a:fld>
            <a:endParaRPr lang="en-US"/>
          </a:p>
        </p:txBody>
      </p:sp>
      <p:sp>
        <p:nvSpPr>
          <p:cNvPr id="32" name="Footer Placeholder 31"/>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89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89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89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1" grpId="0" animBg="1"/>
      <p:bldP spid="808982" grpId="0" animBg="1"/>
      <p:bldP spid="808983" grpId="0" animBg="1"/>
      <p:bldP spid="80898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AutoShape 2"/>
          <p:cNvSpPr>
            <a:spLocks noChangeArrowheads="1"/>
          </p:cNvSpPr>
          <p:nvPr/>
        </p:nvSpPr>
        <p:spPr bwMode="auto">
          <a:xfrm>
            <a:off x="528638" y="3149600"/>
            <a:ext cx="912812" cy="4699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ctr">
              <a:defRPr/>
            </a:pPr>
            <a:endParaRPr lang="en-US" sz="4400" b="1">
              <a:latin typeface="+mn-lt"/>
            </a:endParaRPr>
          </a:p>
        </p:txBody>
      </p:sp>
      <p:sp>
        <p:nvSpPr>
          <p:cNvPr id="38917" name="Rectangle 3"/>
          <p:cNvSpPr>
            <a:spLocks noGrp="1" noChangeArrowheads="1"/>
          </p:cNvSpPr>
          <p:nvPr>
            <p:ph type="title"/>
          </p:nvPr>
        </p:nvSpPr>
        <p:spPr>
          <a:xfrm>
            <a:off x="698500" y="427038"/>
            <a:ext cx="7772400" cy="1143000"/>
          </a:xfrm>
        </p:spPr>
        <p:txBody>
          <a:bodyPr/>
          <a:lstStyle/>
          <a:p>
            <a:r>
              <a:rPr lang="en-US" smtClean="0">
                <a:latin typeface="+mn-lt"/>
              </a:rPr>
              <a:t>Universal Object</a:t>
            </a:r>
          </a:p>
        </p:txBody>
      </p:sp>
      <p:sp>
        <p:nvSpPr>
          <p:cNvPr id="811012" name="AutoShape 4"/>
          <p:cNvSpPr>
            <a:spLocks noChangeArrowheads="1"/>
          </p:cNvSpPr>
          <p:nvPr/>
        </p:nvSpPr>
        <p:spPr bwMode="auto">
          <a:xfrm>
            <a:off x="4083050" y="3146425"/>
            <a:ext cx="912813" cy="4699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mn-lt"/>
            </a:endParaRPr>
          </a:p>
        </p:txBody>
      </p:sp>
      <p:sp>
        <p:nvSpPr>
          <p:cNvPr id="811013" name="AutoShape 5"/>
          <p:cNvSpPr>
            <a:spLocks noChangeArrowheads="1"/>
          </p:cNvSpPr>
          <p:nvPr/>
        </p:nvSpPr>
        <p:spPr bwMode="auto">
          <a:xfrm>
            <a:off x="2900363" y="3146425"/>
            <a:ext cx="914400" cy="4699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mn-lt"/>
            </a:endParaRPr>
          </a:p>
        </p:txBody>
      </p:sp>
      <p:sp>
        <p:nvSpPr>
          <p:cNvPr id="811014" name="AutoShape 6"/>
          <p:cNvSpPr>
            <a:spLocks noChangeArrowheads="1"/>
          </p:cNvSpPr>
          <p:nvPr/>
        </p:nvSpPr>
        <p:spPr bwMode="auto">
          <a:xfrm>
            <a:off x="1717675" y="3130550"/>
            <a:ext cx="912813" cy="4699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ctr">
              <a:defRPr/>
            </a:pPr>
            <a:endParaRPr lang="en-US" sz="4400" b="1">
              <a:latin typeface="+mn-lt"/>
            </a:endParaRPr>
          </a:p>
        </p:txBody>
      </p:sp>
      <p:sp>
        <p:nvSpPr>
          <p:cNvPr id="38921" name="Line 7"/>
          <p:cNvSpPr>
            <a:spLocks noChangeShapeType="1"/>
          </p:cNvSpPr>
          <p:nvPr/>
        </p:nvSpPr>
        <p:spPr bwMode="auto">
          <a:xfrm>
            <a:off x="2630488" y="3381375"/>
            <a:ext cx="268287" cy="0"/>
          </a:xfrm>
          <a:prstGeom prst="line">
            <a:avLst/>
          </a:prstGeom>
          <a:noFill/>
          <a:ln w="76200">
            <a:solidFill>
              <a:schemeClr val="tx1"/>
            </a:solidFill>
            <a:round/>
            <a:headEnd/>
            <a:tailEnd type="triangle" w="med" len="med"/>
          </a:ln>
        </p:spPr>
        <p:txBody>
          <a:bodyPr wrap="none" anchor="ctr"/>
          <a:lstStyle/>
          <a:p>
            <a:endParaRPr lang="en-US">
              <a:latin typeface="+mn-lt"/>
            </a:endParaRPr>
          </a:p>
        </p:txBody>
      </p:sp>
      <p:sp>
        <p:nvSpPr>
          <p:cNvPr id="38922" name="Line 8"/>
          <p:cNvSpPr>
            <a:spLocks noChangeShapeType="1"/>
          </p:cNvSpPr>
          <p:nvPr/>
        </p:nvSpPr>
        <p:spPr bwMode="auto">
          <a:xfrm>
            <a:off x="3814763" y="3381375"/>
            <a:ext cx="268287" cy="0"/>
          </a:xfrm>
          <a:prstGeom prst="line">
            <a:avLst/>
          </a:prstGeom>
          <a:noFill/>
          <a:ln w="76200">
            <a:solidFill>
              <a:schemeClr val="tx1"/>
            </a:solidFill>
            <a:round/>
            <a:headEnd/>
            <a:tailEnd type="triangle" w="med" len="med"/>
          </a:ln>
        </p:spPr>
        <p:txBody>
          <a:bodyPr wrap="none" anchor="ctr"/>
          <a:lstStyle/>
          <a:p>
            <a:endParaRPr lang="en-US">
              <a:latin typeface="+mn-lt"/>
            </a:endParaRPr>
          </a:p>
        </p:txBody>
      </p:sp>
      <p:sp>
        <p:nvSpPr>
          <p:cNvPr id="38923" name="Line 9"/>
          <p:cNvSpPr>
            <a:spLocks noChangeShapeType="1"/>
          </p:cNvSpPr>
          <p:nvPr/>
        </p:nvSpPr>
        <p:spPr bwMode="auto">
          <a:xfrm>
            <a:off x="1447800" y="3365500"/>
            <a:ext cx="269875" cy="0"/>
          </a:xfrm>
          <a:prstGeom prst="line">
            <a:avLst/>
          </a:prstGeom>
          <a:noFill/>
          <a:ln w="76200">
            <a:solidFill>
              <a:schemeClr val="tx1"/>
            </a:solidFill>
            <a:round/>
            <a:headEnd/>
            <a:tailEnd type="triangle" w="med" len="med"/>
          </a:ln>
        </p:spPr>
        <p:txBody>
          <a:bodyPr wrap="none" anchor="ctr"/>
          <a:lstStyle/>
          <a:p>
            <a:endParaRPr lang="en-US">
              <a:latin typeface="+mn-lt"/>
            </a:endParaRPr>
          </a:p>
        </p:txBody>
      </p:sp>
      <p:sp>
        <p:nvSpPr>
          <p:cNvPr id="811018" name="AutoShape 10"/>
          <p:cNvSpPr>
            <a:spLocks noChangeArrowheads="1"/>
          </p:cNvSpPr>
          <p:nvPr/>
        </p:nvSpPr>
        <p:spPr bwMode="auto">
          <a:xfrm>
            <a:off x="3529013" y="4246563"/>
            <a:ext cx="1046162" cy="561975"/>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mn-lt"/>
            </a:endParaRPr>
          </a:p>
        </p:txBody>
      </p:sp>
      <p:sp>
        <p:nvSpPr>
          <p:cNvPr id="38925" name="Text Box 11"/>
          <p:cNvSpPr txBox="1">
            <a:spLocks noChangeArrowheads="1"/>
          </p:cNvSpPr>
          <p:nvPr/>
        </p:nvSpPr>
        <p:spPr bwMode="auto">
          <a:xfrm>
            <a:off x="2454752" y="4300538"/>
            <a:ext cx="902811" cy="461665"/>
          </a:xfrm>
          <a:prstGeom prst="rect">
            <a:avLst/>
          </a:prstGeom>
          <a:noFill/>
          <a:ln w="9525">
            <a:noFill/>
            <a:miter lim="800000"/>
            <a:headEnd/>
            <a:tailEnd/>
          </a:ln>
        </p:spPr>
        <p:txBody>
          <a:bodyPr wrap="none">
            <a:spAutoFit/>
          </a:bodyPr>
          <a:lstStyle/>
          <a:p>
            <a:pPr algn="r"/>
            <a:r>
              <a:rPr lang="en-US" b="1">
                <a:latin typeface="+mn-lt"/>
              </a:rPr>
              <a:t>head</a:t>
            </a:r>
          </a:p>
        </p:txBody>
      </p:sp>
      <p:sp>
        <p:nvSpPr>
          <p:cNvPr id="38926" name="Text Box 12"/>
          <p:cNvSpPr txBox="1">
            <a:spLocks noChangeArrowheads="1"/>
          </p:cNvSpPr>
          <p:nvPr/>
        </p:nvSpPr>
        <p:spPr bwMode="auto">
          <a:xfrm>
            <a:off x="873583" y="3092450"/>
            <a:ext cx="412292" cy="584775"/>
          </a:xfrm>
          <a:prstGeom prst="rect">
            <a:avLst/>
          </a:prstGeom>
          <a:noFill/>
          <a:ln w="9525">
            <a:noFill/>
            <a:miter lim="800000"/>
            <a:headEnd/>
            <a:tailEnd/>
          </a:ln>
        </p:spPr>
        <p:txBody>
          <a:bodyPr wrap="none">
            <a:spAutoFit/>
          </a:bodyPr>
          <a:lstStyle/>
          <a:p>
            <a:pPr algn="r"/>
            <a:r>
              <a:rPr lang="en-US" sz="3200" b="1">
                <a:latin typeface="+mn-lt"/>
              </a:rPr>
              <a:t>1</a:t>
            </a:r>
          </a:p>
        </p:txBody>
      </p:sp>
      <p:sp>
        <p:nvSpPr>
          <p:cNvPr id="38927" name="Text Box 13"/>
          <p:cNvSpPr txBox="1">
            <a:spLocks noChangeArrowheads="1"/>
          </p:cNvSpPr>
          <p:nvPr/>
        </p:nvSpPr>
        <p:spPr bwMode="auto">
          <a:xfrm>
            <a:off x="1992771" y="3092450"/>
            <a:ext cx="412292" cy="584775"/>
          </a:xfrm>
          <a:prstGeom prst="rect">
            <a:avLst/>
          </a:prstGeom>
          <a:noFill/>
          <a:ln w="9525">
            <a:noFill/>
            <a:miter lim="800000"/>
            <a:headEnd/>
            <a:tailEnd/>
          </a:ln>
        </p:spPr>
        <p:txBody>
          <a:bodyPr wrap="none">
            <a:spAutoFit/>
          </a:bodyPr>
          <a:lstStyle/>
          <a:p>
            <a:pPr algn="r"/>
            <a:r>
              <a:rPr lang="en-US" sz="3200" b="1">
                <a:latin typeface="+mn-lt"/>
              </a:rPr>
              <a:t>2</a:t>
            </a:r>
          </a:p>
        </p:txBody>
      </p:sp>
      <p:sp>
        <p:nvSpPr>
          <p:cNvPr id="38928" name="Text Box 14"/>
          <p:cNvSpPr txBox="1">
            <a:spLocks noChangeArrowheads="1"/>
          </p:cNvSpPr>
          <p:nvPr/>
        </p:nvSpPr>
        <p:spPr bwMode="auto">
          <a:xfrm>
            <a:off x="3111958" y="3092450"/>
            <a:ext cx="412292" cy="584775"/>
          </a:xfrm>
          <a:prstGeom prst="rect">
            <a:avLst/>
          </a:prstGeom>
          <a:noFill/>
          <a:ln w="9525">
            <a:noFill/>
            <a:miter lim="800000"/>
            <a:headEnd/>
            <a:tailEnd/>
          </a:ln>
        </p:spPr>
        <p:txBody>
          <a:bodyPr wrap="none">
            <a:spAutoFit/>
          </a:bodyPr>
          <a:lstStyle/>
          <a:p>
            <a:pPr algn="r"/>
            <a:r>
              <a:rPr lang="en-US" sz="3200" b="1">
                <a:latin typeface="+mn-lt"/>
              </a:rPr>
              <a:t>3</a:t>
            </a:r>
          </a:p>
        </p:txBody>
      </p:sp>
      <p:sp>
        <p:nvSpPr>
          <p:cNvPr id="811023" name="AutoShape 15"/>
          <p:cNvSpPr>
            <a:spLocks noChangeArrowheads="1"/>
          </p:cNvSpPr>
          <p:nvPr/>
        </p:nvSpPr>
        <p:spPr bwMode="auto">
          <a:xfrm>
            <a:off x="2230438" y="1676400"/>
            <a:ext cx="2246312" cy="9017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mn-lt"/>
            </a:endParaRPr>
          </a:p>
        </p:txBody>
      </p:sp>
      <p:sp>
        <p:nvSpPr>
          <p:cNvPr id="38930" name="Line 16"/>
          <p:cNvSpPr>
            <a:spLocks noChangeShapeType="1"/>
          </p:cNvSpPr>
          <p:nvPr/>
        </p:nvSpPr>
        <p:spPr bwMode="auto">
          <a:xfrm flipH="1" flipV="1">
            <a:off x="2273300" y="2547938"/>
            <a:ext cx="623888" cy="584200"/>
          </a:xfrm>
          <a:prstGeom prst="line">
            <a:avLst/>
          </a:prstGeom>
          <a:noFill/>
          <a:ln w="9525">
            <a:solidFill>
              <a:schemeClr val="tx1"/>
            </a:solidFill>
            <a:prstDash val="dash"/>
            <a:round/>
            <a:headEnd/>
            <a:tailEnd/>
          </a:ln>
        </p:spPr>
        <p:txBody>
          <a:bodyPr wrap="none" anchor="ctr"/>
          <a:lstStyle/>
          <a:p>
            <a:endParaRPr lang="en-US">
              <a:latin typeface="+mn-lt"/>
            </a:endParaRPr>
          </a:p>
        </p:txBody>
      </p:sp>
      <p:sp>
        <p:nvSpPr>
          <p:cNvPr id="38931" name="Line 17"/>
          <p:cNvSpPr>
            <a:spLocks noChangeShapeType="1"/>
          </p:cNvSpPr>
          <p:nvPr/>
        </p:nvSpPr>
        <p:spPr bwMode="auto">
          <a:xfrm flipV="1">
            <a:off x="3797300" y="2582863"/>
            <a:ext cx="614363" cy="558800"/>
          </a:xfrm>
          <a:prstGeom prst="line">
            <a:avLst/>
          </a:prstGeom>
          <a:noFill/>
          <a:ln w="9525">
            <a:solidFill>
              <a:schemeClr val="tx1"/>
            </a:solidFill>
            <a:prstDash val="dash"/>
            <a:round/>
            <a:headEnd/>
            <a:tailEnd/>
          </a:ln>
        </p:spPr>
        <p:txBody>
          <a:bodyPr wrap="none" anchor="ctr"/>
          <a:lstStyle/>
          <a:p>
            <a:endParaRPr lang="en-US">
              <a:latin typeface="+mn-lt"/>
            </a:endParaRPr>
          </a:p>
        </p:txBody>
      </p:sp>
      <p:sp>
        <p:nvSpPr>
          <p:cNvPr id="38932" name="Line 18"/>
          <p:cNvSpPr>
            <a:spLocks noChangeShapeType="1"/>
          </p:cNvSpPr>
          <p:nvPr/>
        </p:nvSpPr>
        <p:spPr bwMode="auto">
          <a:xfrm>
            <a:off x="4037013" y="1684338"/>
            <a:ext cx="12700" cy="862012"/>
          </a:xfrm>
          <a:prstGeom prst="line">
            <a:avLst/>
          </a:prstGeom>
          <a:noFill/>
          <a:ln w="9525">
            <a:solidFill>
              <a:schemeClr val="tx1"/>
            </a:solidFill>
            <a:round/>
            <a:headEnd/>
            <a:tailEnd/>
          </a:ln>
        </p:spPr>
        <p:txBody>
          <a:bodyPr wrap="none" anchor="ctr"/>
          <a:lstStyle/>
          <a:p>
            <a:endParaRPr lang="en-US">
              <a:latin typeface="+mn-lt"/>
            </a:endParaRPr>
          </a:p>
        </p:txBody>
      </p:sp>
      <p:sp>
        <p:nvSpPr>
          <p:cNvPr id="38933" name="Line 19"/>
          <p:cNvSpPr>
            <a:spLocks noChangeShapeType="1"/>
          </p:cNvSpPr>
          <p:nvPr/>
        </p:nvSpPr>
        <p:spPr bwMode="auto">
          <a:xfrm>
            <a:off x="3092450" y="1692275"/>
            <a:ext cx="0" cy="863600"/>
          </a:xfrm>
          <a:prstGeom prst="line">
            <a:avLst/>
          </a:prstGeom>
          <a:noFill/>
          <a:ln w="9525">
            <a:solidFill>
              <a:schemeClr val="tx1"/>
            </a:solidFill>
            <a:round/>
            <a:headEnd/>
            <a:tailEnd/>
          </a:ln>
        </p:spPr>
        <p:txBody>
          <a:bodyPr wrap="none" anchor="ctr"/>
          <a:lstStyle/>
          <a:p>
            <a:endParaRPr lang="en-US">
              <a:latin typeface="+mn-lt"/>
            </a:endParaRPr>
          </a:p>
        </p:txBody>
      </p:sp>
      <p:sp>
        <p:nvSpPr>
          <p:cNvPr id="38934" name="Line 20"/>
          <p:cNvSpPr>
            <a:spLocks noChangeShapeType="1"/>
          </p:cNvSpPr>
          <p:nvPr/>
        </p:nvSpPr>
        <p:spPr bwMode="auto">
          <a:xfrm>
            <a:off x="4333875" y="2120900"/>
            <a:ext cx="581025" cy="12700"/>
          </a:xfrm>
          <a:prstGeom prst="line">
            <a:avLst/>
          </a:prstGeom>
          <a:noFill/>
          <a:ln w="76200">
            <a:solidFill>
              <a:schemeClr val="tx1"/>
            </a:solidFill>
            <a:round/>
            <a:headEnd/>
            <a:tailEnd type="triangle" w="med" len="med"/>
          </a:ln>
        </p:spPr>
        <p:txBody>
          <a:bodyPr wrap="none" anchor="ctr"/>
          <a:lstStyle/>
          <a:p>
            <a:endParaRPr lang="en-US">
              <a:latin typeface="+mn-lt"/>
            </a:endParaRPr>
          </a:p>
        </p:txBody>
      </p:sp>
      <p:sp>
        <p:nvSpPr>
          <p:cNvPr id="38935" name="AutoShape 22"/>
          <p:cNvSpPr>
            <a:spLocks noChangeArrowheads="1"/>
          </p:cNvSpPr>
          <p:nvPr/>
        </p:nvSpPr>
        <p:spPr bwMode="auto">
          <a:xfrm>
            <a:off x="5635625" y="3248025"/>
            <a:ext cx="2974975" cy="2800350"/>
          </a:xfrm>
          <a:prstGeom prst="wedgeRoundRectCallout">
            <a:avLst>
              <a:gd name="adj1" fmla="val -73694"/>
              <a:gd name="adj2" fmla="val 3685"/>
              <a:gd name="adj3" fmla="val 16667"/>
            </a:avLst>
          </a:prstGeom>
          <a:solidFill>
            <a:schemeClr val="bg1">
              <a:alpha val="79999"/>
            </a:schemeClr>
          </a:solidFill>
          <a:ln w="38100">
            <a:solidFill>
              <a:srgbClr val="FF0000"/>
            </a:solidFill>
            <a:miter lim="800000"/>
            <a:headEnd/>
            <a:tailEnd/>
          </a:ln>
        </p:spPr>
        <p:txBody>
          <a:bodyPr anchor="ctr"/>
          <a:lstStyle/>
          <a:p>
            <a:pPr algn="ctr"/>
            <a:r>
              <a:rPr lang="en-US" b="1">
                <a:solidFill>
                  <a:srgbClr val="FF0000"/>
                </a:solidFill>
                <a:latin typeface="+mn-lt"/>
              </a:rPr>
              <a:t>All threads repeatedly modify  head…back to where we started? </a:t>
            </a:r>
          </a:p>
        </p:txBody>
      </p:sp>
      <p:sp>
        <p:nvSpPr>
          <p:cNvPr id="38936" name="Text Box 24"/>
          <p:cNvSpPr txBox="1">
            <a:spLocks noChangeArrowheads="1"/>
          </p:cNvSpPr>
          <p:nvPr/>
        </p:nvSpPr>
        <p:spPr bwMode="auto">
          <a:xfrm>
            <a:off x="476203" y="2651125"/>
            <a:ext cx="628697" cy="461665"/>
          </a:xfrm>
          <a:prstGeom prst="rect">
            <a:avLst/>
          </a:prstGeom>
          <a:noFill/>
          <a:ln w="9525">
            <a:noFill/>
            <a:miter lim="800000"/>
            <a:headEnd/>
            <a:tailEnd/>
          </a:ln>
        </p:spPr>
        <p:txBody>
          <a:bodyPr wrap="none">
            <a:spAutoFit/>
          </a:bodyPr>
          <a:lstStyle/>
          <a:p>
            <a:pPr algn="r"/>
            <a:r>
              <a:rPr lang="en-US" b="1">
                <a:latin typeface="+mn-lt"/>
              </a:rPr>
              <a:t>tail</a:t>
            </a:r>
          </a:p>
        </p:txBody>
      </p:sp>
      <p:sp>
        <p:nvSpPr>
          <p:cNvPr id="38937" name="Text Box 25"/>
          <p:cNvSpPr txBox="1">
            <a:spLocks noChangeArrowheads="1"/>
          </p:cNvSpPr>
          <p:nvPr/>
        </p:nvSpPr>
        <p:spPr bwMode="auto">
          <a:xfrm>
            <a:off x="1146497" y="1874838"/>
            <a:ext cx="918841" cy="461665"/>
          </a:xfrm>
          <a:prstGeom prst="rect">
            <a:avLst/>
          </a:prstGeom>
          <a:noFill/>
          <a:ln w="9525">
            <a:noFill/>
            <a:miter lim="800000"/>
            <a:headEnd/>
            <a:tailEnd/>
          </a:ln>
        </p:spPr>
        <p:txBody>
          <a:bodyPr wrap="none">
            <a:spAutoFit/>
          </a:bodyPr>
          <a:lstStyle/>
          <a:p>
            <a:pPr algn="r"/>
            <a:r>
              <a:rPr lang="en-US" b="1">
                <a:latin typeface="+mn-lt"/>
              </a:rPr>
              <a:t>node</a:t>
            </a:r>
          </a:p>
        </p:txBody>
      </p:sp>
      <p:sp>
        <p:nvSpPr>
          <p:cNvPr id="38938" name="Text Box 27"/>
          <p:cNvSpPr txBox="1">
            <a:spLocks noChangeArrowheads="1"/>
          </p:cNvSpPr>
          <p:nvPr/>
        </p:nvSpPr>
        <p:spPr bwMode="auto">
          <a:xfrm>
            <a:off x="4324808" y="3095625"/>
            <a:ext cx="412292" cy="584775"/>
          </a:xfrm>
          <a:prstGeom prst="rect">
            <a:avLst/>
          </a:prstGeom>
          <a:noFill/>
          <a:ln w="9525">
            <a:noFill/>
            <a:miter lim="800000"/>
            <a:headEnd/>
            <a:tailEnd/>
          </a:ln>
        </p:spPr>
        <p:txBody>
          <a:bodyPr wrap="none">
            <a:spAutoFit/>
          </a:bodyPr>
          <a:lstStyle/>
          <a:p>
            <a:pPr algn="r"/>
            <a:r>
              <a:rPr lang="en-US" sz="3200" b="1">
                <a:latin typeface="+mn-lt"/>
              </a:rPr>
              <a:t>4</a:t>
            </a:r>
          </a:p>
        </p:txBody>
      </p:sp>
      <p:sp>
        <p:nvSpPr>
          <p:cNvPr id="38939" name="Freeform 28"/>
          <p:cNvSpPr>
            <a:spLocks/>
          </p:cNvSpPr>
          <p:nvPr/>
        </p:nvSpPr>
        <p:spPr bwMode="auto">
          <a:xfrm>
            <a:off x="4048125" y="3670300"/>
            <a:ext cx="465138" cy="461665"/>
          </a:xfrm>
          <a:custGeom>
            <a:avLst/>
            <a:gdLst>
              <a:gd name="T0" fmla="*/ 0 w 293"/>
              <a:gd name="T1" fmla="*/ 2147483647 h 509"/>
              <a:gd name="T2" fmla="*/ 2147483647 w 293"/>
              <a:gd name="T3" fmla="*/ 2147483647 h 509"/>
              <a:gd name="T4" fmla="*/ 2147483647 w 293"/>
              <a:gd name="T5" fmla="*/ 0 h 509"/>
              <a:gd name="T6" fmla="*/ 0 60000 65536"/>
              <a:gd name="T7" fmla="*/ 0 60000 65536"/>
              <a:gd name="T8" fmla="*/ 0 60000 65536"/>
              <a:gd name="T9" fmla="*/ 0 w 293"/>
              <a:gd name="T10" fmla="*/ 0 h 509"/>
              <a:gd name="T11" fmla="*/ 293 w 293"/>
              <a:gd name="T12" fmla="*/ 509 h 509"/>
            </a:gdLst>
            <a:ahLst/>
            <a:cxnLst>
              <a:cxn ang="T6">
                <a:pos x="T0" y="T1"/>
              </a:cxn>
              <a:cxn ang="T7">
                <a:pos x="T2" y="T3"/>
              </a:cxn>
              <a:cxn ang="T8">
                <a:pos x="T4" y="T5"/>
              </a:cxn>
            </a:cxnLst>
            <a:rect l="T9" t="T10" r="T11" b="T12"/>
            <a:pathLst>
              <a:path w="293" h="509">
                <a:moveTo>
                  <a:pt x="0" y="509"/>
                </a:moveTo>
                <a:cubicBezTo>
                  <a:pt x="98" y="399"/>
                  <a:pt x="197" y="289"/>
                  <a:pt x="245" y="204"/>
                </a:cubicBezTo>
                <a:cubicBezTo>
                  <a:pt x="293" y="119"/>
                  <a:pt x="290" y="59"/>
                  <a:pt x="288" y="0"/>
                </a:cubicBezTo>
              </a:path>
            </a:pathLst>
          </a:custGeom>
          <a:noFill/>
          <a:ln w="76200">
            <a:solidFill>
              <a:schemeClr val="tx1"/>
            </a:solidFill>
            <a:round/>
            <a:headEnd/>
            <a:tailEnd type="triangle" w="med" len="med"/>
          </a:ln>
        </p:spPr>
        <p:txBody>
          <a:bodyPr>
            <a:spAutoFit/>
          </a:bodyPr>
          <a:lstStyle/>
          <a:p>
            <a:endParaRPr lang="en-US">
              <a:latin typeface="+mn-lt"/>
            </a:endParaRPr>
          </a:p>
        </p:txBody>
      </p:sp>
      <p:sp>
        <p:nvSpPr>
          <p:cNvPr id="38940" name="AutoShape 29"/>
          <p:cNvSpPr>
            <a:spLocks noChangeArrowheads="1"/>
          </p:cNvSpPr>
          <p:nvPr/>
        </p:nvSpPr>
        <p:spPr bwMode="auto">
          <a:xfrm>
            <a:off x="3589338" y="4147642"/>
            <a:ext cx="1493837" cy="1037630"/>
          </a:xfrm>
          <a:prstGeom prst="irregularSeal2">
            <a:avLst/>
          </a:prstGeom>
          <a:solidFill>
            <a:srgbClr val="FF0000"/>
          </a:solidFill>
          <a:ln w="9525" algn="ctr">
            <a:noFill/>
            <a:miter lim="800000"/>
            <a:headEnd/>
            <a:tailEnd/>
          </a:ln>
        </p:spPr>
        <p:txBody>
          <a:bodyPr anchor="ctr">
            <a:spAutoFit/>
          </a:bodyPr>
          <a:lstStyle/>
          <a:p>
            <a:endParaRPr lang="en-US">
              <a:latin typeface="+mn-lt"/>
            </a:endParaRPr>
          </a:p>
        </p:txBody>
      </p:sp>
      <p:sp>
        <p:nvSpPr>
          <p:cNvPr id="29" name="Slide Number Placeholder 28"/>
          <p:cNvSpPr>
            <a:spLocks noGrp="1"/>
          </p:cNvSpPr>
          <p:nvPr>
            <p:ph type="sldNum" sz="quarter" idx="11"/>
          </p:nvPr>
        </p:nvSpPr>
        <p:spPr/>
        <p:txBody>
          <a:bodyPr/>
          <a:lstStyle/>
          <a:p>
            <a:pPr>
              <a:defRPr/>
            </a:pPr>
            <a:fld id="{E6B53126-0003-4205-8CA0-12067C577708}" type="slidenum">
              <a:rPr lang="ar-SA" smtClean="0"/>
              <a:pPr>
                <a:defRPr/>
              </a:pPr>
              <a:t>39</a:t>
            </a:fld>
            <a:endParaRPr lang="en-US"/>
          </a:p>
        </p:txBody>
      </p:sp>
      <p:sp>
        <p:nvSpPr>
          <p:cNvPr id="30" name="Footer Placeholder 29"/>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pic>
        <p:nvPicPr>
          <p:cNvPr id="5125" name="Picture 3"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5126" name="Rectangle 4"/>
          <p:cNvSpPr>
            <a:spLocks noGrp="1" noChangeArrowheads="1"/>
          </p:cNvSpPr>
          <p:nvPr>
            <p:ph type="title"/>
          </p:nvPr>
        </p:nvSpPr>
        <p:spPr/>
        <p:txBody>
          <a:bodyPr/>
          <a:lstStyle/>
          <a:p>
            <a:r>
              <a:rPr lang="en-US" smtClean="0"/>
              <a:t>Consensus Hierarchy</a:t>
            </a:r>
          </a:p>
        </p:txBody>
      </p:sp>
      <p:sp>
        <p:nvSpPr>
          <p:cNvPr id="5127" name="Rectangle 5"/>
          <p:cNvSpPr>
            <a:spLocks noChangeArrowheads="1"/>
          </p:cNvSpPr>
          <p:nvPr/>
        </p:nvSpPr>
        <p:spPr bwMode="auto">
          <a:xfrm>
            <a:off x="990600" y="2057400"/>
            <a:ext cx="7162800" cy="3733800"/>
          </a:xfrm>
          <a:prstGeom prst="rect">
            <a:avLst/>
          </a:prstGeom>
          <a:solidFill>
            <a:srgbClr val="DDDDDD"/>
          </a:solidFill>
          <a:ln w="9525">
            <a:solidFill>
              <a:schemeClr val="tx1"/>
            </a:solidFill>
            <a:miter lim="800000"/>
            <a:headEnd/>
            <a:tailEnd/>
          </a:ln>
        </p:spPr>
        <p:txBody>
          <a:bodyPr wrap="none" anchor="ctr"/>
          <a:lstStyle/>
          <a:p>
            <a:endParaRPr lang="en-US">
              <a:latin typeface="+mj-lt"/>
            </a:endParaRPr>
          </a:p>
        </p:txBody>
      </p:sp>
      <p:sp>
        <p:nvSpPr>
          <p:cNvPr id="5128" name="Line 6"/>
          <p:cNvSpPr>
            <a:spLocks noChangeShapeType="1"/>
          </p:cNvSpPr>
          <p:nvPr/>
        </p:nvSpPr>
        <p:spPr bwMode="auto">
          <a:xfrm>
            <a:off x="990600" y="2895600"/>
            <a:ext cx="7162800" cy="0"/>
          </a:xfrm>
          <a:prstGeom prst="line">
            <a:avLst/>
          </a:prstGeom>
          <a:noFill/>
          <a:ln w="9525">
            <a:solidFill>
              <a:schemeClr val="tx1"/>
            </a:solidFill>
            <a:round/>
            <a:headEnd/>
            <a:tailEnd/>
          </a:ln>
        </p:spPr>
        <p:txBody>
          <a:bodyPr/>
          <a:lstStyle/>
          <a:p>
            <a:endParaRPr lang="en-US">
              <a:latin typeface="+mj-lt"/>
            </a:endParaRPr>
          </a:p>
        </p:txBody>
      </p:sp>
      <p:sp>
        <p:nvSpPr>
          <p:cNvPr id="5129" name="Line 7"/>
          <p:cNvSpPr>
            <a:spLocks noChangeShapeType="1"/>
          </p:cNvSpPr>
          <p:nvPr/>
        </p:nvSpPr>
        <p:spPr bwMode="auto">
          <a:xfrm>
            <a:off x="990600" y="3657600"/>
            <a:ext cx="7162800" cy="0"/>
          </a:xfrm>
          <a:prstGeom prst="line">
            <a:avLst/>
          </a:prstGeom>
          <a:noFill/>
          <a:ln w="9525">
            <a:solidFill>
              <a:schemeClr val="tx1"/>
            </a:solidFill>
            <a:round/>
            <a:headEnd/>
            <a:tailEnd/>
          </a:ln>
        </p:spPr>
        <p:txBody>
          <a:bodyPr/>
          <a:lstStyle/>
          <a:p>
            <a:endParaRPr lang="en-US">
              <a:latin typeface="+mj-lt"/>
            </a:endParaRPr>
          </a:p>
        </p:txBody>
      </p:sp>
      <p:sp>
        <p:nvSpPr>
          <p:cNvPr id="5130" name="Line 8"/>
          <p:cNvSpPr>
            <a:spLocks noChangeShapeType="1"/>
          </p:cNvSpPr>
          <p:nvPr/>
        </p:nvSpPr>
        <p:spPr bwMode="auto">
          <a:xfrm>
            <a:off x="990600" y="5029200"/>
            <a:ext cx="7162800" cy="0"/>
          </a:xfrm>
          <a:prstGeom prst="line">
            <a:avLst/>
          </a:prstGeom>
          <a:noFill/>
          <a:ln w="9525">
            <a:solidFill>
              <a:schemeClr val="tx1"/>
            </a:solidFill>
            <a:round/>
            <a:headEnd/>
            <a:tailEnd/>
          </a:ln>
        </p:spPr>
        <p:txBody>
          <a:bodyPr/>
          <a:lstStyle/>
          <a:p>
            <a:endParaRPr lang="en-US">
              <a:latin typeface="+mj-lt"/>
            </a:endParaRPr>
          </a:p>
        </p:txBody>
      </p:sp>
      <p:sp>
        <p:nvSpPr>
          <p:cNvPr id="5131" name="Text Box 9"/>
          <p:cNvSpPr txBox="1">
            <a:spLocks noChangeArrowheads="1"/>
          </p:cNvSpPr>
          <p:nvPr/>
        </p:nvSpPr>
        <p:spPr bwMode="auto">
          <a:xfrm>
            <a:off x="1508125" y="2179638"/>
            <a:ext cx="5681663" cy="457200"/>
          </a:xfrm>
          <a:prstGeom prst="rect">
            <a:avLst/>
          </a:prstGeom>
          <a:noFill/>
          <a:ln w="9525">
            <a:noFill/>
            <a:miter lim="800000"/>
            <a:headEnd/>
            <a:tailEnd/>
          </a:ln>
        </p:spPr>
        <p:txBody>
          <a:bodyPr wrap="none">
            <a:spAutoFit/>
          </a:bodyPr>
          <a:lstStyle/>
          <a:p>
            <a:pPr eaLnBrk="1" hangingPunct="1"/>
            <a:r>
              <a:rPr lang="en-US" b="1">
                <a:solidFill>
                  <a:schemeClr val="tx1"/>
                </a:solidFill>
                <a:latin typeface="+mj-lt"/>
              </a:rPr>
              <a:t>1 Read/Write Registers, Snapshots…</a:t>
            </a:r>
          </a:p>
        </p:txBody>
      </p:sp>
      <p:sp>
        <p:nvSpPr>
          <p:cNvPr id="5132" name="Text Box 10"/>
          <p:cNvSpPr txBox="1">
            <a:spLocks noChangeArrowheads="1"/>
          </p:cNvSpPr>
          <p:nvPr/>
        </p:nvSpPr>
        <p:spPr bwMode="auto">
          <a:xfrm>
            <a:off x="1524000" y="3052763"/>
            <a:ext cx="5341938" cy="457200"/>
          </a:xfrm>
          <a:prstGeom prst="rect">
            <a:avLst/>
          </a:prstGeom>
          <a:noFill/>
          <a:ln w="9525">
            <a:noFill/>
            <a:miter lim="800000"/>
            <a:headEnd/>
            <a:tailEnd/>
          </a:ln>
        </p:spPr>
        <p:txBody>
          <a:bodyPr wrap="none">
            <a:spAutoFit/>
          </a:bodyPr>
          <a:lstStyle/>
          <a:p>
            <a:pPr eaLnBrk="1" hangingPunct="1"/>
            <a:r>
              <a:rPr lang="en-US" b="1">
                <a:solidFill>
                  <a:schemeClr val="tx1"/>
                </a:solidFill>
                <a:latin typeface="+mj-lt"/>
              </a:rPr>
              <a:t>2 getAndSet, getAndIncrement, …</a:t>
            </a:r>
          </a:p>
        </p:txBody>
      </p:sp>
      <p:sp>
        <p:nvSpPr>
          <p:cNvPr id="5133" name="Text Box 11"/>
          <p:cNvSpPr txBox="1">
            <a:spLocks noChangeArrowheads="1"/>
          </p:cNvSpPr>
          <p:nvPr/>
        </p:nvSpPr>
        <p:spPr bwMode="auto">
          <a:xfrm>
            <a:off x="1600200" y="5089525"/>
            <a:ext cx="3316934" cy="584775"/>
          </a:xfrm>
          <a:prstGeom prst="rect">
            <a:avLst/>
          </a:prstGeom>
          <a:noFill/>
          <a:ln w="9525">
            <a:noFill/>
            <a:miter lim="800000"/>
            <a:headEnd/>
            <a:tailEnd/>
          </a:ln>
        </p:spPr>
        <p:txBody>
          <a:bodyPr wrap="none">
            <a:spAutoFit/>
          </a:bodyPr>
          <a:lstStyle/>
          <a:p>
            <a:pPr eaLnBrk="1" hangingPunct="1"/>
            <a:r>
              <a:rPr lang="en-US" sz="3200" b="1">
                <a:solidFill>
                  <a:schemeClr val="tx1"/>
                </a:solidFill>
                <a:latin typeface="+mj-lt"/>
              </a:rPr>
              <a:t>∞</a:t>
            </a:r>
            <a:r>
              <a:rPr lang="en-US" b="1">
                <a:solidFill>
                  <a:schemeClr val="tx1"/>
                </a:solidFill>
                <a:latin typeface="+mj-lt"/>
              </a:rPr>
              <a:t> compareAndSet,…</a:t>
            </a:r>
          </a:p>
        </p:txBody>
      </p:sp>
      <p:sp>
        <p:nvSpPr>
          <p:cNvPr id="5134" name="Text Box 12"/>
          <p:cNvSpPr txBox="1">
            <a:spLocks noChangeArrowheads="1"/>
          </p:cNvSpPr>
          <p:nvPr/>
        </p:nvSpPr>
        <p:spPr bwMode="auto">
          <a:xfrm>
            <a:off x="1965325" y="3775075"/>
            <a:ext cx="269626" cy="1200329"/>
          </a:xfrm>
          <a:prstGeom prst="rect">
            <a:avLst/>
          </a:prstGeom>
          <a:noFill/>
          <a:ln w="9525">
            <a:noFill/>
            <a:miter lim="800000"/>
            <a:headEnd/>
            <a:tailEnd/>
          </a:ln>
        </p:spPr>
        <p:txBody>
          <a:bodyPr wrap="none">
            <a:spAutoFit/>
          </a:bodyPr>
          <a:lstStyle/>
          <a:p>
            <a:pPr eaLnBrk="1" hangingPunct="1"/>
            <a:r>
              <a:rPr lang="en-US" b="1">
                <a:solidFill>
                  <a:schemeClr val="tx1"/>
                </a:solidFill>
                <a:latin typeface="+mj-lt"/>
              </a:rPr>
              <a:t>.</a:t>
            </a:r>
          </a:p>
          <a:p>
            <a:pPr eaLnBrk="1" hangingPunct="1"/>
            <a:r>
              <a:rPr lang="en-US" b="1">
                <a:solidFill>
                  <a:schemeClr val="tx1"/>
                </a:solidFill>
                <a:latin typeface="+mj-lt"/>
              </a:rPr>
              <a:t>.</a:t>
            </a:r>
          </a:p>
          <a:p>
            <a:pPr eaLnBrk="1" hangingPunct="1"/>
            <a:r>
              <a:rPr lang="en-US" b="1">
                <a:solidFill>
                  <a:schemeClr val="tx1"/>
                </a:solidFill>
                <a:latin typeface="+mj-lt"/>
              </a:rPr>
              <a:t>.</a:t>
            </a:r>
          </a:p>
        </p:txBody>
      </p:sp>
      <p:sp>
        <p:nvSpPr>
          <p:cNvPr id="15" name="Slide Number Placeholder 14"/>
          <p:cNvSpPr>
            <a:spLocks noGrp="1"/>
          </p:cNvSpPr>
          <p:nvPr>
            <p:ph type="sldNum" sz="quarter" idx="11"/>
          </p:nvPr>
        </p:nvSpPr>
        <p:spPr/>
        <p:txBody>
          <a:bodyPr/>
          <a:lstStyle/>
          <a:p>
            <a:pPr>
              <a:defRPr/>
            </a:pPr>
            <a:fld id="{967C4D33-6383-4CFE-AFB7-F84E968E56E0}" type="slidenum">
              <a:rPr lang="ar-SA" smtClean="0">
                <a:latin typeface="+mj-lt"/>
              </a:rPr>
              <a:pPr>
                <a:defRPr/>
              </a:pPr>
              <a:t>4</a:t>
            </a:fld>
            <a:endParaRPr lang="en-US">
              <a:latin typeface="+mj-lt"/>
            </a:endParaRPr>
          </a:p>
        </p:txBody>
      </p:sp>
      <p:sp>
        <p:nvSpPr>
          <p:cNvPr id="16" name="Footer Placeholder 15"/>
          <p:cNvSpPr>
            <a:spLocks noGrp="1"/>
          </p:cNvSpPr>
          <p:nvPr>
            <p:ph type="ftr" sz="quarter" idx="10"/>
          </p:nvPr>
        </p:nvSpPr>
        <p:spPr/>
        <p:txBody>
          <a:bodyPr/>
          <a:lstStyle/>
          <a:p>
            <a:pPr>
              <a:defRPr/>
            </a:pPr>
            <a:r>
              <a:rPr lang="en-US" smtClean="0">
                <a:latin typeface="+mj-lt"/>
              </a:rPr>
              <a:t>Art of Multiprocessor Programming</a:t>
            </a:r>
            <a:endParaRPr lang="en-US">
              <a:latin typeface="+mj-lt"/>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40" name="Group 57"/>
          <p:cNvGrpSpPr>
            <a:grpSpLocks/>
          </p:cNvGrpSpPr>
          <p:nvPr/>
        </p:nvGrpSpPr>
        <p:grpSpPr bwMode="auto">
          <a:xfrm>
            <a:off x="1876425" y="4054475"/>
            <a:ext cx="4205288" cy="719138"/>
            <a:chOff x="1182" y="2554"/>
            <a:chExt cx="2649" cy="453"/>
          </a:xfrm>
        </p:grpSpPr>
        <p:sp>
          <p:nvSpPr>
            <p:cNvPr id="813067" name="AutoShape 11"/>
            <p:cNvSpPr>
              <a:spLocks noChangeArrowheads="1"/>
            </p:cNvSpPr>
            <p:nvPr/>
          </p:nvSpPr>
          <p:spPr bwMode="auto">
            <a:xfrm>
              <a:off x="1182" y="2642"/>
              <a:ext cx="2649" cy="354"/>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mj-lt"/>
              </a:endParaRPr>
            </a:p>
          </p:txBody>
        </p:sp>
        <p:sp>
          <p:nvSpPr>
            <p:cNvPr id="39973" name="Line 12"/>
            <p:cNvSpPr>
              <a:spLocks noChangeShapeType="1"/>
            </p:cNvSpPr>
            <p:nvPr/>
          </p:nvSpPr>
          <p:spPr bwMode="auto">
            <a:xfrm>
              <a:off x="1467" y="2642"/>
              <a:ext cx="8" cy="365"/>
            </a:xfrm>
            <a:prstGeom prst="line">
              <a:avLst/>
            </a:prstGeom>
            <a:noFill/>
            <a:ln w="38100">
              <a:solidFill>
                <a:schemeClr val="tx1"/>
              </a:solidFill>
              <a:round/>
              <a:headEnd/>
              <a:tailEnd/>
            </a:ln>
          </p:spPr>
          <p:txBody>
            <a:bodyPr wrap="none" anchor="ctr"/>
            <a:lstStyle/>
            <a:p>
              <a:endParaRPr lang="en-US">
                <a:latin typeface="+mj-lt"/>
              </a:endParaRPr>
            </a:p>
          </p:txBody>
        </p:sp>
        <p:sp>
          <p:nvSpPr>
            <p:cNvPr id="39974" name="Line 13"/>
            <p:cNvSpPr>
              <a:spLocks noChangeShapeType="1"/>
            </p:cNvSpPr>
            <p:nvPr/>
          </p:nvSpPr>
          <p:spPr bwMode="auto">
            <a:xfrm>
              <a:off x="1769" y="2642"/>
              <a:ext cx="8" cy="365"/>
            </a:xfrm>
            <a:prstGeom prst="line">
              <a:avLst/>
            </a:prstGeom>
            <a:noFill/>
            <a:ln w="38100">
              <a:solidFill>
                <a:schemeClr val="tx1"/>
              </a:solidFill>
              <a:round/>
              <a:headEnd/>
              <a:tailEnd/>
            </a:ln>
          </p:spPr>
          <p:txBody>
            <a:bodyPr wrap="none" anchor="ctr"/>
            <a:lstStyle/>
            <a:p>
              <a:endParaRPr lang="en-US">
                <a:latin typeface="+mj-lt"/>
              </a:endParaRPr>
            </a:p>
          </p:txBody>
        </p:sp>
        <p:sp>
          <p:nvSpPr>
            <p:cNvPr id="39975" name="Line 14"/>
            <p:cNvSpPr>
              <a:spLocks noChangeShapeType="1"/>
            </p:cNvSpPr>
            <p:nvPr/>
          </p:nvSpPr>
          <p:spPr bwMode="auto">
            <a:xfrm>
              <a:off x="2071" y="2642"/>
              <a:ext cx="8" cy="365"/>
            </a:xfrm>
            <a:prstGeom prst="line">
              <a:avLst/>
            </a:prstGeom>
            <a:noFill/>
            <a:ln w="38100">
              <a:solidFill>
                <a:schemeClr val="tx1"/>
              </a:solidFill>
              <a:round/>
              <a:headEnd/>
              <a:tailEnd/>
            </a:ln>
          </p:spPr>
          <p:txBody>
            <a:bodyPr wrap="none" anchor="ctr"/>
            <a:lstStyle/>
            <a:p>
              <a:endParaRPr lang="en-US">
                <a:latin typeface="+mj-lt"/>
              </a:endParaRPr>
            </a:p>
          </p:txBody>
        </p:sp>
        <p:sp>
          <p:nvSpPr>
            <p:cNvPr id="39976" name="Line 15"/>
            <p:cNvSpPr>
              <a:spLocks noChangeShapeType="1"/>
            </p:cNvSpPr>
            <p:nvPr/>
          </p:nvSpPr>
          <p:spPr bwMode="auto">
            <a:xfrm>
              <a:off x="2373" y="2642"/>
              <a:ext cx="8" cy="365"/>
            </a:xfrm>
            <a:prstGeom prst="line">
              <a:avLst/>
            </a:prstGeom>
            <a:noFill/>
            <a:ln w="38100">
              <a:solidFill>
                <a:schemeClr val="tx1"/>
              </a:solidFill>
              <a:round/>
              <a:headEnd/>
              <a:tailEnd/>
            </a:ln>
          </p:spPr>
          <p:txBody>
            <a:bodyPr wrap="none" anchor="ctr"/>
            <a:lstStyle/>
            <a:p>
              <a:endParaRPr lang="en-US">
                <a:latin typeface="+mj-lt"/>
              </a:endParaRPr>
            </a:p>
          </p:txBody>
        </p:sp>
        <p:sp>
          <p:nvSpPr>
            <p:cNvPr id="39977" name="Line 18"/>
            <p:cNvSpPr>
              <a:spLocks noChangeShapeType="1"/>
            </p:cNvSpPr>
            <p:nvPr/>
          </p:nvSpPr>
          <p:spPr bwMode="auto">
            <a:xfrm>
              <a:off x="3279" y="2642"/>
              <a:ext cx="8" cy="365"/>
            </a:xfrm>
            <a:prstGeom prst="line">
              <a:avLst/>
            </a:prstGeom>
            <a:noFill/>
            <a:ln w="38100">
              <a:solidFill>
                <a:schemeClr val="tx1"/>
              </a:solidFill>
              <a:round/>
              <a:headEnd/>
              <a:tailEnd/>
            </a:ln>
          </p:spPr>
          <p:txBody>
            <a:bodyPr wrap="none" anchor="ctr"/>
            <a:lstStyle/>
            <a:p>
              <a:endParaRPr lang="en-US">
                <a:latin typeface="+mj-lt"/>
              </a:endParaRPr>
            </a:p>
          </p:txBody>
        </p:sp>
        <p:sp>
          <p:nvSpPr>
            <p:cNvPr id="39978" name="Line 19"/>
            <p:cNvSpPr>
              <a:spLocks noChangeShapeType="1"/>
            </p:cNvSpPr>
            <p:nvPr/>
          </p:nvSpPr>
          <p:spPr bwMode="auto">
            <a:xfrm>
              <a:off x="3581" y="2642"/>
              <a:ext cx="8" cy="365"/>
            </a:xfrm>
            <a:prstGeom prst="line">
              <a:avLst/>
            </a:prstGeom>
            <a:noFill/>
            <a:ln w="38100">
              <a:solidFill>
                <a:schemeClr val="tx1"/>
              </a:solidFill>
              <a:round/>
              <a:headEnd/>
              <a:tailEnd/>
            </a:ln>
          </p:spPr>
          <p:txBody>
            <a:bodyPr wrap="none" anchor="ctr"/>
            <a:lstStyle/>
            <a:p>
              <a:endParaRPr lang="en-US">
                <a:latin typeface="+mj-lt"/>
              </a:endParaRPr>
            </a:p>
          </p:txBody>
        </p:sp>
        <p:sp>
          <p:nvSpPr>
            <p:cNvPr id="39979" name="Text Box 56"/>
            <p:cNvSpPr txBox="1">
              <a:spLocks noChangeArrowheads="1"/>
            </p:cNvSpPr>
            <p:nvPr/>
          </p:nvSpPr>
          <p:spPr bwMode="auto">
            <a:xfrm>
              <a:off x="2682" y="2554"/>
              <a:ext cx="375" cy="368"/>
            </a:xfrm>
            <a:prstGeom prst="rect">
              <a:avLst/>
            </a:prstGeom>
            <a:noFill/>
            <a:ln w="9525" algn="ctr">
              <a:noFill/>
              <a:miter lim="800000"/>
              <a:headEnd/>
              <a:tailEnd/>
            </a:ln>
          </p:spPr>
          <p:txBody>
            <a:bodyPr wrap="none">
              <a:spAutoFit/>
            </a:bodyPr>
            <a:lstStyle/>
            <a:p>
              <a:r>
                <a:rPr lang="en-US" sz="3200">
                  <a:solidFill>
                    <a:schemeClr val="tx1"/>
                  </a:solidFill>
                  <a:latin typeface="+mj-lt"/>
                </a:rPr>
                <a:t>…</a:t>
              </a:r>
            </a:p>
          </p:txBody>
        </p:sp>
      </p:grpSp>
      <p:sp>
        <p:nvSpPr>
          <p:cNvPr id="813058" name="AutoShape 2"/>
          <p:cNvSpPr>
            <a:spLocks noChangeArrowheads="1"/>
          </p:cNvSpPr>
          <p:nvPr/>
        </p:nvSpPr>
        <p:spPr bwMode="auto">
          <a:xfrm>
            <a:off x="528638" y="3149600"/>
            <a:ext cx="912812" cy="4699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ctr">
              <a:defRPr/>
            </a:pPr>
            <a:endParaRPr lang="en-US" sz="4400" b="1">
              <a:latin typeface="+mj-lt"/>
            </a:endParaRPr>
          </a:p>
        </p:txBody>
      </p:sp>
      <p:sp>
        <p:nvSpPr>
          <p:cNvPr id="39942" name="Rectangle 3"/>
          <p:cNvSpPr>
            <a:spLocks noGrp="1" noChangeArrowheads="1"/>
          </p:cNvSpPr>
          <p:nvPr>
            <p:ph type="title"/>
          </p:nvPr>
        </p:nvSpPr>
        <p:spPr>
          <a:xfrm>
            <a:off x="698500" y="427038"/>
            <a:ext cx="7772400" cy="1143000"/>
          </a:xfrm>
        </p:spPr>
        <p:txBody>
          <a:bodyPr/>
          <a:lstStyle/>
          <a:p>
            <a:r>
              <a:rPr lang="en-US" smtClean="0"/>
              <a:t>The Solution</a:t>
            </a:r>
          </a:p>
        </p:txBody>
      </p:sp>
      <p:sp>
        <p:nvSpPr>
          <p:cNvPr id="813060" name="AutoShape 4"/>
          <p:cNvSpPr>
            <a:spLocks noChangeArrowheads="1"/>
          </p:cNvSpPr>
          <p:nvPr/>
        </p:nvSpPr>
        <p:spPr bwMode="auto">
          <a:xfrm>
            <a:off x="4083050" y="3146425"/>
            <a:ext cx="912813" cy="4699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mj-lt"/>
            </a:endParaRPr>
          </a:p>
        </p:txBody>
      </p:sp>
      <p:sp>
        <p:nvSpPr>
          <p:cNvPr id="813061" name="AutoShape 5"/>
          <p:cNvSpPr>
            <a:spLocks noChangeArrowheads="1"/>
          </p:cNvSpPr>
          <p:nvPr/>
        </p:nvSpPr>
        <p:spPr bwMode="auto">
          <a:xfrm>
            <a:off x="2900363" y="3146425"/>
            <a:ext cx="914400" cy="4699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mj-lt"/>
            </a:endParaRPr>
          </a:p>
        </p:txBody>
      </p:sp>
      <p:sp>
        <p:nvSpPr>
          <p:cNvPr id="813062" name="AutoShape 6"/>
          <p:cNvSpPr>
            <a:spLocks noChangeArrowheads="1"/>
          </p:cNvSpPr>
          <p:nvPr/>
        </p:nvSpPr>
        <p:spPr bwMode="auto">
          <a:xfrm>
            <a:off x="1717675" y="3130550"/>
            <a:ext cx="912813" cy="4699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ctr">
              <a:defRPr/>
            </a:pPr>
            <a:endParaRPr lang="en-US" sz="4400" b="1">
              <a:latin typeface="+mj-lt"/>
            </a:endParaRPr>
          </a:p>
        </p:txBody>
      </p:sp>
      <p:sp>
        <p:nvSpPr>
          <p:cNvPr id="39946" name="Line 7"/>
          <p:cNvSpPr>
            <a:spLocks noChangeShapeType="1"/>
          </p:cNvSpPr>
          <p:nvPr/>
        </p:nvSpPr>
        <p:spPr bwMode="auto">
          <a:xfrm>
            <a:off x="2630488" y="3381375"/>
            <a:ext cx="268287" cy="0"/>
          </a:xfrm>
          <a:prstGeom prst="line">
            <a:avLst/>
          </a:prstGeom>
          <a:noFill/>
          <a:ln w="76200">
            <a:solidFill>
              <a:schemeClr val="tx1"/>
            </a:solidFill>
            <a:round/>
            <a:headEnd/>
            <a:tailEnd type="triangle" w="med" len="med"/>
          </a:ln>
        </p:spPr>
        <p:txBody>
          <a:bodyPr wrap="none" anchor="ctr"/>
          <a:lstStyle/>
          <a:p>
            <a:endParaRPr lang="en-US">
              <a:latin typeface="+mj-lt"/>
            </a:endParaRPr>
          </a:p>
        </p:txBody>
      </p:sp>
      <p:sp>
        <p:nvSpPr>
          <p:cNvPr id="39947" name="Line 8"/>
          <p:cNvSpPr>
            <a:spLocks noChangeShapeType="1"/>
          </p:cNvSpPr>
          <p:nvPr/>
        </p:nvSpPr>
        <p:spPr bwMode="auto">
          <a:xfrm>
            <a:off x="3814763" y="3381375"/>
            <a:ext cx="268287" cy="0"/>
          </a:xfrm>
          <a:prstGeom prst="line">
            <a:avLst/>
          </a:prstGeom>
          <a:noFill/>
          <a:ln w="76200">
            <a:solidFill>
              <a:schemeClr val="tx1"/>
            </a:solidFill>
            <a:round/>
            <a:headEnd/>
            <a:tailEnd type="triangle" w="med" len="med"/>
          </a:ln>
        </p:spPr>
        <p:txBody>
          <a:bodyPr wrap="none" anchor="ctr"/>
          <a:lstStyle/>
          <a:p>
            <a:endParaRPr lang="en-US">
              <a:latin typeface="+mj-lt"/>
            </a:endParaRPr>
          </a:p>
        </p:txBody>
      </p:sp>
      <p:sp>
        <p:nvSpPr>
          <p:cNvPr id="39948" name="Line 9"/>
          <p:cNvSpPr>
            <a:spLocks noChangeShapeType="1"/>
          </p:cNvSpPr>
          <p:nvPr/>
        </p:nvSpPr>
        <p:spPr bwMode="auto">
          <a:xfrm>
            <a:off x="1447800" y="3365500"/>
            <a:ext cx="269875" cy="0"/>
          </a:xfrm>
          <a:prstGeom prst="line">
            <a:avLst/>
          </a:prstGeom>
          <a:noFill/>
          <a:ln w="76200">
            <a:solidFill>
              <a:schemeClr val="tx1"/>
            </a:solidFill>
            <a:round/>
            <a:headEnd/>
            <a:tailEnd type="triangle" w="med" len="med"/>
          </a:ln>
        </p:spPr>
        <p:txBody>
          <a:bodyPr wrap="none" anchor="ctr"/>
          <a:lstStyle/>
          <a:p>
            <a:endParaRPr lang="en-US">
              <a:latin typeface="+mj-lt"/>
            </a:endParaRPr>
          </a:p>
        </p:txBody>
      </p:sp>
      <p:sp>
        <p:nvSpPr>
          <p:cNvPr id="39949" name="Text Box 20"/>
          <p:cNvSpPr txBox="1">
            <a:spLocks noChangeArrowheads="1"/>
          </p:cNvSpPr>
          <p:nvPr/>
        </p:nvSpPr>
        <p:spPr bwMode="auto">
          <a:xfrm>
            <a:off x="746602" y="4260850"/>
            <a:ext cx="902811" cy="461665"/>
          </a:xfrm>
          <a:prstGeom prst="rect">
            <a:avLst/>
          </a:prstGeom>
          <a:noFill/>
          <a:ln w="9525">
            <a:noFill/>
            <a:miter lim="800000"/>
            <a:headEnd/>
            <a:tailEnd/>
          </a:ln>
        </p:spPr>
        <p:txBody>
          <a:bodyPr wrap="none">
            <a:spAutoFit/>
          </a:bodyPr>
          <a:lstStyle/>
          <a:p>
            <a:pPr algn="r"/>
            <a:r>
              <a:rPr lang="en-US" b="1">
                <a:latin typeface="+mj-lt"/>
              </a:rPr>
              <a:t>head</a:t>
            </a:r>
          </a:p>
        </p:txBody>
      </p:sp>
      <p:sp>
        <p:nvSpPr>
          <p:cNvPr id="39950" name="Text Box 21"/>
          <p:cNvSpPr txBox="1">
            <a:spLocks noChangeArrowheads="1"/>
          </p:cNvSpPr>
          <p:nvPr/>
        </p:nvSpPr>
        <p:spPr bwMode="auto">
          <a:xfrm>
            <a:off x="873583" y="3094038"/>
            <a:ext cx="412292" cy="584775"/>
          </a:xfrm>
          <a:prstGeom prst="rect">
            <a:avLst/>
          </a:prstGeom>
          <a:noFill/>
          <a:ln w="9525">
            <a:noFill/>
            <a:miter lim="800000"/>
            <a:headEnd/>
            <a:tailEnd/>
          </a:ln>
        </p:spPr>
        <p:txBody>
          <a:bodyPr wrap="none">
            <a:spAutoFit/>
          </a:bodyPr>
          <a:lstStyle/>
          <a:p>
            <a:pPr algn="r"/>
            <a:r>
              <a:rPr lang="en-US" sz="3200" b="1" dirty="0">
                <a:latin typeface="+mj-lt"/>
              </a:rPr>
              <a:t>1</a:t>
            </a:r>
          </a:p>
        </p:txBody>
      </p:sp>
      <p:sp>
        <p:nvSpPr>
          <p:cNvPr id="39951" name="Text Box 22"/>
          <p:cNvSpPr txBox="1">
            <a:spLocks noChangeArrowheads="1"/>
          </p:cNvSpPr>
          <p:nvPr/>
        </p:nvSpPr>
        <p:spPr bwMode="auto">
          <a:xfrm>
            <a:off x="1992771" y="3094038"/>
            <a:ext cx="412292" cy="584775"/>
          </a:xfrm>
          <a:prstGeom prst="rect">
            <a:avLst/>
          </a:prstGeom>
          <a:noFill/>
          <a:ln w="9525">
            <a:noFill/>
            <a:miter lim="800000"/>
            <a:headEnd/>
            <a:tailEnd/>
          </a:ln>
        </p:spPr>
        <p:txBody>
          <a:bodyPr wrap="none">
            <a:spAutoFit/>
          </a:bodyPr>
          <a:lstStyle/>
          <a:p>
            <a:pPr algn="r"/>
            <a:r>
              <a:rPr lang="en-US" sz="3200" b="1">
                <a:latin typeface="+mj-lt"/>
              </a:rPr>
              <a:t>2</a:t>
            </a:r>
          </a:p>
        </p:txBody>
      </p:sp>
      <p:sp>
        <p:nvSpPr>
          <p:cNvPr id="39952" name="Text Box 23"/>
          <p:cNvSpPr txBox="1">
            <a:spLocks noChangeArrowheads="1"/>
          </p:cNvSpPr>
          <p:nvPr/>
        </p:nvSpPr>
        <p:spPr bwMode="auto">
          <a:xfrm>
            <a:off x="3111958" y="3094038"/>
            <a:ext cx="412292" cy="584775"/>
          </a:xfrm>
          <a:prstGeom prst="rect">
            <a:avLst/>
          </a:prstGeom>
          <a:noFill/>
          <a:ln w="9525">
            <a:noFill/>
            <a:miter lim="800000"/>
            <a:headEnd/>
            <a:tailEnd/>
          </a:ln>
        </p:spPr>
        <p:txBody>
          <a:bodyPr wrap="none">
            <a:spAutoFit/>
          </a:bodyPr>
          <a:lstStyle/>
          <a:p>
            <a:pPr algn="r"/>
            <a:r>
              <a:rPr lang="en-US" sz="3200" b="1">
                <a:latin typeface="+mj-lt"/>
              </a:rPr>
              <a:t>3</a:t>
            </a:r>
          </a:p>
        </p:txBody>
      </p:sp>
      <p:sp>
        <p:nvSpPr>
          <p:cNvPr id="813080" name="AutoShape 24"/>
          <p:cNvSpPr>
            <a:spLocks noChangeArrowheads="1"/>
          </p:cNvSpPr>
          <p:nvPr/>
        </p:nvSpPr>
        <p:spPr bwMode="auto">
          <a:xfrm>
            <a:off x="2230438" y="1676400"/>
            <a:ext cx="2246312" cy="9017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mj-lt"/>
            </a:endParaRPr>
          </a:p>
        </p:txBody>
      </p:sp>
      <p:sp>
        <p:nvSpPr>
          <p:cNvPr id="39954" name="Line 25"/>
          <p:cNvSpPr>
            <a:spLocks noChangeShapeType="1"/>
          </p:cNvSpPr>
          <p:nvPr/>
        </p:nvSpPr>
        <p:spPr bwMode="auto">
          <a:xfrm flipH="1" flipV="1">
            <a:off x="2273300" y="2547938"/>
            <a:ext cx="623888" cy="584200"/>
          </a:xfrm>
          <a:prstGeom prst="line">
            <a:avLst/>
          </a:prstGeom>
          <a:noFill/>
          <a:ln w="9525">
            <a:solidFill>
              <a:schemeClr val="tx1"/>
            </a:solidFill>
            <a:prstDash val="dash"/>
            <a:round/>
            <a:headEnd/>
            <a:tailEnd/>
          </a:ln>
        </p:spPr>
        <p:txBody>
          <a:bodyPr wrap="none" anchor="ctr"/>
          <a:lstStyle/>
          <a:p>
            <a:endParaRPr lang="en-US">
              <a:latin typeface="+mj-lt"/>
            </a:endParaRPr>
          </a:p>
        </p:txBody>
      </p:sp>
      <p:sp>
        <p:nvSpPr>
          <p:cNvPr id="39955" name="Line 26"/>
          <p:cNvSpPr>
            <a:spLocks noChangeShapeType="1"/>
          </p:cNvSpPr>
          <p:nvPr/>
        </p:nvSpPr>
        <p:spPr bwMode="auto">
          <a:xfrm flipV="1">
            <a:off x="3797300" y="2582863"/>
            <a:ext cx="614363" cy="558800"/>
          </a:xfrm>
          <a:prstGeom prst="line">
            <a:avLst/>
          </a:prstGeom>
          <a:noFill/>
          <a:ln w="9525">
            <a:solidFill>
              <a:schemeClr val="tx1"/>
            </a:solidFill>
            <a:prstDash val="dash"/>
            <a:round/>
            <a:headEnd/>
            <a:tailEnd/>
          </a:ln>
        </p:spPr>
        <p:txBody>
          <a:bodyPr wrap="none" anchor="ctr"/>
          <a:lstStyle/>
          <a:p>
            <a:endParaRPr lang="en-US">
              <a:latin typeface="+mj-lt"/>
            </a:endParaRPr>
          </a:p>
        </p:txBody>
      </p:sp>
      <p:sp>
        <p:nvSpPr>
          <p:cNvPr id="39956" name="Line 27"/>
          <p:cNvSpPr>
            <a:spLocks noChangeShapeType="1"/>
          </p:cNvSpPr>
          <p:nvPr/>
        </p:nvSpPr>
        <p:spPr bwMode="auto">
          <a:xfrm>
            <a:off x="4037013" y="1684338"/>
            <a:ext cx="12700" cy="862012"/>
          </a:xfrm>
          <a:prstGeom prst="line">
            <a:avLst/>
          </a:prstGeom>
          <a:noFill/>
          <a:ln w="9525">
            <a:solidFill>
              <a:schemeClr val="tx1"/>
            </a:solidFill>
            <a:round/>
            <a:headEnd/>
            <a:tailEnd/>
          </a:ln>
        </p:spPr>
        <p:txBody>
          <a:bodyPr wrap="none" anchor="ctr"/>
          <a:lstStyle/>
          <a:p>
            <a:endParaRPr lang="en-US">
              <a:latin typeface="+mj-lt"/>
            </a:endParaRPr>
          </a:p>
        </p:txBody>
      </p:sp>
      <p:sp>
        <p:nvSpPr>
          <p:cNvPr id="39957" name="Line 28"/>
          <p:cNvSpPr>
            <a:spLocks noChangeShapeType="1"/>
          </p:cNvSpPr>
          <p:nvPr/>
        </p:nvSpPr>
        <p:spPr bwMode="auto">
          <a:xfrm>
            <a:off x="3092450" y="1692275"/>
            <a:ext cx="0" cy="863600"/>
          </a:xfrm>
          <a:prstGeom prst="line">
            <a:avLst/>
          </a:prstGeom>
          <a:noFill/>
          <a:ln w="9525">
            <a:solidFill>
              <a:schemeClr val="tx1"/>
            </a:solidFill>
            <a:round/>
            <a:headEnd/>
            <a:tailEnd/>
          </a:ln>
        </p:spPr>
        <p:txBody>
          <a:bodyPr wrap="none" anchor="ctr"/>
          <a:lstStyle/>
          <a:p>
            <a:endParaRPr lang="en-US">
              <a:latin typeface="+mj-lt"/>
            </a:endParaRPr>
          </a:p>
        </p:txBody>
      </p:sp>
      <p:sp>
        <p:nvSpPr>
          <p:cNvPr id="39958" name="Line 29"/>
          <p:cNvSpPr>
            <a:spLocks noChangeShapeType="1"/>
          </p:cNvSpPr>
          <p:nvPr/>
        </p:nvSpPr>
        <p:spPr bwMode="auto">
          <a:xfrm>
            <a:off x="4333875" y="2120900"/>
            <a:ext cx="581025" cy="12700"/>
          </a:xfrm>
          <a:prstGeom prst="line">
            <a:avLst/>
          </a:prstGeom>
          <a:noFill/>
          <a:ln w="76200">
            <a:solidFill>
              <a:schemeClr val="tx1"/>
            </a:solidFill>
            <a:round/>
            <a:headEnd/>
            <a:tailEnd type="triangle" w="med" len="med"/>
          </a:ln>
        </p:spPr>
        <p:txBody>
          <a:bodyPr wrap="none" anchor="ctr"/>
          <a:lstStyle/>
          <a:p>
            <a:endParaRPr lang="en-US">
              <a:latin typeface="+mj-lt"/>
            </a:endParaRPr>
          </a:p>
        </p:txBody>
      </p:sp>
      <p:sp>
        <p:nvSpPr>
          <p:cNvPr id="39959" name="Text Box 42"/>
          <p:cNvSpPr txBox="1">
            <a:spLocks noChangeArrowheads="1"/>
          </p:cNvSpPr>
          <p:nvPr/>
        </p:nvSpPr>
        <p:spPr bwMode="auto">
          <a:xfrm>
            <a:off x="476203" y="2651125"/>
            <a:ext cx="628697" cy="461665"/>
          </a:xfrm>
          <a:prstGeom prst="rect">
            <a:avLst/>
          </a:prstGeom>
          <a:noFill/>
          <a:ln w="9525">
            <a:noFill/>
            <a:miter lim="800000"/>
            <a:headEnd/>
            <a:tailEnd/>
          </a:ln>
        </p:spPr>
        <p:txBody>
          <a:bodyPr wrap="none">
            <a:spAutoFit/>
          </a:bodyPr>
          <a:lstStyle/>
          <a:p>
            <a:pPr algn="r"/>
            <a:r>
              <a:rPr lang="en-US" b="1">
                <a:latin typeface="+mj-lt"/>
              </a:rPr>
              <a:t>tail</a:t>
            </a:r>
          </a:p>
        </p:txBody>
      </p:sp>
      <p:sp>
        <p:nvSpPr>
          <p:cNvPr id="39960" name="Text Box 43"/>
          <p:cNvSpPr txBox="1">
            <a:spLocks noChangeArrowheads="1"/>
          </p:cNvSpPr>
          <p:nvPr/>
        </p:nvSpPr>
        <p:spPr bwMode="auto">
          <a:xfrm>
            <a:off x="1186184" y="1887538"/>
            <a:ext cx="918841" cy="461665"/>
          </a:xfrm>
          <a:prstGeom prst="rect">
            <a:avLst/>
          </a:prstGeom>
          <a:noFill/>
          <a:ln w="9525">
            <a:noFill/>
            <a:miter lim="800000"/>
            <a:headEnd/>
            <a:tailEnd/>
          </a:ln>
        </p:spPr>
        <p:txBody>
          <a:bodyPr wrap="none">
            <a:spAutoFit/>
          </a:bodyPr>
          <a:lstStyle/>
          <a:p>
            <a:pPr algn="r"/>
            <a:r>
              <a:rPr lang="en-US" b="1">
                <a:latin typeface="+mj-lt"/>
              </a:rPr>
              <a:t>node</a:t>
            </a:r>
          </a:p>
        </p:txBody>
      </p:sp>
      <p:sp>
        <p:nvSpPr>
          <p:cNvPr id="39961" name="Text Box 44"/>
          <p:cNvSpPr txBox="1">
            <a:spLocks noChangeArrowheads="1"/>
          </p:cNvSpPr>
          <p:nvPr/>
        </p:nvSpPr>
        <p:spPr bwMode="auto">
          <a:xfrm>
            <a:off x="3438525" y="4878388"/>
            <a:ext cx="255588" cy="396875"/>
          </a:xfrm>
          <a:prstGeom prst="rect">
            <a:avLst/>
          </a:prstGeom>
          <a:noFill/>
          <a:ln w="9525">
            <a:noFill/>
            <a:miter lim="800000"/>
            <a:headEnd/>
            <a:tailEnd/>
          </a:ln>
        </p:spPr>
        <p:txBody>
          <a:bodyPr wrap="none">
            <a:spAutoFit/>
          </a:bodyPr>
          <a:lstStyle/>
          <a:p>
            <a:pPr algn="r"/>
            <a:r>
              <a:rPr lang="en-US" sz="2000" b="1">
                <a:solidFill>
                  <a:schemeClr val="tx1"/>
                </a:solidFill>
                <a:latin typeface="+mj-lt"/>
              </a:rPr>
              <a:t>i</a:t>
            </a:r>
          </a:p>
        </p:txBody>
      </p:sp>
      <p:sp>
        <p:nvSpPr>
          <p:cNvPr id="39962" name="Text Box 46"/>
          <p:cNvSpPr txBox="1">
            <a:spLocks noChangeArrowheads="1"/>
          </p:cNvSpPr>
          <p:nvPr/>
        </p:nvSpPr>
        <p:spPr bwMode="auto">
          <a:xfrm>
            <a:off x="4324808" y="3094038"/>
            <a:ext cx="412292" cy="584775"/>
          </a:xfrm>
          <a:prstGeom prst="rect">
            <a:avLst/>
          </a:prstGeom>
          <a:noFill/>
          <a:ln w="9525">
            <a:noFill/>
            <a:miter lim="800000"/>
            <a:headEnd/>
            <a:tailEnd/>
          </a:ln>
        </p:spPr>
        <p:txBody>
          <a:bodyPr wrap="none">
            <a:spAutoFit/>
          </a:bodyPr>
          <a:lstStyle/>
          <a:p>
            <a:pPr algn="r"/>
            <a:r>
              <a:rPr lang="en-US" sz="3200" b="1">
                <a:latin typeface="+mj-lt"/>
              </a:rPr>
              <a:t>4</a:t>
            </a:r>
          </a:p>
        </p:txBody>
      </p:sp>
      <p:sp>
        <p:nvSpPr>
          <p:cNvPr id="813103" name="AutoShape 47"/>
          <p:cNvSpPr>
            <a:spLocks noChangeArrowheads="1"/>
          </p:cNvSpPr>
          <p:nvPr/>
        </p:nvSpPr>
        <p:spPr bwMode="auto">
          <a:xfrm>
            <a:off x="517525" y="5602288"/>
            <a:ext cx="2066925" cy="742950"/>
          </a:xfrm>
          <a:prstGeom prst="wedgeRoundRectCallout">
            <a:avLst>
              <a:gd name="adj1" fmla="val 22194"/>
              <a:gd name="adj2" fmla="val -156625"/>
              <a:gd name="adj3" fmla="val 16667"/>
            </a:avLst>
          </a:prstGeom>
          <a:solidFill>
            <a:schemeClr val="bg1">
              <a:alpha val="79999"/>
            </a:schemeClr>
          </a:solidFill>
          <a:ln w="38100">
            <a:solidFill>
              <a:srgbClr val="FF0000"/>
            </a:solidFill>
            <a:miter lim="800000"/>
            <a:headEnd/>
            <a:tailEnd/>
          </a:ln>
        </p:spPr>
        <p:txBody>
          <a:bodyPr anchor="ctr"/>
          <a:lstStyle/>
          <a:p>
            <a:pPr algn="ctr"/>
            <a:r>
              <a:rPr lang="en-US" b="1">
                <a:solidFill>
                  <a:srgbClr val="FF0000"/>
                </a:solidFill>
                <a:latin typeface="+mj-lt"/>
              </a:rPr>
              <a:t>Make head an array </a:t>
            </a:r>
          </a:p>
        </p:txBody>
      </p:sp>
      <p:sp>
        <p:nvSpPr>
          <p:cNvPr id="813104" name="AutoShape 48"/>
          <p:cNvSpPr>
            <a:spLocks noChangeArrowheads="1"/>
          </p:cNvSpPr>
          <p:nvPr/>
        </p:nvSpPr>
        <p:spPr bwMode="auto">
          <a:xfrm>
            <a:off x="6202363" y="4683125"/>
            <a:ext cx="1546225" cy="1216025"/>
          </a:xfrm>
          <a:prstGeom prst="wedgeRoundRectCallout">
            <a:avLst>
              <a:gd name="adj1" fmla="val -90347"/>
              <a:gd name="adj2" fmla="val -56657"/>
              <a:gd name="adj3" fmla="val 16667"/>
            </a:avLst>
          </a:prstGeom>
          <a:solidFill>
            <a:schemeClr val="bg1">
              <a:alpha val="79999"/>
            </a:schemeClr>
          </a:solidFill>
          <a:ln w="38100">
            <a:solidFill>
              <a:srgbClr val="FF0000"/>
            </a:solidFill>
            <a:miter lim="800000"/>
            <a:headEnd/>
            <a:tailEnd/>
          </a:ln>
        </p:spPr>
        <p:txBody>
          <a:bodyPr anchor="ctr"/>
          <a:lstStyle/>
          <a:p>
            <a:pPr algn="ctr"/>
            <a:r>
              <a:rPr lang="en-US" sz="2000" b="1" dirty="0" smtClean="0">
                <a:solidFill>
                  <a:srgbClr val="FF0000"/>
                </a:solidFill>
                <a:latin typeface="+mj-lt"/>
              </a:rPr>
              <a:t>Ref </a:t>
            </a:r>
            <a:r>
              <a:rPr lang="en-US" sz="2000" b="1" dirty="0" err="1" smtClean="0">
                <a:solidFill>
                  <a:srgbClr val="FF0000"/>
                </a:solidFill>
                <a:latin typeface="+mj-lt"/>
              </a:rPr>
              <a:t>dto</a:t>
            </a:r>
            <a:r>
              <a:rPr lang="en-US" sz="2000" b="1" dirty="0" smtClean="0">
                <a:solidFill>
                  <a:srgbClr val="FF0000"/>
                </a:solidFill>
                <a:latin typeface="+mj-lt"/>
              </a:rPr>
              <a:t> </a:t>
            </a:r>
            <a:r>
              <a:rPr lang="en-US" sz="2000" b="1" dirty="0">
                <a:solidFill>
                  <a:srgbClr val="FF0000"/>
                </a:solidFill>
                <a:latin typeface="+mj-lt"/>
              </a:rPr>
              <a:t>node at front</a:t>
            </a:r>
          </a:p>
        </p:txBody>
      </p:sp>
      <p:sp>
        <p:nvSpPr>
          <p:cNvPr id="39965" name="Freeform 49"/>
          <p:cNvSpPr>
            <a:spLocks/>
          </p:cNvSpPr>
          <p:nvPr/>
        </p:nvSpPr>
        <p:spPr bwMode="auto">
          <a:xfrm>
            <a:off x="5059363" y="3692525"/>
            <a:ext cx="484187" cy="461665"/>
          </a:xfrm>
          <a:custGeom>
            <a:avLst/>
            <a:gdLst>
              <a:gd name="T0" fmla="*/ 2147483647 w 129"/>
              <a:gd name="T1" fmla="*/ 2147483647 h 428"/>
              <a:gd name="T2" fmla="*/ 2147483647 w 129"/>
              <a:gd name="T3" fmla="*/ 2147483647 h 428"/>
              <a:gd name="T4" fmla="*/ 0 w 129"/>
              <a:gd name="T5" fmla="*/ 0 h 428"/>
              <a:gd name="T6" fmla="*/ 0 60000 65536"/>
              <a:gd name="T7" fmla="*/ 0 60000 65536"/>
              <a:gd name="T8" fmla="*/ 0 60000 65536"/>
              <a:gd name="T9" fmla="*/ 0 w 129"/>
              <a:gd name="T10" fmla="*/ 0 h 428"/>
              <a:gd name="T11" fmla="*/ 129 w 129"/>
              <a:gd name="T12" fmla="*/ 428 h 428"/>
            </a:gdLst>
            <a:ahLst/>
            <a:cxnLst>
              <a:cxn ang="T6">
                <a:pos x="T0" y="T1"/>
              </a:cxn>
              <a:cxn ang="T7">
                <a:pos x="T2" y="T3"/>
              </a:cxn>
              <a:cxn ang="T8">
                <a:pos x="T4" y="T5"/>
              </a:cxn>
            </a:cxnLst>
            <a:rect l="T9" t="T10" r="T11" b="T12"/>
            <a:pathLst>
              <a:path w="129" h="428">
                <a:moveTo>
                  <a:pt x="111" y="428"/>
                </a:moveTo>
                <a:cubicBezTo>
                  <a:pt x="120" y="328"/>
                  <a:pt x="129" y="229"/>
                  <a:pt x="111" y="158"/>
                </a:cubicBezTo>
                <a:cubicBezTo>
                  <a:pt x="93" y="87"/>
                  <a:pt x="46" y="43"/>
                  <a:pt x="0" y="0"/>
                </a:cubicBezTo>
              </a:path>
            </a:pathLst>
          </a:custGeom>
          <a:noFill/>
          <a:ln w="76200">
            <a:solidFill>
              <a:schemeClr val="tx1"/>
            </a:solidFill>
            <a:round/>
            <a:headEnd/>
            <a:tailEnd type="triangle" w="med" len="med"/>
          </a:ln>
        </p:spPr>
        <p:txBody>
          <a:bodyPr>
            <a:spAutoFit/>
          </a:bodyPr>
          <a:lstStyle/>
          <a:p>
            <a:endParaRPr lang="en-US">
              <a:latin typeface="+mj-lt"/>
            </a:endParaRPr>
          </a:p>
        </p:txBody>
      </p:sp>
      <p:sp>
        <p:nvSpPr>
          <p:cNvPr id="39966" name="Freeform 50"/>
          <p:cNvSpPr>
            <a:spLocks/>
          </p:cNvSpPr>
          <p:nvPr/>
        </p:nvSpPr>
        <p:spPr bwMode="auto">
          <a:xfrm flipH="1">
            <a:off x="3487738" y="3692525"/>
            <a:ext cx="703262" cy="461665"/>
          </a:xfrm>
          <a:custGeom>
            <a:avLst/>
            <a:gdLst>
              <a:gd name="T0" fmla="*/ 2147483647 w 129"/>
              <a:gd name="T1" fmla="*/ 2147483647 h 428"/>
              <a:gd name="T2" fmla="*/ 2147483647 w 129"/>
              <a:gd name="T3" fmla="*/ 2147483647 h 428"/>
              <a:gd name="T4" fmla="*/ 0 w 129"/>
              <a:gd name="T5" fmla="*/ 0 h 428"/>
              <a:gd name="T6" fmla="*/ 0 60000 65536"/>
              <a:gd name="T7" fmla="*/ 0 60000 65536"/>
              <a:gd name="T8" fmla="*/ 0 60000 65536"/>
              <a:gd name="T9" fmla="*/ 0 w 129"/>
              <a:gd name="T10" fmla="*/ 0 h 428"/>
              <a:gd name="T11" fmla="*/ 129 w 129"/>
              <a:gd name="T12" fmla="*/ 428 h 428"/>
            </a:gdLst>
            <a:ahLst/>
            <a:cxnLst>
              <a:cxn ang="T6">
                <a:pos x="T0" y="T1"/>
              </a:cxn>
              <a:cxn ang="T7">
                <a:pos x="T2" y="T3"/>
              </a:cxn>
              <a:cxn ang="T8">
                <a:pos x="T4" y="T5"/>
              </a:cxn>
            </a:cxnLst>
            <a:rect l="T9" t="T10" r="T11" b="T12"/>
            <a:pathLst>
              <a:path w="129" h="428">
                <a:moveTo>
                  <a:pt x="111" y="428"/>
                </a:moveTo>
                <a:cubicBezTo>
                  <a:pt x="120" y="328"/>
                  <a:pt x="129" y="229"/>
                  <a:pt x="111" y="158"/>
                </a:cubicBezTo>
                <a:cubicBezTo>
                  <a:pt x="93" y="87"/>
                  <a:pt x="46" y="43"/>
                  <a:pt x="0" y="0"/>
                </a:cubicBezTo>
              </a:path>
            </a:pathLst>
          </a:custGeom>
          <a:noFill/>
          <a:ln w="76200">
            <a:solidFill>
              <a:schemeClr val="tx1"/>
            </a:solidFill>
            <a:round/>
            <a:headEnd/>
            <a:tailEnd type="triangle" w="med" len="med"/>
          </a:ln>
        </p:spPr>
        <p:txBody>
          <a:bodyPr>
            <a:spAutoFit/>
          </a:bodyPr>
          <a:lstStyle/>
          <a:p>
            <a:endParaRPr lang="en-US">
              <a:latin typeface="+mj-lt"/>
            </a:endParaRPr>
          </a:p>
        </p:txBody>
      </p:sp>
      <p:sp>
        <p:nvSpPr>
          <p:cNvPr id="39967" name="Freeform 51"/>
          <p:cNvSpPr>
            <a:spLocks/>
          </p:cNvSpPr>
          <p:nvPr/>
        </p:nvSpPr>
        <p:spPr bwMode="auto">
          <a:xfrm>
            <a:off x="2541588" y="3722688"/>
            <a:ext cx="542925" cy="461665"/>
          </a:xfrm>
          <a:custGeom>
            <a:avLst/>
            <a:gdLst>
              <a:gd name="T0" fmla="*/ 2147483647 w 129"/>
              <a:gd name="T1" fmla="*/ 2147483647 h 428"/>
              <a:gd name="T2" fmla="*/ 2147483647 w 129"/>
              <a:gd name="T3" fmla="*/ 2147483647 h 428"/>
              <a:gd name="T4" fmla="*/ 0 w 129"/>
              <a:gd name="T5" fmla="*/ 0 h 428"/>
              <a:gd name="T6" fmla="*/ 0 60000 65536"/>
              <a:gd name="T7" fmla="*/ 0 60000 65536"/>
              <a:gd name="T8" fmla="*/ 0 60000 65536"/>
              <a:gd name="T9" fmla="*/ 0 w 129"/>
              <a:gd name="T10" fmla="*/ 0 h 428"/>
              <a:gd name="T11" fmla="*/ 129 w 129"/>
              <a:gd name="T12" fmla="*/ 428 h 428"/>
            </a:gdLst>
            <a:ahLst/>
            <a:cxnLst>
              <a:cxn ang="T6">
                <a:pos x="T0" y="T1"/>
              </a:cxn>
              <a:cxn ang="T7">
                <a:pos x="T2" y="T3"/>
              </a:cxn>
              <a:cxn ang="T8">
                <a:pos x="T4" y="T5"/>
              </a:cxn>
            </a:cxnLst>
            <a:rect l="T9" t="T10" r="T11" b="T12"/>
            <a:pathLst>
              <a:path w="129" h="428">
                <a:moveTo>
                  <a:pt x="111" y="428"/>
                </a:moveTo>
                <a:cubicBezTo>
                  <a:pt x="120" y="328"/>
                  <a:pt x="129" y="229"/>
                  <a:pt x="111" y="158"/>
                </a:cubicBezTo>
                <a:cubicBezTo>
                  <a:pt x="93" y="87"/>
                  <a:pt x="46" y="43"/>
                  <a:pt x="0" y="0"/>
                </a:cubicBezTo>
              </a:path>
            </a:pathLst>
          </a:custGeom>
          <a:noFill/>
          <a:ln w="76200">
            <a:solidFill>
              <a:schemeClr val="tx1"/>
            </a:solidFill>
            <a:round/>
            <a:headEnd/>
            <a:tailEnd type="triangle" w="med" len="med"/>
          </a:ln>
        </p:spPr>
        <p:txBody>
          <a:bodyPr>
            <a:spAutoFit/>
          </a:bodyPr>
          <a:lstStyle/>
          <a:p>
            <a:endParaRPr lang="en-US">
              <a:latin typeface="+mj-lt"/>
            </a:endParaRPr>
          </a:p>
        </p:txBody>
      </p:sp>
      <p:sp>
        <p:nvSpPr>
          <p:cNvPr id="39968" name="Line 53"/>
          <p:cNvSpPr>
            <a:spLocks noChangeShapeType="1"/>
          </p:cNvSpPr>
          <p:nvPr/>
        </p:nvSpPr>
        <p:spPr bwMode="auto">
          <a:xfrm flipH="1" flipV="1">
            <a:off x="2074863" y="3956050"/>
            <a:ext cx="7937" cy="577850"/>
          </a:xfrm>
          <a:prstGeom prst="line">
            <a:avLst/>
          </a:prstGeom>
          <a:noFill/>
          <a:ln w="76200">
            <a:solidFill>
              <a:schemeClr val="tx1"/>
            </a:solidFill>
            <a:round/>
            <a:headEnd/>
            <a:tailEnd type="triangle" w="med" len="med"/>
          </a:ln>
        </p:spPr>
        <p:txBody>
          <a:bodyPr wrap="none" anchor="ctr"/>
          <a:lstStyle/>
          <a:p>
            <a:endParaRPr lang="en-US">
              <a:latin typeface="+mj-lt"/>
            </a:endParaRPr>
          </a:p>
        </p:txBody>
      </p:sp>
      <p:sp>
        <p:nvSpPr>
          <p:cNvPr id="39969" name="Freeform 54"/>
          <p:cNvSpPr>
            <a:spLocks/>
          </p:cNvSpPr>
          <p:nvPr/>
        </p:nvSpPr>
        <p:spPr bwMode="auto">
          <a:xfrm>
            <a:off x="1484313" y="3663950"/>
            <a:ext cx="1220787" cy="461665"/>
          </a:xfrm>
          <a:custGeom>
            <a:avLst/>
            <a:gdLst>
              <a:gd name="T0" fmla="*/ 2147483647 w 129"/>
              <a:gd name="T1" fmla="*/ 2147483647 h 428"/>
              <a:gd name="T2" fmla="*/ 2147483647 w 129"/>
              <a:gd name="T3" fmla="*/ 2147483647 h 428"/>
              <a:gd name="T4" fmla="*/ 0 w 129"/>
              <a:gd name="T5" fmla="*/ 0 h 428"/>
              <a:gd name="T6" fmla="*/ 0 60000 65536"/>
              <a:gd name="T7" fmla="*/ 0 60000 65536"/>
              <a:gd name="T8" fmla="*/ 0 60000 65536"/>
              <a:gd name="T9" fmla="*/ 0 w 129"/>
              <a:gd name="T10" fmla="*/ 0 h 428"/>
              <a:gd name="T11" fmla="*/ 129 w 129"/>
              <a:gd name="T12" fmla="*/ 428 h 428"/>
            </a:gdLst>
            <a:ahLst/>
            <a:cxnLst>
              <a:cxn ang="T6">
                <a:pos x="T0" y="T1"/>
              </a:cxn>
              <a:cxn ang="T7">
                <a:pos x="T2" y="T3"/>
              </a:cxn>
              <a:cxn ang="T8">
                <a:pos x="T4" y="T5"/>
              </a:cxn>
            </a:cxnLst>
            <a:rect l="T9" t="T10" r="T11" b="T12"/>
            <a:pathLst>
              <a:path w="129" h="428">
                <a:moveTo>
                  <a:pt x="111" y="428"/>
                </a:moveTo>
                <a:cubicBezTo>
                  <a:pt x="120" y="328"/>
                  <a:pt x="129" y="229"/>
                  <a:pt x="111" y="158"/>
                </a:cubicBezTo>
                <a:cubicBezTo>
                  <a:pt x="93" y="87"/>
                  <a:pt x="46" y="43"/>
                  <a:pt x="0" y="0"/>
                </a:cubicBezTo>
              </a:path>
            </a:pathLst>
          </a:custGeom>
          <a:noFill/>
          <a:ln w="76200">
            <a:solidFill>
              <a:schemeClr val="tx1"/>
            </a:solidFill>
            <a:round/>
            <a:headEnd/>
            <a:tailEnd type="triangle" w="med" len="med"/>
          </a:ln>
        </p:spPr>
        <p:txBody>
          <a:bodyPr>
            <a:spAutoFit/>
          </a:bodyPr>
          <a:lstStyle/>
          <a:p>
            <a:endParaRPr lang="en-US">
              <a:latin typeface="+mj-lt"/>
            </a:endParaRPr>
          </a:p>
        </p:txBody>
      </p:sp>
      <p:sp>
        <p:nvSpPr>
          <p:cNvPr id="813114" name="AutoShape 58"/>
          <p:cNvSpPr>
            <a:spLocks noChangeArrowheads="1"/>
          </p:cNvSpPr>
          <p:nvPr/>
        </p:nvSpPr>
        <p:spPr bwMode="auto">
          <a:xfrm>
            <a:off x="3552825" y="5311775"/>
            <a:ext cx="1990725" cy="947738"/>
          </a:xfrm>
          <a:prstGeom prst="wedgeRoundRectCallout">
            <a:avLst>
              <a:gd name="adj1" fmla="val -48005"/>
              <a:gd name="adj2" fmla="val -122866"/>
              <a:gd name="adj3" fmla="val 16667"/>
            </a:avLst>
          </a:prstGeom>
          <a:solidFill>
            <a:schemeClr val="bg1">
              <a:alpha val="79999"/>
            </a:schemeClr>
          </a:solidFill>
          <a:ln w="38100">
            <a:solidFill>
              <a:srgbClr val="FF0000"/>
            </a:solidFill>
            <a:miter lim="800000"/>
            <a:headEnd/>
            <a:tailEnd/>
          </a:ln>
        </p:spPr>
        <p:txBody>
          <a:bodyPr anchor="ctr"/>
          <a:lstStyle/>
          <a:p>
            <a:pPr algn="ctr"/>
            <a:r>
              <a:rPr lang="en-US" sz="2000" b="1">
                <a:solidFill>
                  <a:srgbClr val="FF0000"/>
                </a:solidFill>
                <a:latin typeface="+mj-lt"/>
              </a:rPr>
              <a:t>Thread i updates location i</a:t>
            </a:r>
          </a:p>
        </p:txBody>
      </p:sp>
      <p:sp>
        <p:nvSpPr>
          <p:cNvPr id="813115" name="AutoShape 59"/>
          <p:cNvSpPr>
            <a:spLocks noChangeArrowheads="1"/>
          </p:cNvSpPr>
          <p:nvPr/>
        </p:nvSpPr>
        <p:spPr bwMode="auto">
          <a:xfrm>
            <a:off x="5829300" y="1546225"/>
            <a:ext cx="2746375" cy="1612900"/>
          </a:xfrm>
          <a:prstGeom prst="wedgeRoundRectCallout">
            <a:avLst>
              <a:gd name="adj1" fmla="val -59829"/>
              <a:gd name="adj2" fmla="val 120079"/>
              <a:gd name="adj3" fmla="val 16667"/>
            </a:avLst>
          </a:prstGeom>
          <a:solidFill>
            <a:schemeClr val="bg1">
              <a:alpha val="79999"/>
            </a:schemeClr>
          </a:solidFill>
          <a:ln w="38100">
            <a:solidFill>
              <a:srgbClr val="FF0000"/>
            </a:solidFill>
            <a:miter lim="800000"/>
            <a:headEnd/>
            <a:tailEnd/>
          </a:ln>
        </p:spPr>
        <p:txBody>
          <a:bodyPr anchor="ctr"/>
          <a:lstStyle/>
          <a:p>
            <a:pPr algn="ctr"/>
            <a:r>
              <a:rPr lang="en-US" sz="2000" b="1" dirty="0" err="1" smtClean="0">
                <a:solidFill>
                  <a:srgbClr val="FF0000"/>
                </a:solidFill>
                <a:latin typeface="+mj-lt"/>
              </a:rPr>
              <a:t>Fdind</a:t>
            </a:r>
            <a:r>
              <a:rPr lang="en-US" sz="2000" b="1" dirty="0" smtClean="0">
                <a:solidFill>
                  <a:srgbClr val="FF0000"/>
                </a:solidFill>
                <a:latin typeface="+mj-lt"/>
              </a:rPr>
              <a:t> </a:t>
            </a:r>
            <a:r>
              <a:rPr lang="en-US" sz="2000" b="1" dirty="0">
                <a:solidFill>
                  <a:srgbClr val="FF0000"/>
                </a:solidFill>
                <a:latin typeface="+mj-lt"/>
              </a:rPr>
              <a:t>head by finding Max of nodes </a:t>
            </a:r>
            <a:r>
              <a:rPr lang="en-US" sz="2000" b="1" dirty="0" smtClean="0">
                <a:solidFill>
                  <a:srgbClr val="FF0000"/>
                </a:solidFill>
                <a:latin typeface="+mj-lt"/>
              </a:rPr>
              <a:t>referenced by </a:t>
            </a:r>
            <a:r>
              <a:rPr lang="en-US" sz="2000" b="1" dirty="0">
                <a:solidFill>
                  <a:srgbClr val="FF0000"/>
                </a:solidFill>
                <a:latin typeface="+mj-lt"/>
              </a:rPr>
              <a:t>head array</a:t>
            </a:r>
          </a:p>
        </p:txBody>
      </p:sp>
      <p:sp>
        <p:nvSpPr>
          <p:cNvPr id="44" name="Slide Number Placeholder 43"/>
          <p:cNvSpPr>
            <a:spLocks noGrp="1"/>
          </p:cNvSpPr>
          <p:nvPr>
            <p:ph type="sldNum" sz="quarter" idx="11"/>
          </p:nvPr>
        </p:nvSpPr>
        <p:spPr/>
        <p:txBody>
          <a:bodyPr/>
          <a:lstStyle/>
          <a:p>
            <a:pPr>
              <a:defRPr/>
            </a:pPr>
            <a:fld id="{E6B53126-0003-4205-8CA0-12067C577708}" type="slidenum">
              <a:rPr lang="ar-SA" smtClean="0">
                <a:latin typeface="+mj-lt"/>
              </a:rPr>
              <a:pPr>
                <a:defRPr/>
              </a:pPr>
              <a:t>40</a:t>
            </a:fld>
            <a:endParaRPr lang="en-US">
              <a:latin typeface="+mj-lt"/>
            </a:endParaRPr>
          </a:p>
        </p:txBody>
      </p:sp>
      <p:sp>
        <p:nvSpPr>
          <p:cNvPr id="45" name="Footer Placeholder 44"/>
          <p:cNvSpPr>
            <a:spLocks noGrp="1"/>
          </p:cNvSpPr>
          <p:nvPr>
            <p:ph type="ftr" sz="quarter" idx="10"/>
          </p:nvPr>
        </p:nvSpPr>
        <p:spPr/>
        <p:txBody>
          <a:bodyPr/>
          <a:lstStyle/>
          <a:p>
            <a:pPr>
              <a:defRPr/>
            </a:pPr>
            <a:r>
              <a:rPr lang="en-US" smtClean="0">
                <a:latin typeface="+mj-lt"/>
              </a:rPr>
              <a:t>Art of Multiprocessor Programming</a:t>
            </a:r>
            <a:endParaRPr lang="en-US">
              <a:latin typeface="+mj-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3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31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310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3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3103" grpId="0" animBg="1" autoUpdateAnimBg="0"/>
      <p:bldP spid="813104" grpId="0" animBg="1"/>
      <p:bldP spid="813114" grpId="0" animBg="1"/>
      <p:bldP spid="81311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r>
              <a:rPr lang="en-US" smtClean="0"/>
              <a:t>Universal Object</a:t>
            </a:r>
          </a:p>
        </p:txBody>
      </p:sp>
      <p:sp>
        <p:nvSpPr>
          <p:cNvPr id="40965" name="Rectangle 3"/>
          <p:cNvSpPr>
            <a:spLocks noChangeArrowheads="1"/>
          </p:cNvSpPr>
          <p:nvPr/>
        </p:nvSpPr>
        <p:spPr bwMode="auto">
          <a:xfrm>
            <a:off x="715963" y="1908175"/>
            <a:ext cx="7610475" cy="2647950"/>
          </a:xfrm>
          <a:prstGeom prst="rect">
            <a:avLst/>
          </a:prstGeom>
          <a:solidFill>
            <a:srgbClr val="FFFFCC"/>
          </a:solidFill>
          <a:ln w="9525">
            <a:noFill/>
            <a:miter lim="800000"/>
            <a:headEnd/>
            <a:tailEnd/>
          </a:ln>
        </p:spPr>
        <p:txBody>
          <a:bodyPr>
            <a:spAutoFit/>
          </a:bodyPr>
          <a:lstStyle/>
          <a:p>
            <a:r>
              <a:rPr lang="en-US" b="1">
                <a:solidFill>
                  <a:schemeClr val="tx1"/>
                </a:solidFill>
              </a:rPr>
              <a:t>public class</a:t>
            </a:r>
            <a:r>
              <a:rPr lang="en-US" b="1"/>
              <a:t> Universal {</a:t>
            </a:r>
          </a:p>
          <a:p>
            <a:r>
              <a:rPr lang="en-US" b="1"/>
              <a:t>  </a:t>
            </a:r>
            <a:r>
              <a:rPr lang="en-US" b="1">
                <a:solidFill>
                  <a:schemeClr val="tx1"/>
                </a:solidFill>
              </a:rPr>
              <a:t>private</a:t>
            </a:r>
            <a:r>
              <a:rPr lang="en-US" b="1"/>
              <a:t> Node[] head;</a:t>
            </a:r>
          </a:p>
          <a:p>
            <a:r>
              <a:rPr lang="en-US" b="1"/>
              <a:t>  </a:t>
            </a:r>
            <a:r>
              <a:rPr lang="en-US" b="1">
                <a:solidFill>
                  <a:schemeClr val="tx1"/>
                </a:solidFill>
              </a:rPr>
              <a:t>private</a:t>
            </a:r>
            <a:r>
              <a:rPr lang="en-US" b="1"/>
              <a:t> Node tail = </a:t>
            </a:r>
            <a:r>
              <a:rPr lang="en-US" b="1">
                <a:solidFill>
                  <a:schemeClr val="tx1"/>
                </a:solidFill>
              </a:rPr>
              <a:t>new</a:t>
            </a:r>
            <a:r>
              <a:rPr lang="en-US" b="1"/>
              <a:t> Node(); </a:t>
            </a:r>
          </a:p>
          <a:p>
            <a:r>
              <a:rPr lang="en-US" b="1"/>
              <a:t>  tail.seq = 1; </a:t>
            </a:r>
          </a:p>
          <a:p>
            <a:r>
              <a:rPr lang="en-US" b="1"/>
              <a:t>  </a:t>
            </a:r>
            <a:r>
              <a:rPr lang="en-US" b="1">
                <a:solidFill>
                  <a:schemeClr val="tx1"/>
                </a:solidFill>
              </a:rPr>
              <a:t>for</a:t>
            </a:r>
            <a:r>
              <a:rPr lang="en-US" b="1"/>
              <a:t> (</a:t>
            </a:r>
            <a:r>
              <a:rPr lang="en-US" b="1">
                <a:solidFill>
                  <a:schemeClr val="tx1"/>
                </a:solidFill>
              </a:rPr>
              <a:t>int</a:t>
            </a:r>
            <a:r>
              <a:rPr lang="en-US" b="1"/>
              <a:t> j=0; j &lt; n; j++){</a:t>
            </a:r>
          </a:p>
          <a:p>
            <a:pPr lvl="1"/>
            <a:r>
              <a:rPr lang="en-US" b="1"/>
              <a:t>      head[j] = tail</a:t>
            </a:r>
          </a:p>
          <a:p>
            <a:pPr lvl="1"/>
            <a:r>
              <a:rPr lang="en-US" b="1"/>
              <a:t>}</a:t>
            </a:r>
          </a:p>
        </p:txBody>
      </p:sp>
      <p:sp>
        <p:nvSpPr>
          <p:cNvPr id="6" name="Slide Number Placeholder 5"/>
          <p:cNvSpPr>
            <a:spLocks noGrp="1"/>
          </p:cNvSpPr>
          <p:nvPr>
            <p:ph type="sldNum" sz="quarter" idx="11"/>
          </p:nvPr>
        </p:nvSpPr>
        <p:spPr/>
        <p:txBody>
          <a:bodyPr/>
          <a:lstStyle/>
          <a:p>
            <a:pPr>
              <a:defRPr/>
            </a:pPr>
            <a:fld id="{E6B53126-0003-4205-8CA0-12067C577708}" type="slidenum">
              <a:rPr lang="ar-SA" smtClean="0"/>
              <a:pPr>
                <a:defRPr/>
              </a:pPr>
              <a:t>41</a:t>
            </a:fld>
            <a:endParaRPr lang="en-US"/>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smtClean="0"/>
              <a:t>Universal Object</a:t>
            </a:r>
          </a:p>
        </p:txBody>
      </p:sp>
      <p:sp>
        <p:nvSpPr>
          <p:cNvPr id="41989" name="Rectangle 3"/>
          <p:cNvSpPr>
            <a:spLocks noChangeArrowheads="1"/>
          </p:cNvSpPr>
          <p:nvPr/>
        </p:nvSpPr>
        <p:spPr bwMode="auto">
          <a:xfrm>
            <a:off x="715963" y="1908175"/>
            <a:ext cx="7610475" cy="2647950"/>
          </a:xfrm>
          <a:prstGeom prst="rect">
            <a:avLst/>
          </a:prstGeom>
          <a:solidFill>
            <a:srgbClr val="FFFFCC"/>
          </a:solidFill>
          <a:ln w="9525">
            <a:noFill/>
            <a:miter lim="800000"/>
            <a:headEnd/>
            <a:tailEnd/>
          </a:ln>
        </p:spPr>
        <p:txBody>
          <a:bodyPr>
            <a:spAutoFit/>
          </a:bodyPr>
          <a:lstStyle/>
          <a:p>
            <a:r>
              <a:rPr lang="en-US" b="1">
                <a:solidFill>
                  <a:schemeClr val="folHlink"/>
                </a:solidFill>
              </a:rPr>
              <a:t>public class Universal {</a:t>
            </a:r>
          </a:p>
          <a:p>
            <a:r>
              <a:rPr lang="en-US" b="1"/>
              <a:t>  </a:t>
            </a:r>
            <a:r>
              <a:rPr lang="en-US" b="1">
                <a:solidFill>
                  <a:schemeClr val="tx1"/>
                </a:solidFill>
              </a:rPr>
              <a:t>private</a:t>
            </a:r>
            <a:r>
              <a:rPr lang="en-US" b="1"/>
              <a:t> Node[] head;</a:t>
            </a:r>
          </a:p>
          <a:p>
            <a:r>
              <a:rPr lang="en-US" b="1"/>
              <a:t>  </a:t>
            </a:r>
            <a:r>
              <a:rPr lang="en-US" b="1">
                <a:solidFill>
                  <a:schemeClr val="folHlink"/>
                </a:solidFill>
              </a:rPr>
              <a:t>private Node tail = new Node(); </a:t>
            </a:r>
          </a:p>
          <a:p>
            <a:r>
              <a:rPr lang="en-US" b="1">
                <a:solidFill>
                  <a:schemeClr val="folHlink"/>
                </a:solidFill>
              </a:rPr>
              <a:t>  tail.seq = 1; </a:t>
            </a:r>
          </a:p>
          <a:p>
            <a:r>
              <a:rPr lang="en-US" b="1">
                <a:solidFill>
                  <a:schemeClr val="folHlink"/>
                </a:solidFill>
              </a:rPr>
              <a:t>  for (int j=0; j &lt; n; j++){</a:t>
            </a:r>
          </a:p>
          <a:p>
            <a:pPr lvl="1"/>
            <a:r>
              <a:rPr lang="en-US" b="1">
                <a:solidFill>
                  <a:schemeClr val="folHlink"/>
                </a:solidFill>
              </a:rPr>
              <a:t>      head[j] = tail</a:t>
            </a:r>
          </a:p>
          <a:p>
            <a:pPr lvl="1"/>
            <a:r>
              <a:rPr lang="en-US" b="1">
                <a:solidFill>
                  <a:schemeClr val="folHlink"/>
                </a:solidFill>
              </a:rPr>
              <a:t>}</a:t>
            </a:r>
          </a:p>
        </p:txBody>
      </p:sp>
      <p:sp>
        <p:nvSpPr>
          <p:cNvPr id="41990" name="AutoShape 4"/>
          <p:cNvSpPr>
            <a:spLocks noChangeArrowheads="1"/>
          </p:cNvSpPr>
          <p:nvPr/>
        </p:nvSpPr>
        <p:spPr bwMode="auto">
          <a:xfrm>
            <a:off x="969963" y="2287588"/>
            <a:ext cx="4071937" cy="527050"/>
          </a:xfrm>
          <a:prstGeom prst="wedgeRoundRectCallout">
            <a:avLst>
              <a:gd name="adj1" fmla="val 34912"/>
              <a:gd name="adj2" fmla="val 398796"/>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41991" name="Rectangle 5"/>
          <p:cNvSpPr>
            <a:spLocks noChangeArrowheads="1"/>
          </p:cNvSpPr>
          <p:nvPr/>
        </p:nvSpPr>
        <p:spPr bwMode="auto">
          <a:xfrm>
            <a:off x="1293813" y="4808538"/>
            <a:ext cx="5740400" cy="519112"/>
          </a:xfrm>
          <a:prstGeom prst="rect">
            <a:avLst/>
          </a:prstGeom>
          <a:noFill/>
          <a:ln w="9525">
            <a:noFill/>
            <a:miter lim="800000"/>
            <a:headEnd/>
            <a:tailEnd/>
          </a:ln>
        </p:spPr>
        <p:txBody>
          <a:bodyPr>
            <a:spAutoFit/>
          </a:bodyPr>
          <a:lstStyle/>
          <a:p>
            <a:pPr algn="ctr"/>
            <a:r>
              <a:rPr lang="en-US" sz="2800" b="1" dirty="0">
                <a:solidFill>
                  <a:srgbClr val="FF0000"/>
                </a:solidFill>
                <a:latin typeface="+mj-lt"/>
              </a:rPr>
              <a:t>Head Pointers Array </a:t>
            </a: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42</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r>
              <a:rPr lang="en-US" smtClean="0"/>
              <a:t>Universal Object</a:t>
            </a:r>
          </a:p>
        </p:txBody>
      </p:sp>
      <p:sp>
        <p:nvSpPr>
          <p:cNvPr id="43013" name="Rectangle 3"/>
          <p:cNvSpPr>
            <a:spLocks noChangeArrowheads="1"/>
          </p:cNvSpPr>
          <p:nvPr/>
        </p:nvSpPr>
        <p:spPr bwMode="auto">
          <a:xfrm>
            <a:off x="715963" y="1908175"/>
            <a:ext cx="7610475" cy="2647950"/>
          </a:xfrm>
          <a:prstGeom prst="rect">
            <a:avLst/>
          </a:prstGeom>
          <a:solidFill>
            <a:srgbClr val="FFFFCC"/>
          </a:solidFill>
          <a:ln w="9525">
            <a:noFill/>
            <a:miter lim="800000"/>
            <a:headEnd/>
            <a:tailEnd/>
          </a:ln>
        </p:spPr>
        <p:txBody>
          <a:bodyPr>
            <a:spAutoFit/>
          </a:bodyPr>
          <a:lstStyle/>
          <a:p>
            <a:r>
              <a:rPr lang="en-US" b="1">
                <a:solidFill>
                  <a:schemeClr val="folHlink"/>
                </a:solidFill>
              </a:rPr>
              <a:t>public class Universal {</a:t>
            </a:r>
          </a:p>
          <a:p>
            <a:r>
              <a:rPr lang="en-US" b="1">
                <a:solidFill>
                  <a:schemeClr val="folHlink"/>
                </a:solidFill>
              </a:rPr>
              <a:t>  private Node[] head;</a:t>
            </a:r>
          </a:p>
          <a:p>
            <a:r>
              <a:rPr lang="en-US" b="1"/>
              <a:t>  </a:t>
            </a:r>
            <a:r>
              <a:rPr lang="en-US" b="1">
                <a:solidFill>
                  <a:schemeClr val="tx1"/>
                </a:solidFill>
              </a:rPr>
              <a:t>private</a:t>
            </a:r>
            <a:r>
              <a:rPr lang="en-US" b="1">
                <a:solidFill>
                  <a:schemeClr val="folHlink"/>
                </a:solidFill>
              </a:rPr>
              <a:t> </a:t>
            </a:r>
            <a:r>
              <a:rPr lang="en-US" b="1"/>
              <a:t>Node tail = </a:t>
            </a:r>
            <a:r>
              <a:rPr lang="en-US" b="1">
                <a:solidFill>
                  <a:schemeClr val="tx1"/>
                </a:solidFill>
              </a:rPr>
              <a:t>new</a:t>
            </a:r>
            <a:r>
              <a:rPr lang="en-US" b="1"/>
              <a:t> Node(); </a:t>
            </a:r>
          </a:p>
          <a:p>
            <a:r>
              <a:rPr lang="en-US" b="1"/>
              <a:t>  tail.seq = 1;</a:t>
            </a:r>
            <a:r>
              <a:rPr lang="en-US" b="1">
                <a:solidFill>
                  <a:schemeClr val="folHlink"/>
                </a:solidFill>
              </a:rPr>
              <a:t> </a:t>
            </a:r>
          </a:p>
          <a:p>
            <a:r>
              <a:rPr lang="en-US" b="1">
                <a:solidFill>
                  <a:schemeClr val="folHlink"/>
                </a:solidFill>
              </a:rPr>
              <a:t>  for (int j=0; j &lt; n; j++){</a:t>
            </a:r>
          </a:p>
          <a:p>
            <a:pPr lvl="1"/>
            <a:r>
              <a:rPr lang="en-US" b="1">
                <a:solidFill>
                  <a:schemeClr val="folHlink"/>
                </a:solidFill>
              </a:rPr>
              <a:t>      head[j] = tail</a:t>
            </a:r>
          </a:p>
          <a:p>
            <a:pPr lvl="1"/>
            <a:r>
              <a:rPr lang="en-US" b="1">
                <a:solidFill>
                  <a:schemeClr val="folHlink"/>
                </a:solidFill>
              </a:rPr>
              <a:t>}</a:t>
            </a:r>
          </a:p>
        </p:txBody>
      </p:sp>
      <p:sp>
        <p:nvSpPr>
          <p:cNvPr id="43014" name="AutoShape 4"/>
          <p:cNvSpPr>
            <a:spLocks noChangeArrowheads="1"/>
          </p:cNvSpPr>
          <p:nvPr/>
        </p:nvSpPr>
        <p:spPr bwMode="auto">
          <a:xfrm>
            <a:off x="1000125" y="2613025"/>
            <a:ext cx="5973763" cy="866775"/>
          </a:xfrm>
          <a:prstGeom prst="wedgeRoundRectCallout">
            <a:avLst>
              <a:gd name="adj1" fmla="val 8120"/>
              <a:gd name="adj2" fmla="val 219412"/>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43015" name="Rectangle 5"/>
          <p:cNvSpPr>
            <a:spLocks noChangeArrowheads="1"/>
          </p:cNvSpPr>
          <p:nvPr/>
        </p:nvSpPr>
        <p:spPr bwMode="auto">
          <a:xfrm>
            <a:off x="1308100" y="4956175"/>
            <a:ext cx="5740400" cy="946150"/>
          </a:xfrm>
          <a:prstGeom prst="rect">
            <a:avLst/>
          </a:prstGeom>
          <a:noFill/>
          <a:ln w="9525">
            <a:noFill/>
            <a:miter lim="800000"/>
            <a:headEnd/>
            <a:tailEnd/>
          </a:ln>
        </p:spPr>
        <p:txBody>
          <a:bodyPr>
            <a:spAutoFit/>
          </a:bodyPr>
          <a:lstStyle/>
          <a:p>
            <a:pPr algn="ctr"/>
            <a:r>
              <a:rPr lang="en-US" sz="2800" b="1" dirty="0">
                <a:solidFill>
                  <a:srgbClr val="FF0000"/>
                </a:solidFill>
                <a:latin typeface="+mj-lt"/>
              </a:rPr>
              <a:t>Tail is a sentinel node with </a:t>
            </a:r>
          </a:p>
          <a:p>
            <a:pPr algn="ctr"/>
            <a:r>
              <a:rPr lang="en-US" sz="2800" b="1" dirty="0">
                <a:solidFill>
                  <a:srgbClr val="FF0000"/>
                </a:solidFill>
                <a:latin typeface="+mj-lt"/>
              </a:rPr>
              <a:t>sequence number 1</a:t>
            </a: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43</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r>
              <a:rPr lang="en-US" smtClean="0"/>
              <a:t>Universal Object</a:t>
            </a:r>
          </a:p>
        </p:txBody>
      </p:sp>
      <p:sp>
        <p:nvSpPr>
          <p:cNvPr id="44037" name="Rectangle 3"/>
          <p:cNvSpPr>
            <a:spLocks noChangeArrowheads="1"/>
          </p:cNvSpPr>
          <p:nvPr/>
        </p:nvSpPr>
        <p:spPr bwMode="auto">
          <a:xfrm>
            <a:off x="715963" y="1908175"/>
            <a:ext cx="7610475" cy="2647950"/>
          </a:xfrm>
          <a:prstGeom prst="rect">
            <a:avLst/>
          </a:prstGeom>
          <a:solidFill>
            <a:srgbClr val="FFFFCC"/>
          </a:solidFill>
          <a:ln w="9525">
            <a:noFill/>
            <a:miter lim="800000"/>
            <a:headEnd/>
            <a:tailEnd/>
          </a:ln>
        </p:spPr>
        <p:txBody>
          <a:bodyPr>
            <a:spAutoFit/>
          </a:bodyPr>
          <a:lstStyle/>
          <a:p>
            <a:r>
              <a:rPr lang="en-US" b="1">
                <a:solidFill>
                  <a:schemeClr val="folHlink"/>
                </a:solidFill>
              </a:rPr>
              <a:t>public class Universal {</a:t>
            </a:r>
          </a:p>
          <a:p>
            <a:r>
              <a:rPr lang="en-US" b="1">
                <a:solidFill>
                  <a:schemeClr val="folHlink"/>
                </a:solidFill>
              </a:rPr>
              <a:t>  private Node[] head;</a:t>
            </a:r>
          </a:p>
          <a:p>
            <a:r>
              <a:rPr lang="en-US" b="1"/>
              <a:t>  </a:t>
            </a:r>
            <a:r>
              <a:rPr lang="en-US" b="1">
                <a:solidFill>
                  <a:schemeClr val="folHlink"/>
                </a:solidFill>
              </a:rPr>
              <a:t>private Node tail = new Node(); </a:t>
            </a:r>
          </a:p>
          <a:p>
            <a:r>
              <a:rPr lang="en-US" b="1">
                <a:solidFill>
                  <a:schemeClr val="folHlink"/>
                </a:solidFill>
              </a:rPr>
              <a:t>  tail.seq = 1; </a:t>
            </a:r>
          </a:p>
          <a:p>
            <a:r>
              <a:rPr lang="en-US" b="1">
                <a:solidFill>
                  <a:schemeClr val="folHlink"/>
                </a:solidFill>
              </a:rPr>
              <a:t>  </a:t>
            </a:r>
            <a:r>
              <a:rPr lang="en-US" b="1">
                <a:solidFill>
                  <a:schemeClr val="tx2"/>
                </a:solidFill>
              </a:rPr>
              <a:t>for</a:t>
            </a:r>
            <a:r>
              <a:rPr lang="en-US" b="1"/>
              <a:t> (</a:t>
            </a:r>
            <a:r>
              <a:rPr lang="en-US" b="1">
                <a:solidFill>
                  <a:schemeClr val="tx2"/>
                </a:solidFill>
              </a:rPr>
              <a:t>int</a:t>
            </a:r>
            <a:r>
              <a:rPr lang="en-US" b="1"/>
              <a:t> j=0; j &lt; n; j++){</a:t>
            </a:r>
          </a:p>
          <a:p>
            <a:pPr lvl="1"/>
            <a:r>
              <a:rPr lang="en-US" b="1"/>
              <a:t>      head[j] = tail</a:t>
            </a:r>
          </a:p>
          <a:p>
            <a:pPr lvl="1"/>
            <a:r>
              <a:rPr lang="en-US" b="1">
                <a:solidFill>
                  <a:schemeClr val="folHlink"/>
                </a:solidFill>
              </a:rPr>
              <a:t>}</a:t>
            </a:r>
          </a:p>
        </p:txBody>
      </p:sp>
      <p:sp>
        <p:nvSpPr>
          <p:cNvPr id="44038" name="AutoShape 4"/>
          <p:cNvSpPr>
            <a:spLocks noChangeArrowheads="1"/>
          </p:cNvSpPr>
          <p:nvPr/>
        </p:nvSpPr>
        <p:spPr bwMode="auto">
          <a:xfrm>
            <a:off x="941388" y="3306763"/>
            <a:ext cx="5310187" cy="911225"/>
          </a:xfrm>
          <a:prstGeom prst="wedgeRoundRectCallout">
            <a:avLst>
              <a:gd name="adj1" fmla="val -20167"/>
              <a:gd name="adj2" fmla="val 96167"/>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44039" name="Rectangle 5"/>
          <p:cNvSpPr>
            <a:spLocks noChangeArrowheads="1"/>
          </p:cNvSpPr>
          <p:nvPr/>
        </p:nvSpPr>
        <p:spPr bwMode="auto">
          <a:xfrm>
            <a:off x="911225" y="4749800"/>
            <a:ext cx="5873750" cy="519113"/>
          </a:xfrm>
          <a:prstGeom prst="rect">
            <a:avLst/>
          </a:prstGeom>
          <a:noFill/>
          <a:ln w="9525">
            <a:noFill/>
            <a:miter lim="800000"/>
            <a:headEnd/>
            <a:tailEnd/>
          </a:ln>
        </p:spPr>
        <p:txBody>
          <a:bodyPr>
            <a:spAutoFit/>
          </a:bodyPr>
          <a:lstStyle/>
          <a:p>
            <a:pPr algn="ctr"/>
            <a:r>
              <a:rPr lang="en-US" sz="2800" b="1" dirty="0">
                <a:solidFill>
                  <a:srgbClr val="FF0000"/>
                </a:solidFill>
                <a:latin typeface="+mj-lt"/>
              </a:rPr>
              <a:t>Initially head points to tail</a:t>
            </a: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44</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ChangeArrowheads="1"/>
          </p:cNvSpPr>
          <p:nvPr/>
        </p:nvSpPr>
        <p:spPr bwMode="auto">
          <a:xfrm>
            <a:off x="465138" y="2224088"/>
            <a:ext cx="8304212" cy="2647950"/>
          </a:xfrm>
          <a:prstGeom prst="rect">
            <a:avLst/>
          </a:prstGeom>
          <a:solidFill>
            <a:srgbClr val="FFFFCC"/>
          </a:solidFill>
          <a:ln w="9525">
            <a:noFill/>
            <a:miter lim="800000"/>
            <a:headEnd/>
            <a:tailEnd/>
          </a:ln>
        </p:spPr>
        <p:txBody>
          <a:bodyPr>
            <a:spAutoFit/>
          </a:bodyPr>
          <a:lstStyle/>
          <a:p>
            <a:r>
              <a:rPr lang="en-US" b="1">
                <a:solidFill>
                  <a:schemeClr val="tx1"/>
                </a:solidFill>
              </a:rPr>
              <a:t>public static</a:t>
            </a:r>
            <a:r>
              <a:rPr lang="en-US" b="1"/>
              <a:t> Node max(Node[] array) {</a:t>
            </a:r>
          </a:p>
          <a:p>
            <a:r>
              <a:rPr lang="en-US" b="1"/>
              <a:t>    Node max = array[0];</a:t>
            </a:r>
          </a:p>
          <a:p>
            <a:r>
              <a:rPr lang="en-US" b="1"/>
              <a:t>    </a:t>
            </a:r>
            <a:r>
              <a:rPr lang="en-US" b="1">
                <a:solidFill>
                  <a:schemeClr val="tx1"/>
                </a:solidFill>
              </a:rPr>
              <a:t>for</a:t>
            </a:r>
            <a:r>
              <a:rPr lang="en-US" b="1"/>
              <a:t> (</a:t>
            </a:r>
            <a:r>
              <a:rPr lang="en-US" b="1">
                <a:solidFill>
                  <a:schemeClr val="tx1"/>
                </a:solidFill>
              </a:rPr>
              <a:t>int</a:t>
            </a:r>
            <a:r>
              <a:rPr lang="en-US" b="1"/>
              <a:t> i = 1; i &lt; array.length; i++)</a:t>
            </a:r>
          </a:p>
          <a:p>
            <a:r>
              <a:rPr lang="en-US" b="1"/>
              <a:t>      </a:t>
            </a:r>
            <a:r>
              <a:rPr lang="en-US" b="1">
                <a:solidFill>
                  <a:schemeClr val="tx1"/>
                </a:solidFill>
              </a:rPr>
              <a:t>if</a:t>
            </a:r>
            <a:r>
              <a:rPr lang="en-US" b="1"/>
              <a:t> (max.seq &lt; array[i].seq)</a:t>
            </a:r>
          </a:p>
          <a:p>
            <a:r>
              <a:rPr lang="en-US" b="1"/>
              <a:t>        max = array[i];</a:t>
            </a:r>
          </a:p>
          <a:p>
            <a:r>
              <a:rPr lang="en-US" b="1"/>
              <a:t>      </a:t>
            </a:r>
            <a:r>
              <a:rPr lang="en-US" b="1">
                <a:solidFill>
                  <a:schemeClr val="tx1"/>
                </a:solidFill>
              </a:rPr>
              <a:t>return</a:t>
            </a:r>
            <a:r>
              <a:rPr lang="en-US" b="1"/>
              <a:t> max;</a:t>
            </a:r>
          </a:p>
          <a:p>
            <a:r>
              <a:rPr lang="en-US" b="1"/>
              <a:t>  }</a:t>
            </a:r>
          </a:p>
        </p:txBody>
      </p:sp>
      <p:sp>
        <p:nvSpPr>
          <p:cNvPr id="45061" name="Rectangle 3"/>
          <p:cNvSpPr>
            <a:spLocks noGrp="1" noChangeArrowheads="1"/>
          </p:cNvSpPr>
          <p:nvPr>
            <p:ph type="title"/>
          </p:nvPr>
        </p:nvSpPr>
        <p:spPr/>
        <p:txBody>
          <a:bodyPr/>
          <a:lstStyle/>
          <a:p>
            <a:r>
              <a:rPr lang="en-US" smtClean="0"/>
              <a:t>Find Max Head Value</a:t>
            </a:r>
          </a:p>
        </p:txBody>
      </p:sp>
      <p:sp>
        <p:nvSpPr>
          <p:cNvPr id="6" name="Slide Number Placeholder 5"/>
          <p:cNvSpPr>
            <a:spLocks noGrp="1"/>
          </p:cNvSpPr>
          <p:nvPr>
            <p:ph type="sldNum" sz="quarter" idx="11"/>
          </p:nvPr>
        </p:nvSpPr>
        <p:spPr/>
        <p:txBody>
          <a:bodyPr/>
          <a:lstStyle/>
          <a:p>
            <a:pPr>
              <a:defRPr/>
            </a:pPr>
            <a:fld id="{E6B53126-0003-4205-8CA0-12067C577708}" type="slidenum">
              <a:rPr lang="ar-SA" smtClean="0"/>
              <a:pPr>
                <a:defRPr/>
              </a:pPr>
              <a:t>45</a:t>
            </a:fld>
            <a:endParaRPr lang="en-US"/>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ChangeArrowheads="1"/>
          </p:cNvSpPr>
          <p:nvPr/>
        </p:nvSpPr>
        <p:spPr bwMode="auto">
          <a:xfrm>
            <a:off x="465138" y="2224088"/>
            <a:ext cx="8304212" cy="2647950"/>
          </a:xfrm>
          <a:prstGeom prst="rect">
            <a:avLst/>
          </a:prstGeom>
          <a:solidFill>
            <a:srgbClr val="FFFFCC"/>
          </a:solidFill>
          <a:ln w="9525">
            <a:noFill/>
            <a:miter lim="800000"/>
            <a:headEnd/>
            <a:tailEnd/>
          </a:ln>
        </p:spPr>
        <p:txBody>
          <a:bodyPr>
            <a:spAutoFit/>
          </a:bodyPr>
          <a:lstStyle/>
          <a:p>
            <a:r>
              <a:rPr lang="en-US" b="1">
                <a:solidFill>
                  <a:schemeClr val="folHlink"/>
                </a:solidFill>
              </a:rPr>
              <a:t>public static Node max(Node[] array) {</a:t>
            </a:r>
          </a:p>
          <a:p>
            <a:r>
              <a:rPr lang="en-US" b="1">
                <a:solidFill>
                  <a:schemeClr val="folHlink"/>
                </a:solidFill>
              </a:rPr>
              <a:t>    Node max = array[0];</a:t>
            </a:r>
          </a:p>
          <a:p>
            <a:r>
              <a:rPr lang="en-US" b="1"/>
              <a:t>    </a:t>
            </a:r>
            <a:r>
              <a:rPr lang="en-US" b="1">
                <a:solidFill>
                  <a:schemeClr val="tx1"/>
                </a:solidFill>
              </a:rPr>
              <a:t>for</a:t>
            </a:r>
            <a:r>
              <a:rPr lang="en-US" b="1"/>
              <a:t> (</a:t>
            </a:r>
            <a:r>
              <a:rPr lang="en-US" b="1">
                <a:solidFill>
                  <a:schemeClr val="tx1"/>
                </a:solidFill>
              </a:rPr>
              <a:t>int</a:t>
            </a:r>
            <a:r>
              <a:rPr lang="en-US" b="1"/>
              <a:t> i = 0; i &lt; array.length; i++)</a:t>
            </a:r>
          </a:p>
          <a:p>
            <a:r>
              <a:rPr lang="en-US" b="1"/>
              <a:t>      </a:t>
            </a:r>
            <a:r>
              <a:rPr lang="en-US" b="1">
                <a:solidFill>
                  <a:schemeClr val="folHlink"/>
                </a:solidFill>
              </a:rPr>
              <a:t>if (max.seq &lt; array[i].seq)</a:t>
            </a:r>
          </a:p>
          <a:p>
            <a:r>
              <a:rPr lang="en-US" b="1">
                <a:solidFill>
                  <a:schemeClr val="folHlink"/>
                </a:solidFill>
              </a:rPr>
              <a:t>        max = array[i];</a:t>
            </a:r>
          </a:p>
          <a:p>
            <a:r>
              <a:rPr lang="en-US" b="1">
                <a:solidFill>
                  <a:schemeClr val="folHlink"/>
                </a:solidFill>
              </a:rPr>
              <a:t>      return max;</a:t>
            </a:r>
          </a:p>
          <a:p>
            <a:r>
              <a:rPr lang="en-US" b="1">
                <a:solidFill>
                  <a:schemeClr val="folHlink"/>
                </a:solidFill>
              </a:rPr>
              <a:t>  }</a:t>
            </a:r>
          </a:p>
        </p:txBody>
      </p:sp>
      <p:sp>
        <p:nvSpPr>
          <p:cNvPr id="46085" name="Rectangle 3"/>
          <p:cNvSpPr>
            <a:spLocks noGrp="1" noChangeArrowheads="1"/>
          </p:cNvSpPr>
          <p:nvPr>
            <p:ph type="title"/>
          </p:nvPr>
        </p:nvSpPr>
        <p:spPr/>
        <p:txBody>
          <a:bodyPr/>
          <a:lstStyle/>
          <a:p>
            <a:r>
              <a:rPr lang="en-US" smtClean="0"/>
              <a:t>Find Max Head Value</a:t>
            </a:r>
          </a:p>
        </p:txBody>
      </p:sp>
      <p:sp>
        <p:nvSpPr>
          <p:cNvPr id="46086" name="AutoShape 4"/>
          <p:cNvSpPr>
            <a:spLocks noChangeArrowheads="1"/>
          </p:cNvSpPr>
          <p:nvPr/>
        </p:nvSpPr>
        <p:spPr bwMode="auto">
          <a:xfrm>
            <a:off x="1133475" y="2981325"/>
            <a:ext cx="7242175" cy="512763"/>
          </a:xfrm>
          <a:prstGeom prst="wedgeRoundRectCallout">
            <a:avLst>
              <a:gd name="adj1" fmla="val -30778"/>
              <a:gd name="adj2" fmla="val 273218"/>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46087" name="Rectangle 5"/>
          <p:cNvSpPr>
            <a:spLocks noChangeArrowheads="1"/>
          </p:cNvSpPr>
          <p:nvPr/>
        </p:nvSpPr>
        <p:spPr bwMode="auto">
          <a:xfrm>
            <a:off x="1751013" y="4724400"/>
            <a:ext cx="1965325" cy="946150"/>
          </a:xfrm>
          <a:prstGeom prst="rect">
            <a:avLst/>
          </a:prstGeom>
          <a:noFill/>
          <a:ln w="9525">
            <a:noFill/>
            <a:miter lim="800000"/>
            <a:headEnd/>
            <a:tailEnd/>
          </a:ln>
        </p:spPr>
        <p:txBody>
          <a:bodyPr>
            <a:spAutoFit/>
          </a:bodyPr>
          <a:lstStyle/>
          <a:p>
            <a:pPr algn="ctr"/>
            <a:r>
              <a:rPr lang="en-US" sz="2800" b="1" dirty="0">
                <a:solidFill>
                  <a:srgbClr val="FF0000"/>
                </a:solidFill>
                <a:latin typeface="+mj-lt"/>
              </a:rPr>
              <a:t>Traverse the array</a:t>
            </a: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46</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ChangeArrowheads="1"/>
          </p:cNvSpPr>
          <p:nvPr/>
        </p:nvSpPr>
        <p:spPr bwMode="auto">
          <a:xfrm>
            <a:off x="465138" y="2224088"/>
            <a:ext cx="8304212" cy="2647950"/>
          </a:xfrm>
          <a:prstGeom prst="rect">
            <a:avLst/>
          </a:prstGeom>
          <a:solidFill>
            <a:srgbClr val="FFFFCC"/>
          </a:solidFill>
          <a:ln w="9525">
            <a:noFill/>
            <a:miter lim="800000"/>
            <a:headEnd/>
            <a:tailEnd/>
          </a:ln>
        </p:spPr>
        <p:txBody>
          <a:bodyPr>
            <a:spAutoFit/>
          </a:bodyPr>
          <a:lstStyle/>
          <a:p>
            <a:r>
              <a:rPr lang="en-US" b="1">
                <a:solidFill>
                  <a:schemeClr val="folHlink"/>
                </a:solidFill>
              </a:rPr>
              <a:t>public static Node max(Node[] array) {</a:t>
            </a:r>
          </a:p>
          <a:p>
            <a:r>
              <a:rPr lang="en-US" b="1">
                <a:solidFill>
                  <a:schemeClr val="folHlink"/>
                </a:solidFill>
              </a:rPr>
              <a:t>    Node max = array[0];</a:t>
            </a:r>
          </a:p>
          <a:p>
            <a:r>
              <a:rPr lang="en-US" b="1">
                <a:solidFill>
                  <a:schemeClr val="folHlink"/>
                </a:solidFill>
              </a:rPr>
              <a:t>    for (int i = 0; i &lt; array.length; i++)</a:t>
            </a:r>
          </a:p>
          <a:p>
            <a:r>
              <a:rPr lang="en-US" b="1"/>
              <a:t>      </a:t>
            </a:r>
            <a:r>
              <a:rPr lang="en-US" b="1">
                <a:solidFill>
                  <a:schemeClr val="tx1"/>
                </a:solidFill>
              </a:rPr>
              <a:t>if</a:t>
            </a:r>
            <a:r>
              <a:rPr lang="en-US" b="1"/>
              <a:t> (max.seq &lt; array[i].seq)</a:t>
            </a:r>
          </a:p>
          <a:p>
            <a:r>
              <a:rPr lang="en-US" b="1"/>
              <a:t>        max = array[i];</a:t>
            </a:r>
          </a:p>
          <a:p>
            <a:r>
              <a:rPr lang="en-US" b="1">
                <a:solidFill>
                  <a:schemeClr val="folHlink"/>
                </a:solidFill>
              </a:rPr>
              <a:t>      return max;</a:t>
            </a:r>
          </a:p>
          <a:p>
            <a:r>
              <a:rPr lang="en-US" b="1">
                <a:solidFill>
                  <a:schemeClr val="folHlink"/>
                </a:solidFill>
              </a:rPr>
              <a:t>  }</a:t>
            </a:r>
          </a:p>
        </p:txBody>
      </p:sp>
      <p:sp>
        <p:nvSpPr>
          <p:cNvPr id="47109" name="Rectangle 3"/>
          <p:cNvSpPr>
            <a:spLocks noGrp="1" noChangeArrowheads="1"/>
          </p:cNvSpPr>
          <p:nvPr>
            <p:ph type="title"/>
          </p:nvPr>
        </p:nvSpPr>
        <p:spPr/>
        <p:txBody>
          <a:bodyPr/>
          <a:lstStyle/>
          <a:p>
            <a:r>
              <a:rPr lang="en-US" smtClean="0"/>
              <a:t>Find Max Head Value</a:t>
            </a:r>
          </a:p>
        </p:txBody>
      </p:sp>
      <p:sp>
        <p:nvSpPr>
          <p:cNvPr id="47110" name="AutoShape 4"/>
          <p:cNvSpPr>
            <a:spLocks noChangeArrowheads="1"/>
          </p:cNvSpPr>
          <p:nvPr/>
        </p:nvSpPr>
        <p:spPr bwMode="auto">
          <a:xfrm>
            <a:off x="1530350" y="3262313"/>
            <a:ext cx="5281613" cy="939800"/>
          </a:xfrm>
          <a:prstGeom prst="wedgeRoundRectCallout">
            <a:avLst>
              <a:gd name="adj1" fmla="val -23639"/>
              <a:gd name="adj2" fmla="val 127870"/>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47111" name="Rectangle 5"/>
          <p:cNvSpPr>
            <a:spLocks noChangeArrowheads="1"/>
          </p:cNvSpPr>
          <p:nvPr/>
        </p:nvSpPr>
        <p:spPr bwMode="auto">
          <a:xfrm>
            <a:off x="1706563" y="4946650"/>
            <a:ext cx="6670675" cy="946150"/>
          </a:xfrm>
          <a:prstGeom prst="rect">
            <a:avLst/>
          </a:prstGeom>
          <a:noFill/>
          <a:ln w="9525">
            <a:noFill/>
            <a:miter lim="800000"/>
            <a:headEnd/>
            <a:tailEnd/>
          </a:ln>
        </p:spPr>
        <p:txBody>
          <a:bodyPr>
            <a:spAutoFit/>
          </a:bodyPr>
          <a:lstStyle/>
          <a:p>
            <a:pPr algn="ctr"/>
            <a:r>
              <a:rPr lang="en-US" sz="2800" b="1" dirty="0">
                <a:solidFill>
                  <a:srgbClr val="FF0000"/>
                </a:solidFill>
                <a:latin typeface="+mj-lt"/>
              </a:rPr>
              <a:t>Compare the </a:t>
            </a:r>
            <a:r>
              <a:rPr lang="en-US" sz="2800" b="1" dirty="0" err="1">
                <a:solidFill>
                  <a:srgbClr val="FF0000"/>
                </a:solidFill>
                <a:latin typeface="+mj-lt"/>
              </a:rPr>
              <a:t>seq</a:t>
            </a:r>
            <a:r>
              <a:rPr lang="en-US" sz="2800" b="1" dirty="0">
                <a:solidFill>
                  <a:srgbClr val="FF0000"/>
                </a:solidFill>
                <a:latin typeface="+mj-lt"/>
              </a:rPr>
              <a:t> </a:t>
            </a:r>
            <a:r>
              <a:rPr lang="en-US" sz="2800" b="1" dirty="0" err="1">
                <a:solidFill>
                  <a:srgbClr val="FF0000"/>
                </a:solidFill>
                <a:latin typeface="+mj-lt"/>
              </a:rPr>
              <a:t>nums</a:t>
            </a:r>
            <a:r>
              <a:rPr lang="en-US" sz="2800" b="1" dirty="0">
                <a:solidFill>
                  <a:srgbClr val="FF0000"/>
                </a:solidFill>
                <a:latin typeface="+mj-lt"/>
              </a:rPr>
              <a:t> of nodes pointed to by the array</a:t>
            </a: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47</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ChangeArrowheads="1"/>
          </p:cNvSpPr>
          <p:nvPr/>
        </p:nvSpPr>
        <p:spPr bwMode="auto">
          <a:xfrm>
            <a:off x="465138" y="2224088"/>
            <a:ext cx="8304212" cy="2647950"/>
          </a:xfrm>
          <a:prstGeom prst="rect">
            <a:avLst/>
          </a:prstGeom>
          <a:solidFill>
            <a:srgbClr val="FFFFCC"/>
          </a:solidFill>
          <a:ln w="9525">
            <a:noFill/>
            <a:miter lim="800000"/>
            <a:headEnd/>
            <a:tailEnd/>
          </a:ln>
        </p:spPr>
        <p:txBody>
          <a:bodyPr>
            <a:spAutoFit/>
          </a:bodyPr>
          <a:lstStyle/>
          <a:p>
            <a:r>
              <a:rPr lang="en-US" b="1">
                <a:solidFill>
                  <a:schemeClr val="folHlink"/>
                </a:solidFill>
              </a:rPr>
              <a:t>public static Node max(Node[] array) {</a:t>
            </a:r>
          </a:p>
          <a:p>
            <a:r>
              <a:rPr lang="en-US" b="1">
                <a:solidFill>
                  <a:schemeClr val="folHlink"/>
                </a:solidFill>
              </a:rPr>
              <a:t>    Node max = array[0];</a:t>
            </a:r>
          </a:p>
          <a:p>
            <a:r>
              <a:rPr lang="en-US" b="1">
                <a:solidFill>
                  <a:schemeClr val="folHlink"/>
                </a:solidFill>
              </a:rPr>
              <a:t>    for (int i = 0; i &lt; array.length; i++)</a:t>
            </a:r>
          </a:p>
          <a:p>
            <a:r>
              <a:rPr lang="en-US" b="1"/>
              <a:t>      </a:t>
            </a:r>
            <a:r>
              <a:rPr lang="en-US" b="1">
                <a:solidFill>
                  <a:schemeClr val="folHlink"/>
                </a:solidFill>
              </a:rPr>
              <a:t>if (max.seq &lt; array[i].seq)</a:t>
            </a:r>
          </a:p>
          <a:p>
            <a:r>
              <a:rPr lang="en-US" b="1">
                <a:solidFill>
                  <a:schemeClr val="folHlink"/>
                </a:solidFill>
              </a:rPr>
              <a:t>        max = array[i];</a:t>
            </a:r>
          </a:p>
          <a:p>
            <a:r>
              <a:rPr lang="en-US" b="1">
                <a:solidFill>
                  <a:schemeClr val="folHlink"/>
                </a:solidFill>
              </a:rPr>
              <a:t>      </a:t>
            </a:r>
            <a:r>
              <a:rPr lang="en-US" b="1">
                <a:solidFill>
                  <a:schemeClr val="tx1"/>
                </a:solidFill>
              </a:rPr>
              <a:t>return</a:t>
            </a:r>
            <a:r>
              <a:rPr lang="en-US" b="1">
                <a:solidFill>
                  <a:schemeClr val="folHlink"/>
                </a:solidFill>
              </a:rPr>
              <a:t> </a:t>
            </a:r>
            <a:r>
              <a:rPr lang="en-US" b="1"/>
              <a:t>max;</a:t>
            </a:r>
          </a:p>
          <a:p>
            <a:r>
              <a:rPr lang="en-US" b="1">
                <a:solidFill>
                  <a:schemeClr val="folHlink"/>
                </a:solidFill>
              </a:rPr>
              <a:t>  }</a:t>
            </a:r>
          </a:p>
        </p:txBody>
      </p:sp>
      <p:sp>
        <p:nvSpPr>
          <p:cNvPr id="48133" name="Rectangle 3"/>
          <p:cNvSpPr>
            <a:spLocks noGrp="1" noChangeArrowheads="1"/>
          </p:cNvSpPr>
          <p:nvPr>
            <p:ph type="title"/>
          </p:nvPr>
        </p:nvSpPr>
        <p:spPr/>
        <p:txBody>
          <a:bodyPr/>
          <a:lstStyle/>
          <a:p>
            <a:r>
              <a:rPr lang="en-US" smtClean="0"/>
              <a:t>Find Max Head Value</a:t>
            </a:r>
          </a:p>
        </p:txBody>
      </p:sp>
      <p:sp>
        <p:nvSpPr>
          <p:cNvPr id="48134" name="AutoShape 4"/>
          <p:cNvSpPr>
            <a:spLocks noChangeArrowheads="1"/>
          </p:cNvSpPr>
          <p:nvPr/>
        </p:nvSpPr>
        <p:spPr bwMode="auto">
          <a:xfrm>
            <a:off x="1587500" y="3986213"/>
            <a:ext cx="2200275" cy="527050"/>
          </a:xfrm>
          <a:prstGeom prst="wedgeRoundRectCallout">
            <a:avLst>
              <a:gd name="adj1" fmla="val 648"/>
              <a:gd name="adj2" fmla="val 146685"/>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48135" name="Rectangle 5"/>
          <p:cNvSpPr>
            <a:spLocks noChangeArrowheads="1"/>
          </p:cNvSpPr>
          <p:nvPr/>
        </p:nvSpPr>
        <p:spPr bwMode="auto">
          <a:xfrm>
            <a:off x="1706563" y="4946650"/>
            <a:ext cx="6670675" cy="954088"/>
          </a:xfrm>
          <a:prstGeom prst="rect">
            <a:avLst/>
          </a:prstGeom>
          <a:noFill/>
          <a:ln w="9525">
            <a:noFill/>
            <a:miter lim="800000"/>
            <a:headEnd/>
            <a:tailEnd/>
          </a:ln>
        </p:spPr>
        <p:txBody>
          <a:bodyPr>
            <a:spAutoFit/>
          </a:bodyPr>
          <a:lstStyle/>
          <a:p>
            <a:pPr algn="ctr"/>
            <a:r>
              <a:rPr lang="en-US" sz="2800" b="1" dirty="0">
                <a:solidFill>
                  <a:srgbClr val="FF0000"/>
                </a:solidFill>
                <a:latin typeface="+mj-lt"/>
              </a:rPr>
              <a:t>Return node with maximal sequence number</a:t>
            </a: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48</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a:xfrm>
            <a:off x="685800" y="269875"/>
            <a:ext cx="7772400" cy="1143000"/>
          </a:xfrm>
        </p:spPr>
        <p:txBody>
          <a:bodyPr/>
          <a:lstStyle/>
          <a:p>
            <a:r>
              <a:rPr lang="en-US" smtClean="0"/>
              <a:t>Universal Application Part I</a:t>
            </a:r>
          </a:p>
        </p:txBody>
      </p:sp>
      <p:sp>
        <p:nvSpPr>
          <p:cNvPr id="49157" name="Rectangle 3"/>
          <p:cNvSpPr>
            <a:spLocks noChangeArrowheads="1"/>
          </p:cNvSpPr>
          <p:nvPr/>
        </p:nvSpPr>
        <p:spPr bwMode="auto">
          <a:xfrm>
            <a:off x="876300" y="1554163"/>
            <a:ext cx="7426325" cy="4473575"/>
          </a:xfrm>
          <a:prstGeom prst="rect">
            <a:avLst/>
          </a:prstGeom>
          <a:solidFill>
            <a:srgbClr val="FFFFCC"/>
          </a:solidFill>
          <a:ln w="9525">
            <a:noFill/>
            <a:miter lim="800000"/>
            <a:headEnd/>
            <a:tailEnd/>
          </a:ln>
        </p:spPr>
        <p:txBody>
          <a:bodyPr>
            <a:spAutoFit/>
          </a:bodyPr>
          <a:lstStyle/>
          <a:p>
            <a:r>
              <a:rPr lang="en-US" b="1">
                <a:solidFill>
                  <a:schemeClr val="tx1"/>
                </a:solidFill>
              </a:rPr>
              <a:t>public</a:t>
            </a:r>
            <a:r>
              <a:rPr lang="en-US" b="1"/>
              <a:t> Response apply(Invoc invoc) {</a:t>
            </a:r>
          </a:p>
          <a:p>
            <a:r>
              <a:rPr lang="en-US" b="1"/>
              <a:t>  </a:t>
            </a:r>
            <a:r>
              <a:rPr lang="en-US" b="1">
                <a:solidFill>
                  <a:schemeClr val="tx1"/>
                </a:solidFill>
              </a:rPr>
              <a:t>int</a:t>
            </a:r>
            <a:r>
              <a:rPr lang="en-US" b="1"/>
              <a:t> i = ThreadID.get();</a:t>
            </a:r>
          </a:p>
          <a:p>
            <a:r>
              <a:rPr lang="en-US" b="1"/>
              <a:t>  Node prefer = </a:t>
            </a:r>
            <a:r>
              <a:rPr lang="en-US" b="1">
                <a:solidFill>
                  <a:schemeClr val="tx1"/>
                </a:solidFill>
              </a:rPr>
              <a:t>new</a:t>
            </a:r>
            <a:r>
              <a:rPr lang="en-US" b="1"/>
              <a:t> node(invoc); </a:t>
            </a:r>
          </a:p>
          <a:p>
            <a:r>
              <a:rPr lang="en-US" b="1"/>
              <a:t>  </a:t>
            </a:r>
            <a:r>
              <a:rPr lang="en-US" b="1">
                <a:solidFill>
                  <a:schemeClr val="tx1"/>
                </a:solidFill>
              </a:rPr>
              <a:t>while</a:t>
            </a:r>
            <a:r>
              <a:rPr lang="en-US" b="1"/>
              <a:t> (prefer.seq == 0) {</a:t>
            </a:r>
          </a:p>
          <a:p>
            <a:r>
              <a:rPr lang="en-US" b="1"/>
              <a:t>    Node before = Node.max(head);</a:t>
            </a:r>
          </a:p>
          <a:p>
            <a:r>
              <a:rPr lang="en-US" b="1"/>
              <a:t>    Node after = </a:t>
            </a:r>
          </a:p>
          <a:p>
            <a:r>
              <a:rPr lang="en-US" b="1"/>
              <a:t>     before.decideNext.decide(prefer);</a:t>
            </a:r>
          </a:p>
          <a:p>
            <a:r>
              <a:rPr lang="en-US" b="1"/>
              <a:t>    before.next = after; </a:t>
            </a:r>
          </a:p>
          <a:p>
            <a:r>
              <a:rPr lang="en-US" b="1"/>
              <a:t>    after.seq = before.seq + 1;</a:t>
            </a:r>
          </a:p>
          <a:p>
            <a:r>
              <a:rPr lang="en-US" b="1"/>
              <a:t>    head[i] = after;</a:t>
            </a:r>
          </a:p>
          <a:p>
            <a:r>
              <a:rPr lang="en-US" b="1"/>
              <a:t>    }</a:t>
            </a:r>
          </a:p>
          <a:p>
            <a:r>
              <a:rPr lang="en-US" b="1"/>
              <a:t>  …     </a:t>
            </a:r>
          </a:p>
        </p:txBody>
      </p:sp>
      <p:sp>
        <p:nvSpPr>
          <p:cNvPr id="6" name="Slide Number Placeholder 5"/>
          <p:cNvSpPr>
            <a:spLocks noGrp="1"/>
          </p:cNvSpPr>
          <p:nvPr>
            <p:ph type="sldNum" sz="quarter" idx="11"/>
          </p:nvPr>
        </p:nvSpPr>
        <p:spPr/>
        <p:txBody>
          <a:bodyPr/>
          <a:lstStyle/>
          <a:p>
            <a:pPr>
              <a:defRPr/>
            </a:pPr>
            <a:fld id="{E6B53126-0003-4205-8CA0-12067C577708}" type="slidenum">
              <a:rPr lang="ar-SA" smtClean="0"/>
              <a:pPr>
                <a:defRPr/>
              </a:pPr>
              <a:t>49</a:t>
            </a:fld>
            <a:endParaRPr lang="en-US"/>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pic>
        <p:nvPicPr>
          <p:cNvPr id="6149" name="Picture 3"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6150" name="Rectangle 4"/>
          <p:cNvSpPr>
            <a:spLocks noGrp="1" noChangeArrowheads="1"/>
          </p:cNvSpPr>
          <p:nvPr>
            <p:ph type="title"/>
          </p:nvPr>
        </p:nvSpPr>
        <p:spPr/>
        <p:txBody>
          <a:bodyPr/>
          <a:lstStyle/>
          <a:p>
            <a:r>
              <a:rPr lang="en-US" smtClean="0"/>
              <a:t>Who Implements Whom?</a:t>
            </a:r>
          </a:p>
        </p:txBody>
      </p:sp>
      <p:sp>
        <p:nvSpPr>
          <p:cNvPr id="6151" name="Rectangle 5"/>
          <p:cNvSpPr>
            <a:spLocks noChangeArrowheads="1"/>
          </p:cNvSpPr>
          <p:nvPr/>
        </p:nvSpPr>
        <p:spPr bwMode="auto">
          <a:xfrm>
            <a:off x="990600" y="2057400"/>
            <a:ext cx="7162800" cy="3733800"/>
          </a:xfrm>
          <a:prstGeom prst="rect">
            <a:avLst/>
          </a:prstGeom>
          <a:solidFill>
            <a:srgbClr val="DDDDDD"/>
          </a:solidFill>
          <a:ln w="9525">
            <a:solidFill>
              <a:schemeClr val="tx1"/>
            </a:solidFill>
            <a:miter lim="800000"/>
            <a:headEnd/>
            <a:tailEnd/>
          </a:ln>
        </p:spPr>
        <p:txBody>
          <a:bodyPr wrap="none" anchor="ctr"/>
          <a:lstStyle/>
          <a:p>
            <a:endParaRPr lang="en-US">
              <a:latin typeface="+mj-lt"/>
            </a:endParaRPr>
          </a:p>
        </p:txBody>
      </p:sp>
      <p:sp>
        <p:nvSpPr>
          <p:cNvPr id="6152" name="Line 6"/>
          <p:cNvSpPr>
            <a:spLocks noChangeShapeType="1"/>
          </p:cNvSpPr>
          <p:nvPr/>
        </p:nvSpPr>
        <p:spPr bwMode="auto">
          <a:xfrm>
            <a:off x="990600" y="2895600"/>
            <a:ext cx="7162800" cy="0"/>
          </a:xfrm>
          <a:prstGeom prst="line">
            <a:avLst/>
          </a:prstGeom>
          <a:noFill/>
          <a:ln w="9525">
            <a:solidFill>
              <a:schemeClr val="tx1"/>
            </a:solidFill>
            <a:round/>
            <a:headEnd/>
            <a:tailEnd/>
          </a:ln>
        </p:spPr>
        <p:txBody>
          <a:bodyPr/>
          <a:lstStyle/>
          <a:p>
            <a:endParaRPr lang="en-US">
              <a:latin typeface="+mj-lt"/>
            </a:endParaRPr>
          </a:p>
        </p:txBody>
      </p:sp>
      <p:sp>
        <p:nvSpPr>
          <p:cNvPr id="6153" name="Line 7"/>
          <p:cNvSpPr>
            <a:spLocks noChangeShapeType="1"/>
          </p:cNvSpPr>
          <p:nvPr/>
        </p:nvSpPr>
        <p:spPr bwMode="auto">
          <a:xfrm>
            <a:off x="990600" y="3657600"/>
            <a:ext cx="7162800" cy="0"/>
          </a:xfrm>
          <a:prstGeom prst="line">
            <a:avLst/>
          </a:prstGeom>
          <a:noFill/>
          <a:ln w="9525">
            <a:solidFill>
              <a:schemeClr val="tx1"/>
            </a:solidFill>
            <a:round/>
            <a:headEnd/>
            <a:tailEnd/>
          </a:ln>
        </p:spPr>
        <p:txBody>
          <a:bodyPr/>
          <a:lstStyle/>
          <a:p>
            <a:endParaRPr lang="en-US">
              <a:latin typeface="+mj-lt"/>
            </a:endParaRPr>
          </a:p>
        </p:txBody>
      </p:sp>
      <p:sp>
        <p:nvSpPr>
          <p:cNvPr id="6154" name="Line 8"/>
          <p:cNvSpPr>
            <a:spLocks noChangeShapeType="1"/>
          </p:cNvSpPr>
          <p:nvPr/>
        </p:nvSpPr>
        <p:spPr bwMode="auto">
          <a:xfrm>
            <a:off x="990600" y="5029200"/>
            <a:ext cx="7162800" cy="0"/>
          </a:xfrm>
          <a:prstGeom prst="line">
            <a:avLst/>
          </a:prstGeom>
          <a:noFill/>
          <a:ln w="9525">
            <a:solidFill>
              <a:schemeClr val="tx1"/>
            </a:solidFill>
            <a:round/>
            <a:headEnd/>
            <a:tailEnd/>
          </a:ln>
        </p:spPr>
        <p:txBody>
          <a:bodyPr/>
          <a:lstStyle/>
          <a:p>
            <a:endParaRPr lang="en-US">
              <a:latin typeface="+mj-lt"/>
            </a:endParaRPr>
          </a:p>
        </p:txBody>
      </p:sp>
      <p:sp>
        <p:nvSpPr>
          <p:cNvPr id="6155" name="Text Box 9"/>
          <p:cNvSpPr txBox="1">
            <a:spLocks noChangeArrowheads="1"/>
          </p:cNvSpPr>
          <p:nvPr/>
        </p:nvSpPr>
        <p:spPr bwMode="auto">
          <a:xfrm>
            <a:off x="1508125" y="2179638"/>
            <a:ext cx="5681663" cy="457200"/>
          </a:xfrm>
          <a:prstGeom prst="rect">
            <a:avLst/>
          </a:prstGeom>
          <a:noFill/>
          <a:ln w="9525">
            <a:noFill/>
            <a:miter lim="800000"/>
            <a:headEnd/>
            <a:tailEnd/>
          </a:ln>
        </p:spPr>
        <p:txBody>
          <a:bodyPr wrap="none">
            <a:spAutoFit/>
          </a:bodyPr>
          <a:lstStyle/>
          <a:p>
            <a:pPr eaLnBrk="1" hangingPunct="1"/>
            <a:r>
              <a:rPr lang="en-US" b="1">
                <a:solidFill>
                  <a:schemeClr val="tx1"/>
                </a:solidFill>
                <a:latin typeface="+mj-lt"/>
              </a:rPr>
              <a:t>1 Read/Write Registers, Snapshots…</a:t>
            </a:r>
          </a:p>
        </p:txBody>
      </p:sp>
      <p:sp>
        <p:nvSpPr>
          <p:cNvPr id="6156" name="Text Box 10"/>
          <p:cNvSpPr txBox="1">
            <a:spLocks noChangeArrowheads="1"/>
          </p:cNvSpPr>
          <p:nvPr/>
        </p:nvSpPr>
        <p:spPr bwMode="auto">
          <a:xfrm>
            <a:off x="1524000" y="3052763"/>
            <a:ext cx="5341938" cy="457200"/>
          </a:xfrm>
          <a:prstGeom prst="rect">
            <a:avLst/>
          </a:prstGeom>
          <a:noFill/>
          <a:ln w="9525">
            <a:noFill/>
            <a:miter lim="800000"/>
            <a:headEnd/>
            <a:tailEnd/>
          </a:ln>
        </p:spPr>
        <p:txBody>
          <a:bodyPr wrap="none">
            <a:spAutoFit/>
          </a:bodyPr>
          <a:lstStyle/>
          <a:p>
            <a:pPr eaLnBrk="1" hangingPunct="1"/>
            <a:r>
              <a:rPr lang="en-US" b="1">
                <a:solidFill>
                  <a:schemeClr val="tx1"/>
                </a:solidFill>
                <a:latin typeface="+mj-lt"/>
              </a:rPr>
              <a:t>2 getAndSet, getAndIncrement, …</a:t>
            </a:r>
          </a:p>
        </p:txBody>
      </p:sp>
      <p:sp>
        <p:nvSpPr>
          <p:cNvPr id="6157" name="Text Box 11"/>
          <p:cNvSpPr txBox="1">
            <a:spLocks noChangeArrowheads="1"/>
          </p:cNvSpPr>
          <p:nvPr/>
        </p:nvSpPr>
        <p:spPr bwMode="auto">
          <a:xfrm>
            <a:off x="1600200" y="5089525"/>
            <a:ext cx="3316934" cy="584775"/>
          </a:xfrm>
          <a:prstGeom prst="rect">
            <a:avLst/>
          </a:prstGeom>
          <a:noFill/>
          <a:ln w="9525">
            <a:noFill/>
            <a:miter lim="800000"/>
            <a:headEnd/>
            <a:tailEnd/>
          </a:ln>
        </p:spPr>
        <p:txBody>
          <a:bodyPr wrap="none">
            <a:spAutoFit/>
          </a:bodyPr>
          <a:lstStyle/>
          <a:p>
            <a:pPr eaLnBrk="1" hangingPunct="1"/>
            <a:r>
              <a:rPr lang="en-US" sz="3200" b="1">
                <a:solidFill>
                  <a:schemeClr val="tx1"/>
                </a:solidFill>
                <a:latin typeface="+mj-lt"/>
              </a:rPr>
              <a:t>∞</a:t>
            </a:r>
            <a:r>
              <a:rPr lang="en-US" b="1">
                <a:solidFill>
                  <a:schemeClr val="tx1"/>
                </a:solidFill>
                <a:latin typeface="+mj-lt"/>
              </a:rPr>
              <a:t> compareAndSet,…</a:t>
            </a:r>
          </a:p>
        </p:txBody>
      </p:sp>
      <p:sp>
        <p:nvSpPr>
          <p:cNvPr id="6158" name="Text Box 12"/>
          <p:cNvSpPr txBox="1">
            <a:spLocks noChangeArrowheads="1"/>
          </p:cNvSpPr>
          <p:nvPr/>
        </p:nvSpPr>
        <p:spPr bwMode="auto">
          <a:xfrm>
            <a:off x="1965325" y="3775075"/>
            <a:ext cx="269626" cy="1200329"/>
          </a:xfrm>
          <a:prstGeom prst="rect">
            <a:avLst/>
          </a:prstGeom>
          <a:noFill/>
          <a:ln w="9525">
            <a:noFill/>
            <a:miter lim="800000"/>
            <a:headEnd/>
            <a:tailEnd/>
          </a:ln>
        </p:spPr>
        <p:txBody>
          <a:bodyPr wrap="none">
            <a:spAutoFit/>
          </a:bodyPr>
          <a:lstStyle/>
          <a:p>
            <a:pPr eaLnBrk="1" hangingPunct="1"/>
            <a:r>
              <a:rPr lang="en-US" b="1">
                <a:solidFill>
                  <a:schemeClr val="tx1"/>
                </a:solidFill>
                <a:latin typeface="+mj-lt"/>
              </a:rPr>
              <a:t>.</a:t>
            </a:r>
          </a:p>
          <a:p>
            <a:pPr eaLnBrk="1" hangingPunct="1"/>
            <a:r>
              <a:rPr lang="en-US" b="1">
                <a:solidFill>
                  <a:schemeClr val="tx1"/>
                </a:solidFill>
                <a:latin typeface="+mj-lt"/>
              </a:rPr>
              <a:t>.</a:t>
            </a:r>
          </a:p>
          <a:p>
            <a:pPr eaLnBrk="1" hangingPunct="1"/>
            <a:r>
              <a:rPr lang="en-US" b="1">
                <a:solidFill>
                  <a:schemeClr val="tx1"/>
                </a:solidFill>
                <a:latin typeface="+mj-lt"/>
              </a:rPr>
              <a:t>.</a:t>
            </a:r>
          </a:p>
        </p:txBody>
      </p:sp>
      <p:sp>
        <p:nvSpPr>
          <p:cNvPr id="6159" name="AutoShape 13"/>
          <p:cNvSpPr>
            <a:spLocks noChangeArrowheads="1"/>
          </p:cNvSpPr>
          <p:nvPr/>
        </p:nvSpPr>
        <p:spPr bwMode="auto">
          <a:xfrm>
            <a:off x="1027113" y="2395538"/>
            <a:ext cx="479425" cy="900112"/>
          </a:xfrm>
          <a:prstGeom prst="curvedRightArrow">
            <a:avLst>
              <a:gd name="adj1" fmla="val 37550"/>
              <a:gd name="adj2" fmla="val 75099"/>
              <a:gd name="adj3" fmla="val 33333"/>
            </a:avLst>
          </a:prstGeom>
          <a:solidFill>
            <a:srgbClr val="FF7C80"/>
          </a:solidFill>
          <a:ln w="38100">
            <a:solidFill>
              <a:schemeClr val="tx1"/>
            </a:solidFill>
            <a:miter lim="800000"/>
            <a:headEnd/>
            <a:tailEnd/>
          </a:ln>
        </p:spPr>
        <p:txBody>
          <a:bodyPr wrap="none" anchor="ctr"/>
          <a:lstStyle/>
          <a:p>
            <a:endParaRPr lang="en-US">
              <a:latin typeface="+mj-lt"/>
            </a:endParaRPr>
          </a:p>
        </p:txBody>
      </p:sp>
      <p:sp>
        <p:nvSpPr>
          <p:cNvPr id="6160" name="Text Box 14"/>
          <p:cNvSpPr txBox="1">
            <a:spLocks noChangeArrowheads="1"/>
          </p:cNvSpPr>
          <p:nvPr/>
        </p:nvSpPr>
        <p:spPr bwMode="auto">
          <a:xfrm>
            <a:off x="278249" y="2525713"/>
            <a:ext cx="697628" cy="646331"/>
          </a:xfrm>
          <a:prstGeom prst="rect">
            <a:avLst/>
          </a:prstGeom>
          <a:noFill/>
          <a:ln w="38100" algn="ctr">
            <a:noFill/>
            <a:miter lim="800000"/>
            <a:headEnd/>
            <a:tailEnd/>
          </a:ln>
        </p:spPr>
        <p:txBody>
          <a:bodyPr wrap="none">
            <a:spAutoFit/>
          </a:bodyPr>
          <a:lstStyle/>
          <a:p>
            <a:pPr algn="ctr"/>
            <a:r>
              <a:rPr lang="en-US" sz="3600">
                <a:solidFill>
                  <a:srgbClr val="FF7C80"/>
                </a:solidFill>
                <a:latin typeface="+mj-lt"/>
              </a:rPr>
              <a:t>no</a:t>
            </a:r>
          </a:p>
        </p:txBody>
      </p:sp>
      <p:sp>
        <p:nvSpPr>
          <p:cNvPr id="6161" name="AutoShape 15"/>
          <p:cNvSpPr>
            <a:spLocks noChangeArrowheads="1"/>
          </p:cNvSpPr>
          <p:nvPr/>
        </p:nvSpPr>
        <p:spPr bwMode="auto">
          <a:xfrm>
            <a:off x="1027113" y="3290888"/>
            <a:ext cx="479425" cy="900112"/>
          </a:xfrm>
          <a:prstGeom prst="curvedRightArrow">
            <a:avLst>
              <a:gd name="adj1" fmla="val 37550"/>
              <a:gd name="adj2" fmla="val 75099"/>
              <a:gd name="adj3" fmla="val 33333"/>
            </a:avLst>
          </a:prstGeom>
          <a:solidFill>
            <a:srgbClr val="FF7C80"/>
          </a:solidFill>
          <a:ln w="38100">
            <a:solidFill>
              <a:schemeClr val="tx1"/>
            </a:solidFill>
            <a:miter lim="800000"/>
            <a:headEnd/>
            <a:tailEnd/>
          </a:ln>
        </p:spPr>
        <p:txBody>
          <a:bodyPr wrap="none" anchor="ctr"/>
          <a:lstStyle/>
          <a:p>
            <a:endParaRPr lang="en-US">
              <a:latin typeface="+mj-lt"/>
            </a:endParaRPr>
          </a:p>
        </p:txBody>
      </p:sp>
      <p:sp>
        <p:nvSpPr>
          <p:cNvPr id="6162" name="Text Box 16"/>
          <p:cNvSpPr txBox="1">
            <a:spLocks noChangeArrowheads="1"/>
          </p:cNvSpPr>
          <p:nvPr/>
        </p:nvSpPr>
        <p:spPr bwMode="auto">
          <a:xfrm>
            <a:off x="278249" y="3346450"/>
            <a:ext cx="697628" cy="646331"/>
          </a:xfrm>
          <a:prstGeom prst="rect">
            <a:avLst/>
          </a:prstGeom>
          <a:noFill/>
          <a:ln w="38100" algn="ctr">
            <a:noFill/>
            <a:miter lim="800000"/>
            <a:headEnd/>
            <a:tailEnd/>
          </a:ln>
        </p:spPr>
        <p:txBody>
          <a:bodyPr wrap="none">
            <a:spAutoFit/>
          </a:bodyPr>
          <a:lstStyle/>
          <a:p>
            <a:pPr algn="ctr"/>
            <a:r>
              <a:rPr lang="en-US" sz="3600">
                <a:solidFill>
                  <a:srgbClr val="FF7C80"/>
                </a:solidFill>
                <a:latin typeface="+mj-lt"/>
              </a:rPr>
              <a:t>no</a:t>
            </a:r>
          </a:p>
        </p:txBody>
      </p:sp>
      <p:sp>
        <p:nvSpPr>
          <p:cNvPr id="6163" name="AutoShape 17"/>
          <p:cNvSpPr>
            <a:spLocks noChangeArrowheads="1"/>
          </p:cNvSpPr>
          <p:nvPr/>
        </p:nvSpPr>
        <p:spPr bwMode="auto">
          <a:xfrm>
            <a:off x="1025525" y="4664075"/>
            <a:ext cx="479425" cy="900113"/>
          </a:xfrm>
          <a:prstGeom prst="curvedRightArrow">
            <a:avLst>
              <a:gd name="adj1" fmla="val 37550"/>
              <a:gd name="adj2" fmla="val 75099"/>
              <a:gd name="adj3" fmla="val 33333"/>
            </a:avLst>
          </a:prstGeom>
          <a:solidFill>
            <a:srgbClr val="FF7C80"/>
          </a:solidFill>
          <a:ln w="38100">
            <a:solidFill>
              <a:schemeClr val="tx1"/>
            </a:solidFill>
            <a:miter lim="800000"/>
            <a:headEnd/>
            <a:tailEnd/>
          </a:ln>
        </p:spPr>
        <p:txBody>
          <a:bodyPr wrap="none" anchor="ctr"/>
          <a:lstStyle/>
          <a:p>
            <a:endParaRPr lang="en-US">
              <a:latin typeface="+mj-lt"/>
            </a:endParaRPr>
          </a:p>
        </p:txBody>
      </p:sp>
      <p:sp>
        <p:nvSpPr>
          <p:cNvPr id="6164" name="Text Box 18"/>
          <p:cNvSpPr txBox="1">
            <a:spLocks noChangeArrowheads="1"/>
          </p:cNvSpPr>
          <p:nvPr/>
        </p:nvSpPr>
        <p:spPr bwMode="auto">
          <a:xfrm>
            <a:off x="278249" y="4792663"/>
            <a:ext cx="697628" cy="646331"/>
          </a:xfrm>
          <a:prstGeom prst="rect">
            <a:avLst/>
          </a:prstGeom>
          <a:noFill/>
          <a:ln w="38100" algn="ctr">
            <a:noFill/>
            <a:miter lim="800000"/>
            <a:headEnd/>
            <a:tailEnd/>
          </a:ln>
        </p:spPr>
        <p:txBody>
          <a:bodyPr wrap="none">
            <a:spAutoFit/>
          </a:bodyPr>
          <a:lstStyle/>
          <a:p>
            <a:pPr algn="ctr"/>
            <a:r>
              <a:rPr lang="en-US" sz="3600">
                <a:solidFill>
                  <a:srgbClr val="FF7C80"/>
                </a:solidFill>
                <a:latin typeface="+mj-lt"/>
              </a:rPr>
              <a:t>no</a:t>
            </a:r>
          </a:p>
        </p:txBody>
      </p:sp>
      <p:sp>
        <p:nvSpPr>
          <p:cNvPr id="21" name="Slide Number Placeholder 20"/>
          <p:cNvSpPr>
            <a:spLocks noGrp="1"/>
          </p:cNvSpPr>
          <p:nvPr>
            <p:ph type="sldNum" sz="quarter" idx="11"/>
          </p:nvPr>
        </p:nvSpPr>
        <p:spPr/>
        <p:txBody>
          <a:bodyPr/>
          <a:lstStyle/>
          <a:p>
            <a:pPr>
              <a:defRPr/>
            </a:pPr>
            <a:fld id="{967C4D33-6383-4CFE-AFB7-F84E968E56E0}" type="slidenum">
              <a:rPr lang="ar-SA" smtClean="0">
                <a:latin typeface="+mj-lt"/>
              </a:rPr>
              <a:pPr>
                <a:defRPr/>
              </a:pPr>
              <a:t>5</a:t>
            </a:fld>
            <a:endParaRPr lang="en-US">
              <a:latin typeface="+mj-lt"/>
            </a:endParaRPr>
          </a:p>
        </p:txBody>
      </p:sp>
      <p:sp>
        <p:nvSpPr>
          <p:cNvPr id="22" name="Footer Placeholder 21"/>
          <p:cNvSpPr>
            <a:spLocks noGrp="1"/>
          </p:cNvSpPr>
          <p:nvPr>
            <p:ph type="ftr" sz="quarter" idx="10"/>
          </p:nvPr>
        </p:nvSpPr>
        <p:spPr/>
        <p:txBody>
          <a:bodyPr/>
          <a:lstStyle/>
          <a:p>
            <a:pPr>
              <a:defRPr/>
            </a:pPr>
            <a:r>
              <a:rPr lang="en-US" smtClean="0">
                <a:latin typeface="+mj-lt"/>
              </a:rPr>
              <a:t>Art of Multiprocessor Programming</a:t>
            </a:r>
            <a:endParaRPr lang="en-US">
              <a:latin typeface="+mj-lt"/>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a:xfrm>
            <a:off x="685800" y="269875"/>
            <a:ext cx="7772400" cy="1143000"/>
          </a:xfrm>
        </p:spPr>
        <p:txBody>
          <a:bodyPr/>
          <a:lstStyle/>
          <a:p>
            <a:r>
              <a:rPr lang="en-US" smtClean="0"/>
              <a:t>Universal Application Part I</a:t>
            </a:r>
          </a:p>
        </p:txBody>
      </p:sp>
      <p:sp>
        <p:nvSpPr>
          <p:cNvPr id="50181" name="Rectangle 3"/>
          <p:cNvSpPr>
            <a:spLocks noChangeArrowheads="1"/>
          </p:cNvSpPr>
          <p:nvPr/>
        </p:nvSpPr>
        <p:spPr bwMode="auto">
          <a:xfrm>
            <a:off x="876300" y="1554163"/>
            <a:ext cx="7426325" cy="4473575"/>
          </a:xfrm>
          <a:prstGeom prst="rect">
            <a:avLst/>
          </a:prstGeom>
          <a:solidFill>
            <a:srgbClr val="FFFFCC"/>
          </a:solidFill>
          <a:ln w="9525">
            <a:noFill/>
            <a:miter lim="800000"/>
            <a:headEnd/>
            <a:tailEnd/>
          </a:ln>
        </p:spPr>
        <p:txBody>
          <a:bodyPr>
            <a:spAutoFit/>
          </a:bodyPr>
          <a:lstStyle/>
          <a:p>
            <a:r>
              <a:rPr lang="en-US" b="1">
                <a:solidFill>
                  <a:schemeClr val="tx1"/>
                </a:solidFill>
              </a:rPr>
              <a:t>public</a:t>
            </a:r>
            <a:r>
              <a:rPr lang="en-US" b="1"/>
              <a:t> Response apply(Invoc invoc) {</a:t>
            </a:r>
          </a:p>
          <a:p>
            <a:r>
              <a:rPr lang="en-US" b="1"/>
              <a:t>  </a:t>
            </a:r>
            <a:r>
              <a:rPr lang="en-US" b="1">
                <a:solidFill>
                  <a:schemeClr val="folHlink"/>
                </a:solidFill>
              </a:rPr>
              <a:t>int i = ThreadID.get();</a:t>
            </a:r>
          </a:p>
          <a:p>
            <a:r>
              <a:rPr lang="en-US" b="1">
                <a:solidFill>
                  <a:schemeClr val="folHlink"/>
                </a:solidFill>
              </a:rPr>
              <a:t>  Node prefer = new node(invoc); </a:t>
            </a:r>
          </a:p>
          <a:p>
            <a:r>
              <a:rPr lang="en-US" b="1">
                <a:solidFill>
                  <a:schemeClr val="folHlink"/>
                </a:solidFill>
              </a:rPr>
              <a:t>  while (prefer.seq == 0) {</a:t>
            </a:r>
          </a:p>
          <a:p>
            <a:r>
              <a:rPr lang="en-US" b="1">
                <a:solidFill>
                  <a:schemeClr val="folHlink"/>
                </a:solidFill>
              </a:rPr>
              <a:t>    Node before = Node.max(head);</a:t>
            </a:r>
          </a:p>
          <a:p>
            <a:r>
              <a:rPr lang="en-US" b="1">
                <a:solidFill>
                  <a:schemeClr val="folHlink"/>
                </a:solidFill>
              </a:rPr>
              <a:t>    Node after = </a:t>
            </a:r>
          </a:p>
          <a:p>
            <a:r>
              <a:rPr lang="en-US" b="1">
                <a:solidFill>
                  <a:schemeClr val="folHlink"/>
                </a:solidFill>
              </a:rPr>
              <a:t>     before.decideNext.decide(prefer);</a:t>
            </a:r>
          </a:p>
          <a:p>
            <a:r>
              <a:rPr lang="en-US" b="1">
                <a:solidFill>
                  <a:schemeClr val="folHlink"/>
                </a:solidFill>
              </a:rPr>
              <a:t>    before.next = after; </a:t>
            </a:r>
          </a:p>
          <a:p>
            <a:r>
              <a:rPr lang="en-US" b="1">
                <a:solidFill>
                  <a:schemeClr val="folHlink"/>
                </a:solidFill>
              </a:rPr>
              <a:t>    after.seq = before.seq + 1;</a:t>
            </a:r>
          </a:p>
          <a:p>
            <a:r>
              <a:rPr lang="en-US" b="1">
                <a:solidFill>
                  <a:schemeClr val="folHlink"/>
                </a:solidFill>
              </a:rPr>
              <a:t>    head[i] = after;</a:t>
            </a:r>
          </a:p>
          <a:p>
            <a:r>
              <a:rPr lang="en-US" b="1">
                <a:solidFill>
                  <a:schemeClr val="folHlink"/>
                </a:solidFill>
              </a:rPr>
              <a:t>    }</a:t>
            </a:r>
          </a:p>
          <a:p>
            <a:r>
              <a:rPr lang="en-US" b="1">
                <a:solidFill>
                  <a:schemeClr val="folHlink"/>
                </a:solidFill>
              </a:rPr>
              <a:t>  …     </a:t>
            </a:r>
          </a:p>
        </p:txBody>
      </p:sp>
      <p:sp>
        <p:nvSpPr>
          <p:cNvPr id="50182" name="AutoShape 4"/>
          <p:cNvSpPr>
            <a:spLocks noChangeArrowheads="1"/>
          </p:cNvSpPr>
          <p:nvPr/>
        </p:nvSpPr>
        <p:spPr bwMode="auto">
          <a:xfrm>
            <a:off x="850900" y="1552575"/>
            <a:ext cx="6964363" cy="542925"/>
          </a:xfrm>
          <a:prstGeom prst="wedgeRoundRectCallout">
            <a:avLst>
              <a:gd name="adj1" fmla="val -10907"/>
              <a:gd name="adj2" fmla="val 570176"/>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50183" name="Rectangle 5"/>
          <p:cNvSpPr>
            <a:spLocks noChangeArrowheads="1"/>
          </p:cNvSpPr>
          <p:nvPr/>
        </p:nvSpPr>
        <p:spPr bwMode="auto">
          <a:xfrm>
            <a:off x="1366838" y="4887913"/>
            <a:ext cx="6670675" cy="946150"/>
          </a:xfrm>
          <a:prstGeom prst="rect">
            <a:avLst/>
          </a:prstGeom>
          <a:solidFill>
            <a:srgbClr val="FFFFCC"/>
          </a:solidFill>
          <a:ln w="9525">
            <a:noFill/>
            <a:miter lim="800000"/>
            <a:headEnd/>
            <a:tailEnd/>
          </a:ln>
        </p:spPr>
        <p:txBody>
          <a:bodyPr>
            <a:spAutoFit/>
          </a:bodyPr>
          <a:lstStyle/>
          <a:p>
            <a:pPr algn="ctr"/>
            <a:r>
              <a:rPr lang="en-US" sz="2800" b="1" dirty="0">
                <a:solidFill>
                  <a:srgbClr val="FF0000"/>
                </a:solidFill>
                <a:latin typeface="+mj-lt"/>
              </a:rPr>
              <a:t>Apply </a:t>
            </a:r>
            <a:r>
              <a:rPr lang="en-US" sz="2800" b="1" dirty="0" smtClean="0">
                <a:solidFill>
                  <a:srgbClr val="FF0000"/>
                </a:solidFill>
                <a:latin typeface="+mj-lt"/>
              </a:rPr>
              <a:t>has invocation </a:t>
            </a:r>
            <a:r>
              <a:rPr lang="en-US" sz="2800" b="1" dirty="0">
                <a:solidFill>
                  <a:srgbClr val="FF0000"/>
                </a:solidFill>
                <a:latin typeface="+mj-lt"/>
              </a:rPr>
              <a:t>as input and </a:t>
            </a:r>
            <a:r>
              <a:rPr lang="en-US" sz="2800" b="1" dirty="0" smtClean="0">
                <a:solidFill>
                  <a:srgbClr val="FF0000"/>
                </a:solidFill>
                <a:latin typeface="+mj-lt"/>
              </a:rPr>
              <a:t>returns </a:t>
            </a:r>
            <a:r>
              <a:rPr lang="en-US" sz="2800" b="1" dirty="0">
                <a:solidFill>
                  <a:srgbClr val="FF0000"/>
                </a:solidFill>
                <a:latin typeface="+mj-lt"/>
              </a:rPr>
              <a:t>the appropriate response</a:t>
            </a: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50</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a:xfrm>
            <a:off x="685800" y="269875"/>
            <a:ext cx="7772400" cy="1143000"/>
          </a:xfrm>
        </p:spPr>
        <p:txBody>
          <a:bodyPr/>
          <a:lstStyle/>
          <a:p>
            <a:r>
              <a:rPr lang="en-US" smtClean="0"/>
              <a:t>Universal Application Part I</a:t>
            </a:r>
          </a:p>
        </p:txBody>
      </p:sp>
      <p:sp>
        <p:nvSpPr>
          <p:cNvPr id="51205" name="Rectangle 3"/>
          <p:cNvSpPr>
            <a:spLocks noChangeArrowheads="1"/>
          </p:cNvSpPr>
          <p:nvPr/>
        </p:nvSpPr>
        <p:spPr bwMode="auto">
          <a:xfrm>
            <a:off x="876300" y="1554163"/>
            <a:ext cx="7426325" cy="4473575"/>
          </a:xfrm>
          <a:prstGeom prst="rect">
            <a:avLst/>
          </a:prstGeom>
          <a:solidFill>
            <a:srgbClr val="FFFFCC"/>
          </a:solidFill>
          <a:ln w="9525">
            <a:noFill/>
            <a:miter lim="800000"/>
            <a:headEnd/>
            <a:tailEnd/>
          </a:ln>
        </p:spPr>
        <p:txBody>
          <a:bodyPr>
            <a:spAutoFit/>
          </a:bodyPr>
          <a:lstStyle/>
          <a:p>
            <a:r>
              <a:rPr lang="en-US" b="1">
                <a:solidFill>
                  <a:schemeClr val="folHlink"/>
                </a:solidFill>
              </a:rPr>
              <a:t>public Response apply(Invoc invoc) {</a:t>
            </a:r>
          </a:p>
          <a:p>
            <a:r>
              <a:rPr lang="en-US" b="1"/>
              <a:t>  </a:t>
            </a:r>
            <a:r>
              <a:rPr lang="en-US" b="1">
                <a:solidFill>
                  <a:schemeClr val="tx1"/>
                </a:solidFill>
              </a:rPr>
              <a:t>int</a:t>
            </a:r>
            <a:r>
              <a:rPr lang="en-US" b="1"/>
              <a:t> i = ThreadID.get();</a:t>
            </a:r>
          </a:p>
          <a:p>
            <a:r>
              <a:rPr lang="en-US" b="1">
                <a:solidFill>
                  <a:schemeClr val="folHlink"/>
                </a:solidFill>
              </a:rPr>
              <a:t>  Node prefer = new node(invoc); </a:t>
            </a:r>
          </a:p>
          <a:p>
            <a:r>
              <a:rPr lang="en-US" b="1">
                <a:solidFill>
                  <a:schemeClr val="folHlink"/>
                </a:solidFill>
              </a:rPr>
              <a:t>  while (prefer.seq == 0) {</a:t>
            </a:r>
          </a:p>
          <a:p>
            <a:r>
              <a:rPr lang="en-US" b="1">
                <a:solidFill>
                  <a:schemeClr val="folHlink"/>
                </a:solidFill>
              </a:rPr>
              <a:t>    Node before = Node.max(head);</a:t>
            </a:r>
          </a:p>
          <a:p>
            <a:r>
              <a:rPr lang="en-US" b="1">
                <a:solidFill>
                  <a:schemeClr val="folHlink"/>
                </a:solidFill>
              </a:rPr>
              <a:t>    Node after = </a:t>
            </a:r>
          </a:p>
          <a:p>
            <a:r>
              <a:rPr lang="en-US" b="1">
                <a:solidFill>
                  <a:schemeClr val="folHlink"/>
                </a:solidFill>
              </a:rPr>
              <a:t>     before.decideNext.decide(prefer);</a:t>
            </a:r>
          </a:p>
          <a:p>
            <a:r>
              <a:rPr lang="en-US" b="1">
                <a:solidFill>
                  <a:schemeClr val="folHlink"/>
                </a:solidFill>
              </a:rPr>
              <a:t>    before.next = after; </a:t>
            </a:r>
          </a:p>
          <a:p>
            <a:r>
              <a:rPr lang="en-US" b="1">
                <a:solidFill>
                  <a:schemeClr val="folHlink"/>
                </a:solidFill>
              </a:rPr>
              <a:t>    after.seq = before.seq + 1;</a:t>
            </a:r>
          </a:p>
          <a:p>
            <a:r>
              <a:rPr lang="en-US" b="1">
                <a:solidFill>
                  <a:schemeClr val="folHlink"/>
                </a:solidFill>
              </a:rPr>
              <a:t>    head[i] = after;</a:t>
            </a:r>
          </a:p>
          <a:p>
            <a:r>
              <a:rPr lang="en-US" b="1">
                <a:solidFill>
                  <a:schemeClr val="folHlink"/>
                </a:solidFill>
              </a:rPr>
              <a:t>    }</a:t>
            </a:r>
          </a:p>
          <a:p>
            <a:r>
              <a:rPr lang="en-US" b="1">
                <a:solidFill>
                  <a:schemeClr val="folHlink"/>
                </a:solidFill>
              </a:rPr>
              <a:t>  …     </a:t>
            </a:r>
          </a:p>
        </p:txBody>
      </p:sp>
      <p:sp>
        <p:nvSpPr>
          <p:cNvPr id="51206" name="AutoShape 4"/>
          <p:cNvSpPr>
            <a:spLocks noChangeArrowheads="1"/>
          </p:cNvSpPr>
          <p:nvPr/>
        </p:nvSpPr>
        <p:spPr bwMode="auto">
          <a:xfrm>
            <a:off x="1160463" y="1892300"/>
            <a:ext cx="4649787" cy="542925"/>
          </a:xfrm>
          <a:prstGeom prst="wedgeRoundRectCallout">
            <a:avLst>
              <a:gd name="adj1" fmla="val 1894"/>
              <a:gd name="adj2" fmla="val 507602"/>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51207" name="Rectangle 5"/>
          <p:cNvSpPr>
            <a:spLocks noChangeArrowheads="1"/>
          </p:cNvSpPr>
          <p:nvPr/>
        </p:nvSpPr>
        <p:spPr bwMode="auto">
          <a:xfrm>
            <a:off x="2044700" y="4873625"/>
            <a:ext cx="2674938" cy="519113"/>
          </a:xfrm>
          <a:prstGeom prst="rect">
            <a:avLst/>
          </a:prstGeom>
          <a:solidFill>
            <a:srgbClr val="FFFFCC"/>
          </a:solidFill>
          <a:ln w="9525">
            <a:noFill/>
            <a:miter lim="800000"/>
            <a:headEnd/>
            <a:tailEnd/>
          </a:ln>
        </p:spPr>
        <p:txBody>
          <a:bodyPr>
            <a:spAutoFit/>
          </a:bodyPr>
          <a:lstStyle/>
          <a:p>
            <a:pPr algn="ctr"/>
            <a:r>
              <a:rPr lang="en-US" sz="2800" b="1" dirty="0" smtClean="0">
                <a:solidFill>
                  <a:srgbClr val="FF0000"/>
                </a:solidFill>
                <a:latin typeface="+mj-lt"/>
              </a:rPr>
              <a:t>my ID</a:t>
            </a:r>
            <a:endParaRPr lang="en-US" sz="2800" b="1" dirty="0">
              <a:solidFill>
                <a:srgbClr val="FF0000"/>
              </a:solidFill>
              <a:latin typeface="+mj-lt"/>
            </a:endParaRP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51</a:t>
            </a:fld>
            <a:endParaRPr lang="en-US" dirty="0"/>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a:xfrm>
            <a:off x="685800" y="269875"/>
            <a:ext cx="7772400" cy="1143000"/>
          </a:xfrm>
        </p:spPr>
        <p:txBody>
          <a:bodyPr/>
          <a:lstStyle/>
          <a:p>
            <a:r>
              <a:rPr lang="en-US" smtClean="0"/>
              <a:t>Universal Application Part I</a:t>
            </a:r>
          </a:p>
        </p:txBody>
      </p:sp>
      <p:sp>
        <p:nvSpPr>
          <p:cNvPr id="52229" name="Rectangle 3"/>
          <p:cNvSpPr>
            <a:spLocks noChangeArrowheads="1"/>
          </p:cNvSpPr>
          <p:nvPr/>
        </p:nvSpPr>
        <p:spPr bwMode="auto">
          <a:xfrm>
            <a:off x="876300" y="1554163"/>
            <a:ext cx="7426325" cy="4473575"/>
          </a:xfrm>
          <a:prstGeom prst="rect">
            <a:avLst/>
          </a:prstGeom>
          <a:solidFill>
            <a:srgbClr val="FFFFCC"/>
          </a:solidFill>
          <a:ln w="9525">
            <a:noFill/>
            <a:miter lim="800000"/>
            <a:headEnd/>
            <a:tailEnd/>
          </a:ln>
        </p:spPr>
        <p:txBody>
          <a:bodyPr>
            <a:spAutoFit/>
          </a:bodyPr>
          <a:lstStyle/>
          <a:p>
            <a:r>
              <a:rPr lang="en-US" b="1">
                <a:solidFill>
                  <a:schemeClr val="folHlink"/>
                </a:solidFill>
              </a:rPr>
              <a:t>public Response apply(Invoc invoc) {</a:t>
            </a:r>
          </a:p>
          <a:p>
            <a:r>
              <a:rPr lang="en-US" b="1">
                <a:solidFill>
                  <a:schemeClr val="folHlink"/>
                </a:solidFill>
              </a:rPr>
              <a:t>  int i = ThreadID.get();</a:t>
            </a:r>
          </a:p>
          <a:p>
            <a:r>
              <a:rPr lang="en-US" b="1"/>
              <a:t>  Node prefer = </a:t>
            </a:r>
            <a:r>
              <a:rPr lang="en-US" b="1">
                <a:solidFill>
                  <a:schemeClr val="tx2"/>
                </a:solidFill>
              </a:rPr>
              <a:t>new</a:t>
            </a:r>
            <a:r>
              <a:rPr lang="en-US" b="1"/>
              <a:t> node(invoc); </a:t>
            </a:r>
          </a:p>
          <a:p>
            <a:r>
              <a:rPr lang="en-US" b="1">
                <a:solidFill>
                  <a:schemeClr val="folHlink"/>
                </a:solidFill>
              </a:rPr>
              <a:t>  while (prefer.seq == 0) {</a:t>
            </a:r>
          </a:p>
          <a:p>
            <a:r>
              <a:rPr lang="en-US" b="1">
                <a:solidFill>
                  <a:schemeClr val="folHlink"/>
                </a:solidFill>
              </a:rPr>
              <a:t>    Node before = Node.max(head);</a:t>
            </a:r>
          </a:p>
          <a:p>
            <a:r>
              <a:rPr lang="en-US" b="1">
                <a:solidFill>
                  <a:schemeClr val="folHlink"/>
                </a:solidFill>
              </a:rPr>
              <a:t>    Node after = </a:t>
            </a:r>
          </a:p>
          <a:p>
            <a:r>
              <a:rPr lang="en-US" b="1">
                <a:solidFill>
                  <a:schemeClr val="folHlink"/>
                </a:solidFill>
              </a:rPr>
              <a:t>     before.decideNext.decide(prefer);</a:t>
            </a:r>
          </a:p>
          <a:p>
            <a:r>
              <a:rPr lang="en-US" b="1">
                <a:solidFill>
                  <a:schemeClr val="folHlink"/>
                </a:solidFill>
              </a:rPr>
              <a:t>    before.next = after; </a:t>
            </a:r>
          </a:p>
          <a:p>
            <a:r>
              <a:rPr lang="en-US" b="1">
                <a:solidFill>
                  <a:schemeClr val="folHlink"/>
                </a:solidFill>
              </a:rPr>
              <a:t>    after.seq = before.seq + 1;</a:t>
            </a:r>
          </a:p>
          <a:p>
            <a:r>
              <a:rPr lang="en-US" b="1">
                <a:solidFill>
                  <a:schemeClr val="folHlink"/>
                </a:solidFill>
              </a:rPr>
              <a:t>    head[i] = after;</a:t>
            </a:r>
          </a:p>
          <a:p>
            <a:r>
              <a:rPr lang="en-US" b="1">
                <a:solidFill>
                  <a:schemeClr val="folHlink"/>
                </a:solidFill>
              </a:rPr>
              <a:t>    }</a:t>
            </a:r>
          </a:p>
          <a:p>
            <a:r>
              <a:rPr lang="en-US" b="1">
                <a:solidFill>
                  <a:schemeClr val="folHlink"/>
                </a:solidFill>
              </a:rPr>
              <a:t>  …     </a:t>
            </a:r>
          </a:p>
        </p:txBody>
      </p:sp>
      <p:sp>
        <p:nvSpPr>
          <p:cNvPr id="52230" name="AutoShape 4"/>
          <p:cNvSpPr>
            <a:spLocks noChangeArrowheads="1"/>
          </p:cNvSpPr>
          <p:nvPr/>
        </p:nvSpPr>
        <p:spPr bwMode="auto">
          <a:xfrm>
            <a:off x="1249363" y="2246313"/>
            <a:ext cx="5800725" cy="587375"/>
          </a:xfrm>
          <a:prstGeom prst="wedgeRoundRectCallout">
            <a:avLst>
              <a:gd name="adj1" fmla="val -8676"/>
              <a:gd name="adj2" fmla="val 427838"/>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52231" name="Rectangle 5"/>
          <p:cNvSpPr>
            <a:spLocks noChangeArrowheads="1"/>
          </p:cNvSpPr>
          <p:nvPr/>
        </p:nvSpPr>
        <p:spPr bwMode="auto">
          <a:xfrm>
            <a:off x="1336675" y="5168900"/>
            <a:ext cx="6670675" cy="519113"/>
          </a:xfrm>
          <a:prstGeom prst="rect">
            <a:avLst/>
          </a:prstGeom>
          <a:noFill/>
          <a:ln w="9525">
            <a:noFill/>
            <a:miter lim="800000"/>
            <a:headEnd/>
            <a:tailEnd/>
          </a:ln>
        </p:spPr>
        <p:txBody>
          <a:bodyPr>
            <a:spAutoFit/>
          </a:bodyPr>
          <a:lstStyle/>
          <a:p>
            <a:pPr algn="ctr"/>
            <a:r>
              <a:rPr lang="en-US" sz="2800" b="1" dirty="0">
                <a:solidFill>
                  <a:srgbClr val="FF0000"/>
                </a:solidFill>
                <a:latin typeface="+mj-lt"/>
              </a:rPr>
              <a:t>My method call</a:t>
            </a: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52</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a:xfrm>
            <a:off x="685800" y="269875"/>
            <a:ext cx="7772400" cy="1143000"/>
          </a:xfrm>
        </p:spPr>
        <p:txBody>
          <a:bodyPr/>
          <a:lstStyle/>
          <a:p>
            <a:r>
              <a:rPr lang="en-US" smtClean="0"/>
              <a:t>Universal Application Part I</a:t>
            </a:r>
          </a:p>
        </p:txBody>
      </p:sp>
      <p:sp>
        <p:nvSpPr>
          <p:cNvPr id="53253" name="Rectangle 3"/>
          <p:cNvSpPr>
            <a:spLocks noChangeArrowheads="1"/>
          </p:cNvSpPr>
          <p:nvPr/>
        </p:nvSpPr>
        <p:spPr bwMode="auto">
          <a:xfrm>
            <a:off x="876300" y="1554163"/>
            <a:ext cx="7426325" cy="4473575"/>
          </a:xfrm>
          <a:prstGeom prst="rect">
            <a:avLst/>
          </a:prstGeom>
          <a:solidFill>
            <a:srgbClr val="FFFFCC"/>
          </a:solidFill>
          <a:ln w="9525">
            <a:noFill/>
            <a:miter lim="800000"/>
            <a:headEnd/>
            <a:tailEnd/>
          </a:ln>
        </p:spPr>
        <p:txBody>
          <a:bodyPr>
            <a:spAutoFit/>
          </a:bodyPr>
          <a:lstStyle/>
          <a:p>
            <a:r>
              <a:rPr lang="en-US" b="1">
                <a:solidFill>
                  <a:schemeClr val="folHlink"/>
                </a:solidFill>
              </a:rPr>
              <a:t>public Response apply(Invoc invoc) {</a:t>
            </a:r>
          </a:p>
          <a:p>
            <a:r>
              <a:rPr lang="en-US" b="1">
                <a:solidFill>
                  <a:schemeClr val="folHlink"/>
                </a:solidFill>
              </a:rPr>
              <a:t>  int i = ThreadID.get();</a:t>
            </a:r>
          </a:p>
          <a:p>
            <a:r>
              <a:rPr lang="en-US" b="1">
                <a:solidFill>
                  <a:schemeClr val="folHlink"/>
                </a:solidFill>
              </a:rPr>
              <a:t>  Node prefer = new node(invoc); </a:t>
            </a:r>
          </a:p>
          <a:p>
            <a:r>
              <a:rPr lang="en-US" b="1"/>
              <a:t>  </a:t>
            </a:r>
            <a:r>
              <a:rPr lang="en-US" b="1">
                <a:solidFill>
                  <a:schemeClr val="tx1"/>
                </a:solidFill>
              </a:rPr>
              <a:t>while</a:t>
            </a:r>
            <a:r>
              <a:rPr lang="en-US" b="1"/>
              <a:t> (prefer.seq == 0) {</a:t>
            </a:r>
          </a:p>
          <a:p>
            <a:r>
              <a:rPr lang="en-US" b="1">
                <a:solidFill>
                  <a:schemeClr val="folHlink"/>
                </a:solidFill>
              </a:rPr>
              <a:t>    Node before = Node.max(head);</a:t>
            </a:r>
          </a:p>
          <a:p>
            <a:r>
              <a:rPr lang="en-US" b="1">
                <a:solidFill>
                  <a:schemeClr val="folHlink"/>
                </a:solidFill>
              </a:rPr>
              <a:t>    Node after = </a:t>
            </a:r>
          </a:p>
          <a:p>
            <a:r>
              <a:rPr lang="en-US" b="1">
                <a:solidFill>
                  <a:schemeClr val="folHlink"/>
                </a:solidFill>
              </a:rPr>
              <a:t>     before.decideNext.decide(prefer);</a:t>
            </a:r>
          </a:p>
          <a:p>
            <a:r>
              <a:rPr lang="en-US" b="1">
                <a:solidFill>
                  <a:schemeClr val="folHlink"/>
                </a:solidFill>
              </a:rPr>
              <a:t>    before.next = after; </a:t>
            </a:r>
          </a:p>
          <a:p>
            <a:r>
              <a:rPr lang="en-US" b="1">
                <a:solidFill>
                  <a:schemeClr val="folHlink"/>
                </a:solidFill>
              </a:rPr>
              <a:t>    after.seq = before.seq + 1;</a:t>
            </a:r>
          </a:p>
          <a:p>
            <a:r>
              <a:rPr lang="en-US" b="1">
                <a:solidFill>
                  <a:schemeClr val="folHlink"/>
                </a:solidFill>
              </a:rPr>
              <a:t>    head[i] = after;</a:t>
            </a:r>
          </a:p>
          <a:p>
            <a:r>
              <a:rPr lang="en-US" b="1">
                <a:solidFill>
                  <a:schemeClr val="folHlink"/>
                </a:solidFill>
              </a:rPr>
              <a:t>    }</a:t>
            </a:r>
          </a:p>
          <a:p>
            <a:r>
              <a:rPr lang="en-US" b="1">
                <a:solidFill>
                  <a:schemeClr val="folHlink"/>
                </a:solidFill>
              </a:rPr>
              <a:t>  …    </a:t>
            </a:r>
          </a:p>
        </p:txBody>
      </p:sp>
      <p:sp>
        <p:nvSpPr>
          <p:cNvPr id="53254" name="AutoShape 4"/>
          <p:cNvSpPr>
            <a:spLocks noChangeArrowheads="1"/>
          </p:cNvSpPr>
          <p:nvPr/>
        </p:nvSpPr>
        <p:spPr bwMode="auto">
          <a:xfrm>
            <a:off x="1249363" y="2646363"/>
            <a:ext cx="4945062" cy="512762"/>
          </a:xfrm>
          <a:prstGeom prst="wedgeRoundRectCallout">
            <a:avLst>
              <a:gd name="adj1" fmla="val 31861"/>
              <a:gd name="adj2" fmla="val 212537"/>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53255" name="Rectangle 5"/>
          <p:cNvSpPr>
            <a:spLocks noChangeArrowheads="1"/>
          </p:cNvSpPr>
          <p:nvPr/>
        </p:nvSpPr>
        <p:spPr bwMode="auto">
          <a:xfrm>
            <a:off x="2886075" y="4035425"/>
            <a:ext cx="5003800" cy="946150"/>
          </a:xfrm>
          <a:prstGeom prst="rect">
            <a:avLst/>
          </a:prstGeom>
          <a:solidFill>
            <a:srgbClr val="FFFFCC"/>
          </a:solidFill>
          <a:ln w="9525">
            <a:noFill/>
            <a:miter lim="800000"/>
            <a:headEnd/>
            <a:tailEnd/>
          </a:ln>
        </p:spPr>
        <p:txBody>
          <a:bodyPr>
            <a:spAutoFit/>
          </a:bodyPr>
          <a:lstStyle/>
          <a:p>
            <a:pPr algn="ctr"/>
            <a:r>
              <a:rPr lang="en-US" sz="2800" b="1" dirty="0">
                <a:solidFill>
                  <a:srgbClr val="FF0000"/>
                </a:solidFill>
                <a:latin typeface="+mj-lt"/>
              </a:rPr>
              <a:t>As long as I have not been threaded into list</a:t>
            </a: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53</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a:xfrm>
            <a:off x="685800" y="269875"/>
            <a:ext cx="7772400" cy="1143000"/>
          </a:xfrm>
        </p:spPr>
        <p:txBody>
          <a:bodyPr/>
          <a:lstStyle/>
          <a:p>
            <a:r>
              <a:rPr lang="en-US" smtClean="0"/>
              <a:t>Universal Application Part I</a:t>
            </a:r>
          </a:p>
        </p:txBody>
      </p:sp>
      <p:sp>
        <p:nvSpPr>
          <p:cNvPr id="54277" name="Rectangle 3"/>
          <p:cNvSpPr>
            <a:spLocks noChangeArrowheads="1"/>
          </p:cNvSpPr>
          <p:nvPr/>
        </p:nvSpPr>
        <p:spPr bwMode="auto">
          <a:xfrm>
            <a:off x="876300" y="1554163"/>
            <a:ext cx="7426325" cy="4473575"/>
          </a:xfrm>
          <a:prstGeom prst="rect">
            <a:avLst/>
          </a:prstGeom>
          <a:solidFill>
            <a:srgbClr val="FFFFCC"/>
          </a:solidFill>
          <a:ln w="9525">
            <a:noFill/>
            <a:miter lim="800000"/>
            <a:headEnd/>
            <a:tailEnd/>
          </a:ln>
        </p:spPr>
        <p:txBody>
          <a:bodyPr>
            <a:spAutoFit/>
          </a:bodyPr>
          <a:lstStyle/>
          <a:p>
            <a:r>
              <a:rPr lang="en-US" b="1">
                <a:solidFill>
                  <a:schemeClr val="folHlink"/>
                </a:solidFill>
              </a:rPr>
              <a:t>public Response apply(Invoc invoc) {</a:t>
            </a:r>
          </a:p>
          <a:p>
            <a:r>
              <a:rPr lang="en-US" b="1">
                <a:solidFill>
                  <a:schemeClr val="folHlink"/>
                </a:solidFill>
              </a:rPr>
              <a:t>  int i = ThreadID.get();</a:t>
            </a:r>
          </a:p>
          <a:p>
            <a:r>
              <a:rPr lang="en-US" b="1">
                <a:solidFill>
                  <a:schemeClr val="folHlink"/>
                </a:solidFill>
              </a:rPr>
              <a:t>  Node prefer = new node(invoc); </a:t>
            </a:r>
          </a:p>
          <a:p>
            <a:r>
              <a:rPr lang="en-US" b="1">
                <a:solidFill>
                  <a:schemeClr val="folHlink"/>
                </a:solidFill>
              </a:rPr>
              <a:t>  while (prefer.seq == 0) {</a:t>
            </a:r>
          </a:p>
          <a:p>
            <a:r>
              <a:rPr lang="en-US" b="1">
                <a:solidFill>
                  <a:schemeClr val="folHlink"/>
                </a:solidFill>
              </a:rPr>
              <a:t>    </a:t>
            </a:r>
            <a:r>
              <a:rPr lang="en-US" b="1"/>
              <a:t>Node before = Node.max(head);</a:t>
            </a:r>
          </a:p>
          <a:p>
            <a:r>
              <a:rPr lang="en-US" b="1">
                <a:solidFill>
                  <a:schemeClr val="folHlink"/>
                </a:solidFill>
              </a:rPr>
              <a:t>    Node after = </a:t>
            </a:r>
          </a:p>
          <a:p>
            <a:r>
              <a:rPr lang="en-US" b="1">
                <a:solidFill>
                  <a:schemeClr val="folHlink"/>
                </a:solidFill>
              </a:rPr>
              <a:t>     before.decideNext.decide(prefer);</a:t>
            </a:r>
          </a:p>
          <a:p>
            <a:r>
              <a:rPr lang="en-US" b="1">
                <a:solidFill>
                  <a:schemeClr val="folHlink"/>
                </a:solidFill>
              </a:rPr>
              <a:t>    before.next = after; </a:t>
            </a:r>
          </a:p>
          <a:p>
            <a:r>
              <a:rPr lang="en-US" b="1">
                <a:solidFill>
                  <a:schemeClr val="folHlink"/>
                </a:solidFill>
              </a:rPr>
              <a:t>    after.seq = before.seq + 1;</a:t>
            </a:r>
          </a:p>
          <a:p>
            <a:r>
              <a:rPr lang="en-US" b="1">
                <a:solidFill>
                  <a:schemeClr val="folHlink"/>
                </a:solidFill>
              </a:rPr>
              <a:t>    head[i] = after;</a:t>
            </a:r>
          </a:p>
          <a:p>
            <a:r>
              <a:rPr lang="en-US" b="1">
                <a:solidFill>
                  <a:schemeClr val="folHlink"/>
                </a:solidFill>
              </a:rPr>
              <a:t>    }</a:t>
            </a:r>
          </a:p>
          <a:p>
            <a:r>
              <a:rPr lang="en-US" b="1">
                <a:solidFill>
                  <a:schemeClr val="folHlink"/>
                </a:solidFill>
              </a:rPr>
              <a:t>  …     </a:t>
            </a:r>
          </a:p>
        </p:txBody>
      </p:sp>
      <p:sp>
        <p:nvSpPr>
          <p:cNvPr id="54278" name="AutoShape 4"/>
          <p:cNvSpPr>
            <a:spLocks noChangeArrowheads="1"/>
          </p:cNvSpPr>
          <p:nvPr/>
        </p:nvSpPr>
        <p:spPr bwMode="auto">
          <a:xfrm>
            <a:off x="1500188" y="3044825"/>
            <a:ext cx="5786437" cy="423863"/>
          </a:xfrm>
          <a:prstGeom prst="wedgeRoundRectCallout">
            <a:avLst>
              <a:gd name="adj1" fmla="val 21495"/>
              <a:gd name="adj2" fmla="val 187454"/>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54279" name="Rectangle 5"/>
          <p:cNvSpPr>
            <a:spLocks noChangeArrowheads="1"/>
          </p:cNvSpPr>
          <p:nvPr/>
        </p:nvSpPr>
        <p:spPr bwMode="auto">
          <a:xfrm>
            <a:off x="3048000" y="4138613"/>
            <a:ext cx="4857750" cy="946150"/>
          </a:xfrm>
          <a:prstGeom prst="rect">
            <a:avLst/>
          </a:prstGeom>
          <a:solidFill>
            <a:srgbClr val="FFFFCC"/>
          </a:solidFill>
          <a:ln w="9525">
            <a:noFill/>
            <a:miter lim="800000"/>
            <a:headEnd/>
            <a:tailEnd/>
          </a:ln>
        </p:spPr>
        <p:txBody>
          <a:bodyPr>
            <a:spAutoFit/>
          </a:bodyPr>
          <a:lstStyle/>
          <a:p>
            <a:pPr algn="ctr"/>
            <a:r>
              <a:rPr lang="en-US" sz="2800" b="1" dirty="0">
                <a:solidFill>
                  <a:srgbClr val="FF0000"/>
                </a:solidFill>
                <a:latin typeface="+mj-lt"/>
              </a:rPr>
              <a:t>Head of list to which we will try to append</a:t>
            </a: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54</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a:xfrm>
            <a:off x="685800" y="269875"/>
            <a:ext cx="7772400" cy="1143000"/>
          </a:xfrm>
        </p:spPr>
        <p:txBody>
          <a:bodyPr/>
          <a:lstStyle/>
          <a:p>
            <a:r>
              <a:rPr lang="en-US" smtClean="0"/>
              <a:t>Universal Application Part I</a:t>
            </a:r>
          </a:p>
        </p:txBody>
      </p:sp>
      <p:sp>
        <p:nvSpPr>
          <p:cNvPr id="55301" name="Rectangle 3"/>
          <p:cNvSpPr>
            <a:spLocks noChangeArrowheads="1"/>
          </p:cNvSpPr>
          <p:nvPr/>
        </p:nvSpPr>
        <p:spPr bwMode="auto">
          <a:xfrm>
            <a:off x="876300" y="1554163"/>
            <a:ext cx="7426325" cy="4473575"/>
          </a:xfrm>
          <a:prstGeom prst="rect">
            <a:avLst/>
          </a:prstGeom>
          <a:solidFill>
            <a:srgbClr val="FFFFCC"/>
          </a:solidFill>
          <a:ln w="9525">
            <a:noFill/>
            <a:miter lim="800000"/>
            <a:headEnd/>
            <a:tailEnd/>
          </a:ln>
        </p:spPr>
        <p:txBody>
          <a:bodyPr>
            <a:spAutoFit/>
          </a:bodyPr>
          <a:lstStyle/>
          <a:p>
            <a:r>
              <a:rPr lang="en-US" b="1">
                <a:solidFill>
                  <a:schemeClr val="folHlink"/>
                </a:solidFill>
              </a:rPr>
              <a:t>public Response apply(Invoc invoc) {</a:t>
            </a:r>
          </a:p>
          <a:p>
            <a:r>
              <a:rPr lang="en-US" b="1">
                <a:solidFill>
                  <a:schemeClr val="folHlink"/>
                </a:solidFill>
              </a:rPr>
              <a:t>  int i = ThreadID.get();</a:t>
            </a:r>
          </a:p>
          <a:p>
            <a:r>
              <a:rPr lang="en-US" b="1">
                <a:solidFill>
                  <a:schemeClr val="folHlink"/>
                </a:solidFill>
              </a:rPr>
              <a:t>  Node prefer = new node(invoc); </a:t>
            </a:r>
          </a:p>
          <a:p>
            <a:r>
              <a:rPr lang="en-US" b="1">
                <a:solidFill>
                  <a:schemeClr val="folHlink"/>
                </a:solidFill>
              </a:rPr>
              <a:t>  while (prefer.seq == 0) {</a:t>
            </a:r>
          </a:p>
          <a:p>
            <a:r>
              <a:rPr lang="en-US" b="1">
                <a:solidFill>
                  <a:schemeClr val="folHlink"/>
                </a:solidFill>
              </a:rPr>
              <a:t>    Node before = Node.max(head);</a:t>
            </a:r>
          </a:p>
          <a:p>
            <a:r>
              <a:rPr lang="en-US" b="1">
                <a:solidFill>
                  <a:schemeClr val="folHlink"/>
                </a:solidFill>
              </a:rPr>
              <a:t>    </a:t>
            </a:r>
            <a:r>
              <a:rPr lang="en-US" b="1"/>
              <a:t>Node after = </a:t>
            </a:r>
          </a:p>
          <a:p>
            <a:r>
              <a:rPr lang="en-US" b="1"/>
              <a:t>     before.decideNext.decide(prefer);</a:t>
            </a:r>
          </a:p>
          <a:p>
            <a:r>
              <a:rPr lang="en-US" b="1">
                <a:solidFill>
                  <a:schemeClr val="folHlink"/>
                </a:solidFill>
              </a:rPr>
              <a:t>    before.next = after; </a:t>
            </a:r>
          </a:p>
          <a:p>
            <a:r>
              <a:rPr lang="en-US" b="1">
                <a:solidFill>
                  <a:schemeClr val="folHlink"/>
                </a:solidFill>
              </a:rPr>
              <a:t>    after.seq = before.seq + 1;</a:t>
            </a:r>
          </a:p>
          <a:p>
            <a:r>
              <a:rPr lang="en-US" b="1">
                <a:solidFill>
                  <a:schemeClr val="folHlink"/>
                </a:solidFill>
              </a:rPr>
              <a:t>    head[i] = after;</a:t>
            </a:r>
          </a:p>
          <a:p>
            <a:r>
              <a:rPr lang="en-US" b="1">
                <a:solidFill>
                  <a:schemeClr val="folHlink"/>
                </a:solidFill>
              </a:rPr>
              <a:t>  }</a:t>
            </a:r>
          </a:p>
          <a:p>
            <a:r>
              <a:rPr lang="en-US" b="1">
                <a:solidFill>
                  <a:schemeClr val="folHlink"/>
                </a:solidFill>
              </a:rPr>
              <a:t>}     </a:t>
            </a:r>
          </a:p>
        </p:txBody>
      </p:sp>
      <p:sp>
        <p:nvSpPr>
          <p:cNvPr id="55302" name="AutoShape 4"/>
          <p:cNvSpPr>
            <a:spLocks noChangeArrowheads="1"/>
          </p:cNvSpPr>
          <p:nvPr/>
        </p:nvSpPr>
        <p:spPr bwMode="auto">
          <a:xfrm>
            <a:off x="1528763" y="3382963"/>
            <a:ext cx="6464300" cy="893762"/>
          </a:xfrm>
          <a:prstGeom prst="wedgeRoundRectCallout">
            <a:avLst>
              <a:gd name="adj1" fmla="val -11296"/>
              <a:gd name="adj2" fmla="val 107194"/>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55303" name="Rectangle 5"/>
          <p:cNvSpPr>
            <a:spLocks noChangeArrowheads="1"/>
          </p:cNvSpPr>
          <p:nvPr/>
        </p:nvSpPr>
        <p:spPr bwMode="auto">
          <a:xfrm>
            <a:off x="2827338" y="4892675"/>
            <a:ext cx="4827587" cy="519113"/>
          </a:xfrm>
          <a:prstGeom prst="rect">
            <a:avLst/>
          </a:prstGeom>
          <a:solidFill>
            <a:srgbClr val="FFFFCC"/>
          </a:solidFill>
          <a:ln w="9525">
            <a:noFill/>
            <a:miter lim="800000"/>
            <a:headEnd/>
            <a:tailEnd/>
          </a:ln>
        </p:spPr>
        <p:txBody>
          <a:bodyPr>
            <a:spAutoFit/>
          </a:bodyPr>
          <a:lstStyle/>
          <a:p>
            <a:pPr algn="ctr"/>
            <a:r>
              <a:rPr lang="en-US" sz="2800" b="1" dirty="0">
                <a:solidFill>
                  <a:srgbClr val="FF0000"/>
                </a:solidFill>
                <a:latin typeface="+mj-lt"/>
              </a:rPr>
              <a:t>Propose next node</a:t>
            </a: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55</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a:xfrm>
            <a:off x="685800" y="269875"/>
            <a:ext cx="7772400" cy="1143000"/>
          </a:xfrm>
        </p:spPr>
        <p:txBody>
          <a:bodyPr/>
          <a:lstStyle/>
          <a:p>
            <a:r>
              <a:rPr lang="en-US" smtClean="0"/>
              <a:t>Universal Application</a:t>
            </a:r>
          </a:p>
        </p:txBody>
      </p:sp>
      <p:sp>
        <p:nvSpPr>
          <p:cNvPr id="56325" name="Rectangle 3"/>
          <p:cNvSpPr>
            <a:spLocks noChangeArrowheads="1"/>
          </p:cNvSpPr>
          <p:nvPr/>
        </p:nvSpPr>
        <p:spPr bwMode="auto">
          <a:xfrm>
            <a:off x="876300" y="1554163"/>
            <a:ext cx="7426325" cy="4473575"/>
          </a:xfrm>
          <a:prstGeom prst="rect">
            <a:avLst/>
          </a:prstGeom>
          <a:solidFill>
            <a:srgbClr val="FFFFCC"/>
          </a:solidFill>
          <a:ln w="9525">
            <a:noFill/>
            <a:miter lim="800000"/>
            <a:headEnd/>
            <a:tailEnd/>
          </a:ln>
        </p:spPr>
        <p:txBody>
          <a:bodyPr>
            <a:spAutoFit/>
          </a:bodyPr>
          <a:lstStyle/>
          <a:p>
            <a:r>
              <a:rPr lang="en-US" b="1">
                <a:solidFill>
                  <a:schemeClr val="folHlink"/>
                </a:solidFill>
              </a:rPr>
              <a:t>public Response apply(Invoc invoc) {</a:t>
            </a:r>
          </a:p>
          <a:p>
            <a:r>
              <a:rPr lang="en-US" b="1">
                <a:solidFill>
                  <a:schemeClr val="folHlink"/>
                </a:solidFill>
              </a:rPr>
              <a:t>  int i = ThreadID.get();</a:t>
            </a:r>
          </a:p>
          <a:p>
            <a:r>
              <a:rPr lang="en-US" b="1">
                <a:solidFill>
                  <a:schemeClr val="folHlink"/>
                </a:solidFill>
              </a:rPr>
              <a:t>  Node prefer = new node(invoc); </a:t>
            </a:r>
          </a:p>
          <a:p>
            <a:r>
              <a:rPr lang="en-US" b="1">
                <a:solidFill>
                  <a:schemeClr val="folHlink"/>
                </a:solidFill>
              </a:rPr>
              <a:t>  while (prefer.seq == 0) {</a:t>
            </a:r>
          </a:p>
          <a:p>
            <a:r>
              <a:rPr lang="en-US" b="1">
                <a:solidFill>
                  <a:schemeClr val="folHlink"/>
                </a:solidFill>
              </a:rPr>
              <a:t>    Node before = Node.max(head);</a:t>
            </a:r>
          </a:p>
          <a:p>
            <a:r>
              <a:rPr lang="en-US" b="1">
                <a:solidFill>
                  <a:schemeClr val="folHlink"/>
                </a:solidFill>
              </a:rPr>
              <a:t>    Node after = </a:t>
            </a:r>
          </a:p>
          <a:p>
            <a:r>
              <a:rPr lang="en-US" b="1">
                <a:solidFill>
                  <a:schemeClr val="folHlink"/>
                </a:solidFill>
              </a:rPr>
              <a:t>     before.decideNext.decide(prefer);</a:t>
            </a:r>
          </a:p>
          <a:p>
            <a:r>
              <a:rPr lang="en-US" b="1">
                <a:solidFill>
                  <a:schemeClr val="folHlink"/>
                </a:solidFill>
              </a:rPr>
              <a:t>    </a:t>
            </a:r>
            <a:r>
              <a:rPr lang="en-US" b="1"/>
              <a:t>before.next = after;</a:t>
            </a:r>
            <a:r>
              <a:rPr lang="en-US" b="1">
                <a:solidFill>
                  <a:schemeClr val="folHlink"/>
                </a:solidFill>
              </a:rPr>
              <a:t> </a:t>
            </a:r>
          </a:p>
          <a:p>
            <a:r>
              <a:rPr lang="en-US" b="1">
                <a:solidFill>
                  <a:schemeClr val="folHlink"/>
                </a:solidFill>
              </a:rPr>
              <a:t>    after.seq = before.seq + 1;</a:t>
            </a:r>
          </a:p>
          <a:p>
            <a:r>
              <a:rPr lang="en-US" b="1">
                <a:solidFill>
                  <a:schemeClr val="folHlink"/>
                </a:solidFill>
              </a:rPr>
              <a:t>    head[i] = after;</a:t>
            </a:r>
          </a:p>
          <a:p>
            <a:r>
              <a:rPr lang="en-US" b="1">
                <a:solidFill>
                  <a:schemeClr val="folHlink"/>
                </a:solidFill>
              </a:rPr>
              <a:t>  }</a:t>
            </a:r>
          </a:p>
          <a:p>
            <a:r>
              <a:rPr lang="en-US" b="1">
                <a:solidFill>
                  <a:schemeClr val="folHlink"/>
                </a:solidFill>
              </a:rPr>
              <a:t>}     </a:t>
            </a:r>
          </a:p>
        </p:txBody>
      </p:sp>
      <p:sp>
        <p:nvSpPr>
          <p:cNvPr id="56326" name="AutoShape 4"/>
          <p:cNvSpPr>
            <a:spLocks noChangeArrowheads="1"/>
          </p:cNvSpPr>
          <p:nvPr/>
        </p:nvSpPr>
        <p:spPr bwMode="auto">
          <a:xfrm>
            <a:off x="1573213" y="4151313"/>
            <a:ext cx="4014787" cy="466725"/>
          </a:xfrm>
          <a:prstGeom prst="wedgeRoundRectCallout">
            <a:avLst>
              <a:gd name="adj1" fmla="val -218"/>
              <a:gd name="adj2" fmla="val -267005"/>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56327" name="Rectangle 5"/>
          <p:cNvSpPr>
            <a:spLocks noChangeArrowheads="1"/>
          </p:cNvSpPr>
          <p:nvPr/>
        </p:nvSpPr>
        <p:spPr bwMode="auto">
          <a:xfrm>
            <a:off x="938213" y="2500313"/>
            <a:ext cx="6980237" cy="519112"/>
          </a:xfrm>
          <a:prstGeom prst="rect">
            <a:avLst/>
          </a:prstGeom>
          <a:solidFill>
            <a:srgbClr val="FFFFCC"/>
          </a:solidFill>
          <a:ln w="9525">
            <a:noFill/>
            <a:miter lim="800000"/>
            <a:headEnd/>
            <a:tailEnd/>
          </a:ln>
        </p:spPr>
        <p:txBody>
          <a:bodyPr>
            <a:spAutoFit/>
          </a:bodyPr>
          <a:lstStyle/>
          <a:p>
            <a:pPr algn="ctr"/>
            <a:r>
              <a:rPr lang="en-US" sz="2800" b="1" dirty="0">
                <a:solidFill>
                  <a:srgbClr val="FF0000"/>
                </a:solidFill>
                <a:latin typeface="+mj-lt"/>
              </a:rPr>
              <a:t>Set next field to consensus winner</a:t>
            </a: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56</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a:xfrm>
            <a:off x="685800" y="269875"/>
            <a:ext cx="7772400" cy="1143000"/>
          </a:xfrm>
        </p:spPr>
        <p:txBody>
          <a:bodyPr/>
          <a:lstStyle/>
          <a:p>
            <a:r>
              <a:rPr lang="en-US" smtClean="0"/>
              <a:t>Universal Application Part I</a:t>
            </a:r>
          </a:p>
        </p:txBody>
      </p:sp>
      <p:sp>
        <p:nvSpPr>
          <p:cNvPr id="57349" name="Rectangle 3"/>
          <p:cNvSpPr>
            <a:spLocks noChangeArrowheads="1"/>
          </p:cNvSpPr>
          <p:nvPr/>
        </p:nvSpPr>
        <p:spPr bwMode="auto">
          <a:xfrm>
            <a:off x="876300" y="1554163"/>
            <a:ext cx="7426325" cy="4473575"/>
          </a:xfrm>
          <a:prstGeom prst="rect">
            <a:avLst/>
          </a:prstGeom>
          <a:solidFill>
            <a:srgbClr val="FFFFCC"/>
          </a:solidFill>
          <a:ln w="9525">
            <a:noFill/>
            <a:miter lim="800000"/>
            <a:headEnd/>
            <a:tailEnd/>
          </a:ln>
        </p:spPr>
        <p:txBody>
          <a:bodyPr>
            <a:spAutoFit/>
          </a:bodyPr>
          <a:lstStyle/>
          <a:p>
            <a:r>
              <a:rPr lang="en-US" b="1">
                <a:solidFill>
                  <a:schemeClr val="folHlink"/>
                </a:solidFill>
              </a:rPr>
              <a:t>public Response apply(Invoc invoc) {</a:t>
            </a:r>
          </a:p>
          <a:p>
            <a:r>
              <a:rPr lang="en-US" b="1">
                <a:solidFill>
                  <a:schemeClr val="folHlink"/>
                </a:solidFill>
              </a:rPr>
              <a:t>  int i = ThreadID.get();</a:t>
            </a:r>
          </a:p>
          <a:p>
            <a:r>
              <a:rPr lang="en-US" b="1">
                <a:solidFill>
                  <a:schemeClr val="folHlink"/>
                </a:solidFill>
              </a:rPr>
              <a:t>  Node prefer = new node(invoc); </a:t>
            </a:r>
          </a:p>
          <a:p>
            <a:r>
              <a:rPr lang="en-US" b="1">
                <a:solidFill>
                  <a:schemeClr val="folHlink"/>
                </a:solidFill>
              </a:rPr>
              <a:t>  while (prefer.seq == 0) {</a:t>
            </a:r>
          </a:p>
          <a:p>
            <a:r>
              <a:rPr lang="en-US" b="1">
                <a:solidFill>
                  <a:schemeClr val="folHlink"/>
                </a:solidFill>
              </a:rPr>
              <a:t>    Node before = Node.max(head);</a:t>
            </a:r>
          </a:p>
          <a:p>
            <a:r>
              <a:rPr lang="en-US" b="1">
                <a:solidFill>
                  <a:schemeClr val="folHlink"/>
                </a:solidFill>
              </a:rPr>
              <a:t>    Node after = </a:t>
            </a:r>
          </a:p>
          <a:p>
            <a:r>
              <a:rPr lang="en-US" b="1">
                <a:solidFill>
                  <a:schemeClr val="folHlink"/>
                </a:solidFill>
              </a:rPr>
              <a:t>     before.decideNext.decide(prefer);</a:t>
            </a:r>
          </a:p>
          <a:p>
            <a:r>
              <a:rPr lang="en-US" b="1">
                <a:solidFill>
                  <a:schemeClr val="folHlink"/>
                </a:solidFill>
              </a:rPr>
              <a:t>    before.next = after; </a:t>
            </a:r>
          </a:p>
          <a:p>
            <a:r>
              <a:rPr lang="en-US" b="1"/>
              <a:t>    after.seq = before.seq + 1;</a:t>
            </a:r>
          </a:p>
          <a:p>
            <a:r>
              <a:rPr lang="en-US" b="1">
                <a:solidFill>
                  <a:schemeClr val="folHlink"/>
                </a:solidFill>
              </a:rPr>
              <a:t>    head[i] = after;</a:t>
            </a:r>
          </a:p>
          <a:p>
            <a:r>
              <a:rPr lang="en-US" b="1">
                <a:solidFill>
                  <a:schemeClr val="folHlink"/>
                </a:solidFill>
              </a:rPr>
              <a:t>    }</a:t>
            </a:r>
          </a:p>
          <a:p>
            <a:r>
              <a:rPr lang="en-US" b="1">
                <a:solidFill>
                  <a:schemeClr val="folHlink"/>
                </a:solidFill>
              </a:rPr>
              <a:t>  …     </a:t>
            </a:r>
          </a:p>
        </p:txBody>
      </p:sp>
      <p:sp>
        <p:nvSpPr>
          <p:cNvPr id="57350" name="AutoShape 4"/>
          <p:cNvSpPr>
            <a:spLocks noChangeArrowheads="1"/>
          </p:cNvSpPr>
          <p:nvPr/>
        </p:nvSpPr>
        <p:spPr bwMode="auto">
          <a:xfrm>
            <a:off x="1589088" y="4491038"/>
            <a:ext cx="5210175" cy="466725"/>
          </a:xfrm>
          <a:prstGeom prst="wedgeRoundRectCallout">
            <a:avLst>
              <a:gd name="adj1" fmla="val 9352"/>
              <a:gd name="adj2" fmla="val -188097"/>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57351" name="Rectangle 5"/>
          <p:cNvSpPr>
            <a:spLocks noChangeArrowheads="1"/>
          </p:cNvSpPr>
          <p:nvPr/>
        </p:nvSpPr>
        <p:spPr bwMode="auto">
          <a:xfrm>
            <a:off x="968375" y="2782888"/>
            <a:ext cx="7158038" cy="946150"/>
          </a:xfrm>
          <a:prstGeom prst="rect">
            <a:avLst/>
          </a:prstGeom>
          <a:solidFill>
            <a:srgbClr val="FFFFCC"/>
          </a:solidFill>
          <a:ln w="9525">
            <a:noFill/>
            <a:miter lim="800000"/>
            <a:headEnd/>
            <a:tailEnd/>
          </a:ln>
        </p:spPr>
        <p:txBody>
          <a:bodyPr>
            <a:spAutoFit/>
          </a:bodyPr>
          <a:lstStyle/>
          <a:p>
            <a:pPr algn="ctr"/>
            <a:r>
              <a:rPr lang="en-US" sz="2800" b="1" dirty="0">
                <a:solidFill>
                  <a:srgbClr val="FF0000"/>
                </a:solidFill>
                <a:latin typeface="+mj-lt"/>
              </a:rPr>
              <a:t>Set </a:t>
            </a:r>
            <a:r>
              <a:rPr lang="en-US" sz="2800" b="1" dirty="0" err="1">
                <a:solidFill>
                  <a:srgbClr val="FF0000"/>
                </a:solidFill>
                <a:latin typeface="+mj-lt"/>
              </a:rPr>
              <a:t>seq</a:t>
            </a:r>
            <a:r>
              <a:rPr lang="en-US" sz="2800" b="1" dirty="0">
                <a:solidFill>
                  <a:srgbClr val="FF0000"/>
                </a:solidFill>
                <a:latin typeface="+mj-lt"/>
              </a:rPr>
              <a:t> number</a:t>
            </a:r>
          </a:p>
          <a:p>
            <a:pPr algn="ctr"/>
            <a:r>
              <a:rPr lang="en-US" sz="2800" b="1" dirty="0">
                <a:solidFill>
                  <a:srgbClr val="FF0000"/>
                </a:solidFill>
                <a:latin typeface="+mj-lt"/>
              </a:rPr>
              <a:t>(indicating node was appended)</a:t>
            </a: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57</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p:nvPr>
        </p:nvSpPr>
        <p:spPr>
          <a:xfrm>
            <a:off x="685800" y="269875"/>
            <a:ext cx="7772400" cy="1143000"/>
          </a:xfrm>
        </p:spPr>
        <p:txBody>
          <a:bodyPr/>
          <a:lstStyle/>
          <a:p>
            <a:r>
              <a:rPr lang="en-US" smtClean="0"/>
              <a:t>Universal Application Part I</a:t>
            </a:r>
          </a:p>
        </p:txBody>
      </p:sp>
      <p:sp>
        <p:nvSpPr>
          <p:cNvPr id="58373" name="Rectangle 3"/>
          <p:cNvSpPr>
            <a:spLocks noChangeArrowheads="1"/>
          </p:cNvSpPr>
          <p:nvPr/>
        </p:nvSpPr>
        <p:spPr bwMode="auto">
          <a:xfrm>
            <a:off x="876300" y="1554163"/>
            <a:ext cx="7426325" cy="4473575"/>
          </a:xfrm>
          <a:prstGeom prst="rect">
            <a:avLst/>
          </a:prstGeom>
          <a:solidFill>
            <a:srgbClr val="FFFFCC"/>
          </a:solidFill>
          <a:ln w="9525">
            <a:noFill/>
            <a:miter lim="800000"/>
            <a:headEnd/>
            <a:tailEnd/>
          </a:ln>
        </p:spPr>
        <p:txBody>
          <a:bodyPr>
            <a:spAutoFit/>
          </a:bodyPr>
          <a:lstStyle/>
          <a:p>
            <a:r>
              <a:rPr lang="en-US" b="1">
                <a:solidFill>
                  <a:schemeClr val="folHlink"/>
                </a:solidFill>
              </a:rPr>
              <a:t>public Response apply(Invoc invoc) {</a:t>
            </a:r>
          </a:p>
          <a:p>
            <a:r>
              <a:rPr lang="en-US" b="1">
                <a:solidFill>
                  <a:schemeClr val="folHlink"/>
                </a:solidFill>
              </a:rPr>
              <a:t>  int i = ThreadID.get();</a:t>
            </a:r>
          </a:p>
          <a:p>
            <a:r>
              <a:rPr lang="en-US" b="1">
                <a:solidFill>
                  <a:schemeClr val="folHlink"/>
                </a:solidFill>
              </a:rPr>
              <a:t>  Node prefer = new node(invoc); </a:t>
            </a:r>
          </a:p>
          <a:p>
            <a:r>
              <a:rPr lang="en-US" b="1">
                <a:solidFill>
                  <a:schemeClr val="folHlink"/>
                </a:solidFill>
              </a:rPr>
              <a:t>  while (prefer.seq == 0) {</a:t>
            </a:r>
          </a:p>
          <a:p>
            <a:r>
              <a:rPr lang="en-US" b="1">
                <a:solidFill>
                  <a:schemeClr val="folHlink"/>
                </a:solidFill>
              </a:rPr>
              <a:t>    Node before = Node.max(head);</a:t>
            </a:r>
          </a:p>
          <a:p>
            <a:r>
              <a:rPr lang="en-US" b="1">
                <a:solidFill>
                  <a:schemeClr val="folHlink"/>
                </a:solidFill>
              </a:rPr>
              <a:t>    Node after = </a:t>
            </a:r>
          </a:p>
          <a:p>
            <a:r>
              <a:rPr lang="en-US" b="1">
                <a:solidFill>
                  <a:schemeClr val="folHlink"/>
                </a:solidFill>
              </a:rPr>
              <a:t>     before.decideNext.decide(prefer);</a:t>
            </a:r>
          </a:p>
          <a:p>
            <a:r>
              <a:rPr lang="en-US" b="1">
                <a:solidFill>
                  <a:schemeClr val="folHlink"/>
                </a:solidFill>
              </a:rPr>
              <a:t>    before.next = after; </a:t>
            </a:r>
          </a:p>
          <a:p>
            <a:r>
              <a:rPr lang="en-US" b="1">
                <a:solidFill>
                  <a:schemeClr val="folHlink"/>
                </a:solidFill>
              </a:rPr>
              <a:t>    after.seq = before.seq + 1;</a:t>
            </a:r>
          </a:p>
          <a:p>
            <a:r>
              <a:rPr lang="en-US" b="1"/>
              <a:t>    head[i] = after;</a:t>
            </a:r>
          </a:p>
          <a:p>
            <a:r>
              <a:rPr lang="en-US" b="1">
                <a:solidFill>
                  <a:schemeClr val="folHlink"/>
                </a:solidFill>
              </a:rPr>
              <a:t>    }</a:t>
            </a:r>
          </a:p>
          <a:p>
            <a:r>
              <a:rPr lang="en-US" b="1">
                <a:solidFill>
                  <a:schemeClr val="folHlink"/>
                </a:solidFill>
              </a:rPr>
              <a:t>  …     </a:t>
            </a:r>
          </a:p>
        </p:txBody>
      </p:sp>
      <p:sp>
        <p:nvSpPr>
          <p:cNvPr id="58374" name="AutoShape 4"/>
          <p:cNvSpPr>
            <a:spLocks noChangeArrowheads="1"/>
          </p:cNvSpPr>
          <p:nvPr/>
        </p:nvSpPr>
        <p:spPr bwMode="auto">
          <a:xfrm>
            <a:off x="1531938" y="4859338"/>
            <a:ext cx="3249612" cy="466725"/>
          </a:xfrm>
          <a:prstGeom prst="wedgeRoundRectCallout">
            <a:avLst>
              <a:gd name="adj1" fmla="val 45995"/>
              <a:gd name="adj2" fmla="val -475852"/>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58375" name="Rectangle 5"/>
          <p:cNvSpPr>
            <a:spLocks noChangeArrowheads="1"/>
          </p:cNvSpPr>
          <p:nvPr/>
        </p:nvSpPr>
        <p:spPr bwMode="auto">
          <a:xfrm>
            <a:off x="2811463" y="1781175"/>
            <a:ext cx="5521325" cy="946150"/>
          </a:xfrm>
          <a:prstGeom prst="rect">
            <a:avLst/>
          </a:prstGeom>
          <a:solidFill>
            <a:srgbClr val="FFFFCC"/>
          </a:solidFill>
          <a:ln w="9525">
            <a:noFill/>
            <a:miter lim="800000"/>
            <a:headEnd/>
            <a:tailEnd/>
          </a:ln>
        </p:spPr>
        <p:txBody>
          <a:bodyPr>
            <a:spAutoFit/>
          </a:bodyPr>
          <a:lstStyle/>
          <a:p>
            <a:pPr algn="ctr"/>
            <a:r>
              <a:rPr lang="en-US" sz="2800" b="1" dirty="0">
                <a:solidFill>
                  <a:srgbClr val="FF0000"/>
                </a:solidFill>
                <a:latin typeface="+mj-lt"/>
              </a:rPr>
              <a:t>add to head array so new </a:t>
            </a:r>
          </a:p>
          <a:p>
            <a:pPr algn="ctr"/>
            <a:r>
              <a:rPr lang="en-US" sz="2800" b="1" dirty="0">
                <a:solidFill>
                  <a:srgbClr val="FF0000"/>
                </a:solidFill>
                <a:latin typeface="+mj-lt"/>
              </a:rPr>
              <a:t>head will be found</a:t>
            </a: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58</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9" name="AutoShape 11"/>
          <p:cNvSpPr>
            <a:spLocks noChangeArrowheads="1"/>
          </p:cNvSpPr>
          <p:nvPr/>
        </p:nvSpPr>
        <p:spPr bwMode="auto">
          <a:xfrm>
            <a:off x="528638" y="3149600"/>
            <a:ext cx="912812" cy="4699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ctr">
              <a:defRPr/>
            </a:pPr>
            <a:endParaRPr lang="en-US" sz="4400" b="1">
              <a:latin typeface="+mj-lt"/>
            </a:endParaRPr>
          </a:p>
        </p:txBody>
      </p:sp>
      <p:sp>
        <p:nvSpPr>
          <p:cNvPr id="59397" name="Rectangle 12"/>
          <p:cNvSpPr>
            <a:spLocks noGrp="1" noChangeArrowheads="1"/>
          </p:cNvSpPr>
          <p:nvPr>
            <p:ph type="title"/>
          </p:nvPr>
        </p:nvSpPr>
        <p:spPr>
          <a:xfrm>
            <a:off x="698500" y="427038"/>
            <a:ext cx="7772400" cy="1143000"/>
          </a:xfrm>
        </p:spPr>
        <p:txBody>
          <a:bodyPr/>
          <a:lstStyle/>
          <a:p>
            <a:r>
              <a:rPr lang="en-US" smtClean="0"/>
              <a:t>Part 2 – Compute Response</a:t>
            </a:r>
          </a:p>
        </p:txBody>
      </p:sp>
      <p:sp>
        <p:nvSpPr>
          <p:cNvPr id="872461" name="AutoShape 13"/>
          <p:cNvSpPr>
            <a:spLocks noChangeArrowheads="1"/>
          </p:cNvSpPr>
          <p:nvPr/>
        </p:nvSpPr>
        <p:spPr bwMode="auto">
          <a:xfrm>
            <a:off x="4083050" y="3146425"/>
            <a:ext cx="912813" cy="4699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mj-lt"/>
            </a:endParaRPr>
          </a:p>
        </p:txBody>
      </p:sp>
      <p:sp>
        <p:nvSpPr>
          <p:cNvPr id="872462" name="AutoShape 14"/>
          <p:cNvSpPr>
            <a:spLocks noChangeArrowheads="1"/>
          </p:cNvSpPr>
          <p:nvPr/>
        </p:nvSpPr>
        <p:spPr bwMode="auto">
          <a:xfrm>
            <a:off x="2900363" y="3146425"/>
            <a:ext cx="914400" cy="4699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mj-lt"/>
            </a:endParaRPr>
          </a:p>
        </p:txBody>
      </p:sp>
      <p:sp>
        <p:nvSpPr>
          <p:cNvPr id="872463" name="AutoShape 15"/>
          <p:cNvSpPr>
            <a:spLocks noChangeArrowheads="1"/>
          </p:cNvSpPr>
          <p:nvPr/>
        </p:nvSpPr>
        <p:spPr bwMode="auto">
          <a:xfrm>
            <a:off x="1717675" y="3130550"/>
            <a:ext cx="912813" cy="4699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ctr">
              <a:defRPr/>
            </a:pPr>
            <a:endParaRPr lang="en-US" sz="4400" b="1">
              <a:latin typeface="+mj-lt"/>
            </a:endParaRPr>
          </a:p>
        </p:txBody>
      </p:sp>
      <p:sp>
        <p:nvSpPr>
          <p:cNvPr id="59401" name="Line 16"/>
          <p:cNvSpPr>
            <a:spLocks noChangeShapeType="1"/>
          </p:cNvSpPr>
          <p:nvPr/>
        </p:nvSpPr>
        <p:spPr bwMode="auto">
          <a:xfrm>
            <a:off x="2630488" y="3381375"/>
            <a:ext cx="268287" cy="0"/>
          </a:xfrm>
          <a:prstGeom prst="line">
            <a:avLst/>
          </a:prstGeom>
          <a:noFill/>
          <a:ln w="76200">
            <a:solidFill>
              <a:schemeClr val="tx1"/>
            </a:solidFill>
            <a:round/>
            <a:headEnd/>
            <a:tailEnd type="triangle" w="med" len="med"/>
          </a:ln>
        </p:spPr>
        <p:txBody>
          <a:bodyPr wrap="none" anchor="ctr"/>
          <a:lstStyle/>
          <a:p>
            <a:endParaRPr lang="en-US">
              <a:latin typeface="+mj-lt"/>
            </a:endParaRPr>
          </a:p>
        </p:txBody>
      </p:sp>
      <p:sp>
        <p:nvSpPr>
          <p:cNvPr id="59402" name="Line 17"/>
          <p:cNvSpPr>
            <a:spLocks noChangeShapeType="1"/>
          </p:cNvSpPr>
          <p:nvPr/>
        </p:nvSpPr>
        <p:spPr bwMode="auto">
          <a:xfrm>
            <a:off x="3814763" y="3381375"/>
            <a:ext cx="268287" cy="0"/>
          </a:xfrm>
          <a:prstGeom prst="line">
            <a:avLst/>
          </a:prstGeom>
          <a:noFill/>
          <a:ln w="76200">
            <a:solidFill>
              <a:schemeClr val="tx1"/>
            </a:solidFill>
            <a:round/>
            <a:headEnd/>
            <a:tailEnd type="triangle" w="med" len="med"/>
          </a:ln>
        </p:spPr>
        <p:txBody>
          <a:bodyPr wrap="none" anchor="ctr"/>
          <a:lstStyle/>
          <a:p>
            <a:endParaRPr lang="en-US">
              <a:latin typeface="+mj-lt"/>
            </a:endParaRPr>
          </a:p>
        </p:txBody>
      </p:sp>
      <p:sp>
        <p:nvSpPr>
          <p:cNvPr id="59403" name="Line 18"/>
          <p:cNvSpPr>
            <a:spLocks noChangeShapeType="1"/>
          </p:cNvSpPr>
          <p:nvPr/>
        </p:nvSpPr>
        <p:spPr bwMode="auto">
          <a:xfrm>
            <a:off x="1447800" y="3365500"/>
            <a:ext cx="269875" cy="0"/>
          </a:xfrm>
          <a:prstGeom prst="line">
            <a:avLst/>
          </a:prstGeom>
          <a:noFill/>
          <a:ln w="76200">
            <a:solidFill>
              <a:schemeClr val="tx1"/>
            </a:solidFill>
            <a:round/>
            <a:headEnd/>
            <a:tailEnd type="triangle" w="med" len="med"/>
          </a:ln>
        </p:spPr>
        <p:txBody>
          <a:bodyPr wrap="none" anchor="ctr"/>
          <a:lstStyle/>
          <a:p>
            <a:endParaRPr lang="en-US">
              <a:latin typeface="+mj-lt"/>
            </a:endParaRPr>
          </a:p>
        </p:txBody>
      </p:sp>
      <p:sp>
        <p:nvSpPr>
          <p:cNvPr id="59404" name="Text Box 20"/>
          <p:cNvSpPr txBox="1">
            <a:spLocks noChangeArrowheads="1"/>
          </p:cNvSpPr>
          <p:nvPr/>
        </p:nvSpPr>
        <p:spPr bwMode="auto">
          <a:xfrm>
            <a:off x="570476" y="3116263"/>
            <a:ext cx="729687" cy="461665"/>
          </a:xfrm>
          <a:prstGeom prst="rect">
            <a:avLst/>
          </a:prstGeom>
          <a:noFill/>
          <a:ln w="9525">
            <a:noFill/>
            <a:miter lim="800000"/>
            <a:headEnd/>
            <a:tailEnd/>
          </a:ln>
        </p:spPr>
        <p:txBody>
          <a:bodyPr wrap="none">
            <a:spAutoFit/>
          </a:bodyPr>
          <a:lstStyle/>
          <a:p>
            <a:pPr algn="r"/>
            <a:r>
              <a:rPr lang="en-US" b="1">
                <a:latin typeface="+mj-lt"/>
              </a:rPr>
              <a:t>null</a:t>
            </a:r>
          </a:p>
        </p:txBody>
      </p:sp>
      <p:sp>
        <p:nvSpPr>
          <p:cNvPr id="59405" name="Text Box 21"/>
          <p:cNvSpPr txBox="1">
            <a:spLocks noChangeArrowheads="1"/>
          </p:cNvSpPr>
          <p:nvPr/>
        </p:nvSpPr>
        <p:spPr bwMode="auto">
          <a:xfrm>
            <a:off x="1665288" y="3116263"/>
            <a:ext cx="1027112" cy="457200"/>
          </a:xfrm>
          <a:prstGeom prst="rect">
            <a:avLst/>
          </a:prstGeom>
          <a:noFill/>
          <a:ln w="9525">
            <a:noFill/>
            <a:miter lim="800000"/>
            <a:headEnd/>
            <a:tailEnd/>
          </a:ln>
        </p:spPr>
        <p:txBody>
          <a:bodyPr wrap="none">
            <a:spAutoFit/>
          </a:bodyPr>
          <a:lstStyle/>
          <a:p>
            <a:pPr algn="r"/>
            <a:r>
              <a:rPr lang="en-US" b="1">
                <a:latin typeface="+mj-lt"/>
              </a:rPr>
              <a:t>enq( )</a:t>
            </a:r>
          </a:p>
        </p:txBody>
      </p:sp>
      <p:sp>
        <p:nvSpPr>
          <p:cNvPr id="59406" name="Text Box 29"/>
          <p:cNvSpPr txBox="1">
            <a:spLocks noChangeArrowheads="1"/>
          </p:cNvSpPr>
          <p:nvPr/>
        </p:nvSpPr>
        <p:spPr bwMode="auto">
          <a:xfrm>
            <a:off x="586809" y="2722563"/>
            <a:ext cx="518091" cy="369332"/>
          </a:xfrm>
          <a:prstGeom prst="rect">
            <a:avLst/>
          </a:prstGeom>
          <a:noFill/>
          <a:ln w="9525">
            <a:noFill/>
            <a:miter lim="800000"/>
            <a:headEnd/>
            <a:tailEnd/>
          </a:ln>
        </p:spPr>
        <p:txBody>
          <a:bodyPr wrap="none">
            <a:spAutoFit/>
          </a:bodyPr>
          <a:lstStyle/>
          <a:p>
            <a:pPr algn="r"/>
            <a:r>
              <a:rPr lang="en-US" sz="1800" b="1">
                <a:latin typeface="+mj-lt"/>
              </a:rPr>
              <a:t>tail</a:t>
            </a:r>
          </a:p>
        </p:txBody>
      </p:sp>
      <p:sp>
        <p:nvSpPr>
          <p:cNvPr id="872481" name="AutoShape 33"/>
          <p:cNvSpPr>
            <a:spLocks noChangeArrowheads="1"/>
          </p:cNvSpPr>
          <p:nvPr/>
        </p:nvSpPr>
        <p:spPr bwMode="auto">
          <a:xfrm>
            <a:off x="5637213" y="1576388"/>
            <a:ext cx="2066925" cy="742950"/>
          </a:xfrm>
          <a:prstGeom prst="wedgeRoundRectCallout">
            <a:avLst>
              <a:gd name="adj1" fmla="val -89940"/>
              <a:gd name="adj2" fmla="val 147222"/>
              <a:gd name="adj3" fmla="val 16667"/>
            </a:avLst>
          </a:prstGeom>
          <a:solidFill>
            <a:schemeClr val="bg1">
              <a:alpha val="79999"/>
            </a:schemeClr>
          </a:solidFill>
          <a:ln w="38100">
            <a:solidFill>
              <a:srgbClr val="FF0000"/>
            </a:solidFill>
            <a:miter lim="800000"/>
            <a:headEnd/>
            <a:tailEnd/>
          </a:ln>
        </p:spPr>
        <p:txBody>
          <a:bodyPr anchor="ctr"/>
          <a:lstStyle/>
          <a:p>
            <a:pPr algn="ctr"/>
            <a:r>
              <a:rPr lang="en-US" b="1">
                <a:solidFill>
                  <a:srgbClr val="FF0000"/>
                </a:solidFill>
                <a:latin typeface="+mj-lt"/>
              </a:rPr>
              <a:t>Red’s method call </a:t>
            </a:r>
          </a:p>
        </p:txBody>
      </p:sp>
      <p:sp>
        <p:nvSpPr>
          <p:cNvPr id="872492" name="AutoShape 44"/>
          <p:cNvSpPr>
            <a:spLocks noChangeArrowheads="1"/>
          </p:cNvSpPr>
          <p:nvPr/>
        </p:nvSpPr>
        <p:spPr bwMode="auto">
          <a:xfrm>
            <a:off x="5767388" y="3149600"/>
            <a:ext cx="912812" cy="4699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mj-lt"/>
            </a:endParaRPr>
          </a:p>
        </p:txBody>
      </p:sp>
      <p:sp>
        <p:nvSpPr>
          <p:cNvPr id="59409" name="Text Box 45"/>
          <p:cNvSpPr txBox="1">
            <a:spLocks noChangeArrowheads="1"/>
          </p:cNvSpPr>
          <p:nvPr/>
        </p:nvSpPr>
        <p:spPr bwMode="auto">
          <a:xfrm>
            <a:off x="5058708" y="3079750"/>
            <a:ext cx="595036" cy="584775"/>
          </a:xfrm>
          <a:prstGeom prst="rect">
            <a:avLst/>
          </a:prstGeom>
          <a:noFill/>
          <a:ln w="38100" algn="ctr">
            <a:noFill/>
            <a:miter lim="800000"/>
            <a:headEnd/>
            <a:tailEnd/>
          </a:ln>
        </p:spPr>
        <p:txBody>
          <a:bodyPr wrap="none">
            <a:spAutoFit/>
          </a:bodyPr>
          <a:lstStyle/>
          <a:p>
            <a:pPr algn="ctr"/>
            <a:r>
              <a:rPr lang="en-US" sz="3200">
                <a:solidFill>
                  <a:schemeClr val="tx1"/>
                </a:solidFill>
                <a:latin typeface="+mj-lt"/>
              </a:rPr>
              <a:t>…</a:t>
            </a:r>
          </a:p>
        </p:txBody>
      </p:sp>
      <p:grpSp>
        <p:nvGrpSpPr>
          <p:cNvPr id="2" name="Group 46"/>
          <p:cNvGrpSpPr>
            <a:grpSpLocks/>
          </p:cNvGrpSpPr>
          <p:nvPr/>
        </p:nvGrpSpPr>
        <p:grpSpPr bwMode="auto">
          <a:xfrm>
            <a:off x="1152525" y="3683000"/>
            <a:ext cx="1993900" cy="1401763"/>
            <a:chOff x="3430" y="2851"/>
            <a:chExt cx="1388" cy="1020"/>
          </a:xfrm>
        </p:grpSpPr>
        <p:sp>
          <p:nvSpPr>
            <p:cNvPr id="59467" name="Rectangle 47"/>
            <p:cNvSpPr>
              <a:spLocks noChangeArrowheads="1"/>
            </p:cNvSpPr>
            <p:nvPr/>
          </p:nvSpPr>
          <p:spPr bwMode="auto">
            <a:xfrm>
              <a:off x="3430" y="2851"/>
              <a:ext cx="1388" cy="1020"/>
            </a:xfrm>
            <a:prstGeom prst="rect">
              <a:avLst/>
            </a:prstGeom>
            <a:noFill/>
            <a:ln w="9525">
              <a:noFill/>
              <a:miter lim="800000"/>
              <a:headEnd/>
              <a:tailEnd/>
            </a:ln>
          </p:spPr>
          <p:txBody>
            <a:bodyPr wrap="none" anchor="ctr"/>
            <a:lstStyle/>
            <a:p>
              <a:endParaRPr lang="en-US">
                <a:latin typeface="+mj-lt"/>
              </a:endParaRPr>
            </a:p>
          </p:txBody>
        </p:sp>
        <p:grpSp>
          <p:nvGrpSpPr>
            <p:cNvPr id="59468" name="Group 48"/>
            <p:cNvGrpSpPr>
              <a:grpSpLocks/>
            </p:cNvGrpSpPr>
            <p:nvPr/>
          </p:nvGrpSpPr>
          <p:grpSpPr bwMode="auto">
            <a:xfrm>
              <a:off x="3622" y="2994"/>
              <a:ext cx="912" cy="816"/>
              <a:chOff x="4290" y="2115"/>
              <a:chExt cx="912" cy="816"/>
            </a:xfrm>
          </p:grpSpPr>
          <p:sp>
            <p:nvSpPr>
              <p:cNvPr id="59469" name="Freeform 49"/>
              <p:cNvSpPr>
                <a:spLocks/>
              </p:cNvSpPr>
              <p:nvPr/>
            </p:nvSpPr>
            <p:spPr bwMode="auto">
              <a:xfrm flipH="1">
                <a:off x="4290" y="2355"/>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mj-lt"/>
                </a:endParaRPr>
              </a:p>
            </p:txBody>
          </p:sp>
          <p:sp>
            <p:nvSpPr>
              <p:cNvPr id="59470" name="Freeform 50"/>
              <p:cNvSpPr>
                <a:spLocks/>
              </p:cNvSpPr>
              <p:nvPr/>
            </p:nvSpPr>
            <p:spPr bwMode="auto">
              <a:xfrm flipH="1">
                <a:off x="4498" y="2211"/>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mj-lt"/>
                </a:endParaRPr>
              </a:p>
            </p:txBody>
          </p:sp>
          <p:sp>
            <p:nvSpPr>
              <p:cNvPr id="59471" name="Freeform 51"/>
              <p:cNvSpPr>
                <a:spLocks/>
              </p:cNvSpPr>
              <p:nvPr/>
            </p:nvSpPr>
            <p:spPr bwMode="auto">
              <a:xfrm flipH="1">
                <a:off x="4722" y="2115"/>
                <a:ext cx="144" cy="288"/>
              </a:xfrm>
              <a:custGeom>
                <a:avLst/>
                <a:gdLst>
                  <a:gd name="T0" fmla="*/ 0 w 144"/>
                  <a:gd name="T1" fmla="*/ 30 h 336"/>
                  <a:gd name="T2" fmla="*/ 96 w 144"/>
                  <a:gd name="T3" fmla="*/ 0 h 336"/>
                  <a:gd name="T4" fmla="*/ 144 w 144"/>
                  <a:gd name="T5" fmla="*/ 30 h 336"/>
                  <a:gd name="T6" fmla="*/ 144 w 144"/>
                  <a:gd name="T7" fmla="*/ 212 h 336"/>
                  <a:gd name="T8" fmla="*/ 96 w 144"/>
                  <a:gd name="T9" fmla="*/ 182 h 336"/>
                  <a:gd name="T10" fmla="*/ 96 w 144"/>
                  <a:gd name="T11" fmla="*/ 60 h 336"/>
                  <a:gd name="T12" fmla="*/ 0 w 144"/>
                  <a:gd name="T13" fmla="*/ 90 h 336"/>
                  <a:gd name="T14" fmla="*/ 0 w 144"/>
                  <a:gd name="T15" fmla="*/ 30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latin typeface="+mj-lt"/>
                </a:endParaRPr>
              </a:p>
            </p:txBody>
          </p:sp>
          <p:sp>
            <p:nvSpPr>
              <p:cNvPr id="59472" name="Freeform 52"/>
              <p:cNvSpPr>
                <a:spLocks/>
              </p:cNvSpPr>
              <p:nvPr/>
            </p:nvSpPr>
            <p:spPr bwMode="auto">
              <a:xfrm flipH="1">
                <a:off x="4338" y="2115"/>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3300"/>
              </a:solidFill>
              <a:ln w="38100">
                <a:solidFill>
                  <a:schemeClr val="tx1"/>
                </a:solidFill>
                <a:round/>
                <a:headEnd/>
                <a:tailEnd/>
              </a:ln>
            </p:spPr>
            <p:txBody>
              <a:bodyPr wrap="none" anchor="ctr"/>
              <a:lstStyle/>
              <a:p>
                <a:endParaRPr lang="en-US">
                  <a:latin typeface="+mj-lt"/>
                </a:endParaRPr>
              </a:p>
            </p:txBody>
          </p:sp>
          <p:sp>
            <p:nvSpPr>
              <p:cNvPr id="59473" name="Freeform 53"/>
              <p:cNvSpPr>
                <a:spLocks/>
              </p:cNvSpPr>
              <p:nvPr/>
            </p:nvSpPr>
            <p:spPr bwMode="auto">
              <a:xfrm flipH="1">
                <a:off x="4626" y="2211"/>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3300"/>
              </a:solidFill>
              <a:ln w="38100">
                <a:solidFill>
                  <a:schemeClr val="tx1"/>
                </a:solidFill>
                <a:round/>
                <a:headEnd/>
                <a:tailEnd/>
              </a:ln>
            </p:spPr>
            <p:txBody>
              <a:bodyPr wrap="none" anchor="ctr"/>
              <a:lstStyle/>
              <a:p>
                <a:endParaRPr lang="en-US">
                  <a:latin typeface="+mj-lt"/>
                </a:endParaRPr>
              </a:p>
            </p:txBody>
          </p:sp>
          <p:sp>
            <p:nvSpPr>
              <p:cNvPr id="59474" name="Freeform 54"/>
              <p:cNvSpPr>
                <a:spLocks/>
              </p:cNvSpPr>
              <p:nvPr/>
            </p:nvSpPr>
            <p:spPr bwMode="auto">
              <a:xfrm flipH="1">
                <a:off x="4338" y="2451"/>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3300"/>
              </a:solidFill>
              <a:ln w="38100">
                <a:solidFill>
                  <a:schemeClr val="tx1"/>
                </a:solidFill>
                <a:round/>
                <a:headEnd/>
                <a:tailEnd/>
              </a:ln>
            </p:spPr>
            <p:txBody>
              <a:bodyPr wrap="none" anchor="ctr"/>
              <a:lstStyle/>
              <a:p>
                <a:endParaRPr lang="en-US">
                  <a:latin typeface="+mj-lt"/>
                </a:endParaRPr>
              </a:p>
            </p:txBody>
          </p:sp>
          <p:sp>
            <p:nvSpPr>
              <p:cNvPr id="59475" name="Freeform 55"/>
              <p:cNvSpPr>
                <a:spLocks/>
              </p:cNvSpPr>
              <p:nvPr/>
            </p:nvSpPr>
            <p:spPr bwMode="auto">
              <a:xfrm flipH="1">
                <a:off x="4626" y="2595"/>
                <a:ext cx="240" cy="336"/>
              </a:xfrm>
              <a:custGeom>
                <a:avLst/>
                <a:gdLst>
                  <a:gd name="T0" fmla="*/ 70 w 336"/>
                  <a:gd name="T1" fmla="*/ 0 h 432"/>
                  <a:gd name="T2" fmla="*/ 122 w 336"/>
                  <a:gd name="T3" fmla="*/ 45 h 432"/>
                  <a:gd name="T4" fmla="*/ 35 w 336"/>
                  <a:gd name="T5" fmla="*/ 68 h 432"/>
                  <a:gd name="T6" fmla="*/ 35 w 336"/>
                  <a:gd name="T7" fmla="*/ 203 h 432"/>
                  <a:gd name="T8" fmla="*/ 0 w 336"/>
                  <a:gd name="T9" fmla="*/ 158 h 432"/>
                  <a:gd name="T10" fmla="*/ 0 w 336"/>
                  <a:gd name="T11" fmla="*/ 23 h 432"/>
                  <a:gd name="T12" fmla="*/ 7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mj-lt"/>
                </a:endParaRPr>
              </a:p>
            </p:txBody>
          </p:sp>
          <p:sp>
            <p:nvSpPr>
              <p:cNvPr id="59476" name="Freeform 56"/>
              <p:cNvSpPr>
                <a:spLocks/>
              </p:cNvSpPr>
              <p:nvPr/>
            </p:nvSpPr>
            <p:spPr bwMode="auto">
              <a:xfrm flipH="1">
                <a:off x="4818" y="2451"/>
                <a:ext cx="240" cy="288"/>
              </a:xfrm>
              <a:custGeom>
                <a:avLst/>
                <a:gdLst>
                  <a:gd name="T0" fmla="*/ 70 w 336"/>
                  <a:gd name="T1" fmla="*/ 0 h 432"/>
                  <a:gd name="T2" fmla="*/ 122 w 336"/>
                  <a:gd name="T3" fmla="*/ 29 h 432"/>
                  <a:gd name="T4" fmla="*/ 35 w 336"/>
                  <a:gd name="T5" fmla="*/ 43 h 432"/>
                  <a:gd name="T6" fmla="*/ 35 w 336"/>
                  <a:gd name="T7" fmla="*/ 128 h 432"/>
                  <a:gd name="T8" fmla="*/ 0 w 336"/>
                  <a:gd name="T9" fmla="*/ 99 h 432"/>
                  <a:gd name="T10" fmla="*/ 0 w 336"/>
                  <a:gd name="T11" fmla="*/ 14 h 432"/>
                  <a:gd name="T12" fmla="*/ 7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mj-lt"/>
                </a:endParaRPr>
              </a:p>
            </p:txBody>
          </p:sp>
          <p:sp>
            <p:nvSpPr>
              <p:cNvPr id="59477" name="Freeform 57"/>
              <p:cNvSpPr>
                <a:spLocks/>
              </p:cNvSpPr>
              <p:nvPr/>
            </p:nvSpPr>
            <p:spPr bwMode="auto">
              <a:xfrm flipH="1">
                <a:off x="5010" y="2307"/>
                <a:ext cx="192" cy="288"/>
              </a:xfrm>
              <a:custGeom>
                <a:avLst/>
                <a:gdLst>
                  <a:gd name="T0" fmla="*/ 36 w 336"/>
                  <a:gd name="T1" fmla="*/ 0 h 432"/>
                  <a:gd name="T2" fmla="*/ 63 w 336"/>
                  <a:gd name="T3" fmla="*/ 29 h 432"/>
                  <a:gd name="T4" fmla="*/ 18 w 336"/>
                  <a:gd name="T5" fmla="*/ 43 h 432"/>
                  <a:gd name="T6" fmla="*/ 18 w 336"/>
                  <a:gd name="T7" fmla="*/ 128 h 432"/>
                  <a:gd name="T8" fmla="*/ 0 w 336"/>
                  <a:gd name="T9" fmla="*/ 99 h 432"/>
                  <a:gd name="T10" fmla="*/ 0 w 336"/>
                  <a:gd name="T11" fmla="*/ 14 h 432"/>
                  <a:gd name="T12" fmla="*/ 36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latin typeface="+mj-lt"/>
                </a:endParaRPr>
              </a:p>
            </p:txBody>
          </p:sp>
        </p:grpSp>
      </p:grpSp>
      <p:sp>
        <p:nvSpPr>
          <p:cNvPr id="59411" name="Line 58"/>
          <p:cNvSpPr>
            <a:spLocks noChangeShapeType="1"/>
          </p:cNvSpPr>
          <p:nvPr/>
        </p:nvSpPr>
        <p:spPr bwMode="auto">
          <a:xfrm>
            <a:off x="4999038" y="3370263"/>
            <a:ext cx="268287" cy="0"/>
          </a:xfrm>
          <a:prstGeom prst="line">
            <a:avLst/>
          </a:prstGeom>
          <a:noFill/>
          <a:ln w="76200">
            <a:solidFill>
              <a:schemeClr val="tx1"/>
            </a:solidFill>
            <a:round/>
            <a:headEnd/>
            <a:tailEnd type="triangle" w="med" len="med"/>
          </a:ln>
        </p:spPr>
        <p:txBody>
          <a:bodyPr wrap="none" anchor="ctr"/>
          <a:lstStyle/>
          <a:p>
            <a:endParaRPr lang="en-US">
              <a:latin typeface="+mj-lt"/>
            </a:endParaRPr>
          </a:p>
        </p:txBody>
      </p:sp>
      <p:sp>
        <p:nvSpPr>
          <p:cNvPr id="59412" name="Text Box 63"/>
          <p:cNvSpPr txBox="1">
            <a:spLocks noChangeArrowheads="1"/>
          </p:cNvSpPr>
          <p:nvPr/>
        </p:nvSpPr>
        <p:spPr bwMode="auto">
          <a:xfrm>
            <a:off x="4078713" y="3033713"/>
            <a:ext cx="1391727" cy="584775"/>
          </a:xfrm>
          <a:prstGeom prst="rect">
            <a:avLst/>
          </a:prstGeom>
          <a:noFill/>
          <a:ln w="9525">
            <a:noFill/>
            <a:miter lim="800000"/>
            <a:headEnd/>
            <a:tailEnd/>
          </a:ln>
        </p:spPr>
        <p:txBody>
          <a:bodyPr wrap="none">
            <a:spAutoFit/>
          </a:bodyPr>
          <a:lstStyle/>
          <a:p>
            <a:pPr algn="r"/>
            <a:r>
              <a:rPr lang="en-US" b="1" dirty="0" err="1">
                <a:latin typeface="+mj-lt"/>
              </a:rPr>
              <a:t>deq</a:t>
            </a:r>
            <a:r>
              <a:rPr lang="en-US" b="1" dirty="0">
                <a:latin typeface="+mj-lt"/>
              </a:rPr>
              <a:t>()</a:t>
            </a:r>
            <a:r>
              <a:rPr lang="en-US" sz="3200" b="1" dirty="0">
                <a:latin typeface="+mj-lt"/>
              </a:rPr>
              <a:t>    </a:t>
            </a:r>
          </a:p>
        </p:txBody>
      </p:sp>
      <p:grpSp>
        <p:nvGrpSpPr>
          <p:cNvPr id="4" name="Group 131"/>
          <p:cNvGrpSpPr>
            <a:grpSpLocks/>
          </p:cNvGrpSpPr>
          <p:nvPr/>
        </p:nvGrpSpPr>
        <p:grpSpPr bwMode="auto">
          <a:xfrm>
            <a:off x="2951163" y="5186363"/>
            <a:ext cx="825500" cy="327025"/>
            <a:chOff x="1874" y="3357"/>
            <a:chExt cx="520" cy="206"/>
          </a:xfrm>
        </p:grpSpPr>
        <p:grpSp>
          <p:nvGrpSpPr>
            <p:cNvPr id="59454" name="Group 129"/>
            <p:cNvGrpSpPr>
              <a:grpSpLocks/>
            </p:cNvGrpSpPr>
            <p:nvPr/>
          </p:nvGrpSpPr>
          <p:grpSpPr bwMode="auto">
            <a:xfrm>
              <a:off x="1874" y="3357"/>
              <a:ext cx="508" cy="206"/>
              <a:chOff x="1874" y="3356"/>
              <a:chExt cx="508" cy="206"/>
            </a:xfrm>
          </p:grpSpPr>
          <p:sp>
            <p:nvSpPr>
              <p:cNvPr id="59456" name="Rectangle 71"/>
              <p:cNvSpPr>
                <a:spLocks noChangeArrowheads="1"/>
              </p:cNvSpPr>
              <p:nvPr/>
            </p:nvSpPr>
            <p:spPr bwMode="auto">
              <a:xfrm>
                <a:off x="1874" y="3356"/>
                <a:ext cx="130" cy="206"/>
              </a:xfrm>
              <a:prstGeom prst="rect">
                <a:avLst/>
              </a:prstGeom>
              <a:solidFill>
                <a:schemeClr val="accent1"/>
              </a:solidFill>
              <a:ln w="28575">
                <a:solidFill>
                  <a:schemeClr val="tx1"/>
                </a:solidFill>
                <a:miter lim="800000"/>
                <a:headEnd/>
                <a:tailEnd/>
              </a:ln>
            </p:spPr>
            <p:txBody>
              <a:bodyPr wrap="none" anchor="ctr"/>
              <a:lstStyle/>
              <a:p>
                <a:endParaRPr lang="en-US">
                  <a:latin typeface="+mj-lt"/>
                </a:endParaRPr>
              </a:p>
            </p:txBody>
          </p:sp>
          <p:sp>
            <p:nvSpPr>
              <p:cNvPr id="59457" name="Rectangle 72"/>
              <p:cNvSpPr>
                <a:spLocks noChangeArrowheads="1"/>
              </p:cNvSpPr>
              <p:nvPr/>
            </p:nvSpPr>
            <p:spPr bwMode="auto">
              <a:xfrm>
                <a:off x="2004" y="3356"/>
                <a:ext cx="130" cy="206"/>
              </a:xfrm>
              <a:prstGeom prst="rect">
                <a:avLst/>
              </a:prstGeom>
              <a:solidFill>
                <a:schemeClr val="accent1"/>
              </a:solidFill>
              <a:ln w="28575">
                <a:solidFill>
                  <a:schemeClr val="tx1"/>
                </a:solidFill>
                <a:miter lim="800000"/>
                <a:headEnd/>
                <a:tailEnd/>
              </a:ln>
            </p:spPr>
            <p:txBody>
              <a:bodyPr wrap="none" anchor="ctr"/>
              <a:lstStyle/>
              <a:p>
                <a:endParaRPr lang="en-US">
                  <a:latin typeface="+mj-lt"/>
                </a:endParaRPr>
              </a:p>
            </p:txBody>
          </p:sp>
          <p:sp>
            <p:nvSpPr>
              <p:cNvPr id="59458" name="Rectangle 73"/>
              <p:cNvSpPr>
                <a:spLocks noChangeArrowheads="1"/>
              </p:cNvSpPr>
              <p:nvPr/>
            </p:nvSpPr>
            <p:spPr bwMode="auto">
              <a:xfrm>
                <a:off x="2134" y="3356"/>
                <a:ext cx="129" cy="206"/>
              </a:xfrm>
              <a:prstGeom prst="rect">
                <a:avLst/>
              </a:prstGeom>
              <a:solidFill>
                <a:schemeClr val="accent1"/>
              </a:solidFill>
              <a:ln w="28575">
                <a:solidFill>
                  <a:schemeClr val="tx1"/>
                </a:solidFill>
                <a:miter lim="800000"/>
                <a:headEnd/>
                <a:tailEnd/>
              </a:ln>
            </p:spPr>
            <p:txBody>
              <a:bodyPr wrap="none" anchor="ctr"/>
              <a:lstStyle/>
              <a:p>
                <a:endParaRPr lang="en-US">
                  <a:latin typeface="+mj-lt"/>
                </a:endParaRPr>
              </a:p>
            </p:txBody>
          </p:sp>
          <p:sp>
            <p:nvSpPr>
              <p:cNvPr id="59459" name="Line 74"/>
              <p:cNvSpPr>
                <a:spLocks noChangeShapeType="1"/>
              </p:cNvSpPr>
              <p:nvPr/>
            </p:nvSpPr>
            <p:spPr bwMode="auto">
              <a:xfrm>
                <a:off x="2253" y="3356"/>
                <a:ext cx="129" cy="0"/>
              </a:xfrm>
              <a:prstGeom prst="line">
                <a:avLst/>
              </a:prstGeom>
              <a:noFill/>
              <a:ln w="28575">
                <a:solidFill>
                  <a:schemeClr val="tx1"/>
                </a:solidFill>
                <a:round/>
                <a:headEnd/>
                <a:tailEnd/>
              </a:ln>
            </p:spPr>
            <p:txBody>
              <a:bodyPr wrap="none" anchor="ctr"/>
              <a:lstStyle/>
              <a:p>
                <a:endParaRPr lang="en-US">
                  <a:latin typeface="+mj-lt"/>
                </a:endParaRPr>
              </a:p>
            </p:txBody>
          </p:sp>
          <p:sp>
            <p:nvSpPr>
              <p:cNvPr id="59460" name="Line 75"/>
              <p:cNvSpPr>
                <a:spLocks noChangeShapeType="1"/>
              </p:cNvSpPr>
              <p:nvPr/>
            </p:nvSpPr>
            <p:spPr bwMode="auto">
              <a:xfrm>
                <a:off x="2253" y="3562"/>
                <a:ext cx="129" cy="0"/>
              </a:xfrm>
              <a:prstGeom prst="line">
                <a:avLst/>
              </a:prstGeom>
              <a:noFill/>
              <a:ln w="28575">
                <a:solidFill>
                  <a:schemeClr val="tx1"/>
                </a:solidFill>
                <a:round/>
                <a:headEnd/>
                <a:tailEnd/>
              </a:ln>
            </p:spPr>
            <p:txBody>
              <a:bodyPr wrap="none" anchor="ctr"/>
              <a:lstStyle/>
              <a:p>
                <a:endParaRPr lang="en-US">
                  <a:latin typeface="+mj-lt"/>
                </a:endParaRPr>
              </a:p>
            </p:txBody>
          </p:sp>
          <p:grpSp>
            <p:nvGrpSpPr>
              <p:cNvPr id="59461" name="Group 79"/>
              <p:cNvGrpSpPr>
                <a:grpSpLocks/>
              </p:cNvGrpSpPr>
              <p:nvPr/>
            </p:nvGrpSpPr>
            <p:grpSpPr bwMode="auto">
              <a:xfrm>
                <a:off x="2036" y="3421"/>
                <a:ext cx="61" cy="77"/>
                <a:chOff x="3648" y="3312"/>
                <a:chExt cx="271" cy="215"/>
              </a:xfrm>
            </p:grpSpPr>
            <p:sp>
              <p:nvSpPr>
                <p:cNvPr id="59465" name="Oval 80"/>
                <p:cNvSpPr>
                  <a:spLocks noChangeArrowheads="1"/>
                </p:cNvSpPr>
                <p:nvPr/>
              </p:nvSpPr>
              <p:spPr bwMode="auto">
                <a:xfrm>
                  <a:off x="3648" y="3312"/>
                  <a:ext cx="271" cy="215"/>
                </a:xfrm>
                <a:prstGeom prst="ellipse">
                  <a:avLst/>
                </a:prstGeom>
                <a:solidFill>
                  <a:srgbClr val="FF0000"/>
                </a:solidFill>
                <a:ln w="28575">
                  <a:solidFill>
                    <a:schemeClr val="tx1"/>
                  </a:solidFill>
                  <a:round/>
                  <a:headEnd/>
                  <a:tailEnd/>
                </a:ln>
              </p:spPr>
              <p:txBody>
                <a:bodyPr wrap="none" anchor="ctr"/>
                <a:lstStyle/>
                <a:p>
                  <a:pPr algn="r"/>
                  <a:endParaRPr lang="en-US" sz="4400" u="sng">
                    <a:latin typeface="+mj-lt"/>
                  </a:endParaRPr>
                </a:p>
              </p:txBody>
            </p:sp>
            <p:sp>
              <p:nvSpPr>
                <p:cNvPr id="59466" name="Oval 81"/>
                <p:cNvSpPr>
                  <a:spLocks noChangeArrowheads="1"/>
                </p:cNvSpPr>
                <p:nvPr/>
              </p:nvSpPr>
              <p:spPr bwMode="auto">
                <a:xfrm>
                  <a:off x="3802" y="3350"/>
                  <a:ext cx="71" cy="60"/>
                </a:xfrm>
                <a:prstGeom prst="ellipse">
                  <a:avLst/>
                </a:prstGeom>
                <a:solidFill>
                  <a:srgbClr val="FF7C80"/>
                </a:solidFill>
                <a:ln w="28575">
                  <a:solidFill>
                    <a:schemeClr val="tx1"/>
                  </a:solidFill>
                  <a:round/>
                  <a:headEnd/>
                  <a:tailEnd/>
                </a:ln>
              </p:spPr>
              <p:txBody>
                <a:bodyPr wrap="none" anchor="ctr"/>
                <a:lstStyle/>
                <a:p>
                  <a:endParaRPr lang="en-US">
                    <a:latin typeface="+mj-lt"/>
                  </a:endParaRPr>
                </a:p>
              </p:txBody>
            </p:sp>
          </p:grpSp>
          <p:grpSp>
            <p:nvGrpSpPr>
              <p:cNvPr id="59462" name="Group 82"/>
              <p:cNvGrpSpPr>
                <a:grpSpLocks/>
              </p:cNvGrpSpPr>
              <p:nvPr/>
            </p:nvGrpSpPr>
            <p:grpSpPr bwMode="auto">
              <a:xfrm>
                <a:off x="1906" y="3425"/>
                <a:ext cx="62" cy="77"/>
                <a:chOff x="1872" y="2352"/>
                <a:chExt cx="271" cy="215"/>
              </a:xfrm>
            </p:grpSpPr>
            <p:sp>
              <p:nvSpPr>
                <p:cNvPr id="59463" name="Oval 83"/>
                <p:cNvSpPr>
                  <a:spLocks noChangeArrowheads="1"/>
                </p:cNvSpPr>
                <p:nvPr/>
              </p:nvSpPr>
              <p:spPr bwMode="auto">
                <a:xfrm>
                  <a:off x="1872" y="2352"/>
                  <a:ext cx="271" cy="215"/>
                </a:xfrm>
                <a:prstGeom prst="ellipse">
                  <a:avLst/>
                </a:prstGeom>
                <a:solidFill>
                  <a:srgbClr val="FFFF00"/>
                </a:solidFill>
                <a:ln w="28575">
                  <a:solidFill>
                    <a:schemeClr val="tx1"/>
                  </a:solidFill>
                  <a:round/>
                  <a:headEnd/>
                  <a:tailEnd/>
                </a:ln>
              </p:spPr>
              <p:txBody>
                <a:bodyPr wrap="none" anchor="ctr"/>
                <a:lstStyle/>
                <a:p>
                  <a:pPr algn="r"/>
                  <a:endParaRPr lang="en-US" sz="4400" u="sng">
                    <a:latin typeface="+mj-lt"/>
                  </a:endParaRPr>
                </a:p>
              </p:txBody>
            </p:sp>
            <p:sp>
              <p:nvSpPr>
                <p:cNvPr id="59464" name="Oval 84"/>
                <p:cNvSpPr>
                  <a:spLocks noChangeArrowheads="1"/>
                </p:cNvSpPr>
                <p:nvPr/>
              </p:nvSpPr>
              <p:spPr bwMode="auto">
                <a:xfrm>
                  <a:off x="2026" y="2390"/>
                  <a:ext cx="71" cy="60"/>
                </a:xfrm>
                <a:prstGeom prst="ellipse">
                  <a:avLst/>
                </a:prstGeom>
                <a:solidFill>
                  <a:schemeClr val="bg1"/>
                </a:solidFill>
                <a:ln w="28575">
                  <a:solidFill>
                    <a:schemeClr val="tx1"/>
                  </a:solidFill>
                  <a:round/>
                  <a:headEnd/>
                  <a:tailEnd/>
                </a:ln>
              </p:spPr>
              <p:txBody>
                <a:bodyPr wrap="none" anchor="ctr"/>
                <a:lstStyle/>
                <a:p>
                  <a:endParaRPr lang="en-US">
                    <a:latin typeface="+mj-lt"/>
                  </a:endParaRPr>
                </a:p>
              </p:txBody>
            </p:sp>
          </p:grpSp>
        </p:grpSp>
        <p:sp>
          <p:nvSpPr>
            <p:cNvPr id="59455" name="Rectangle 85"/>
            <p:cNvSpPr>
              <a:spLocks noChangeArrowheads="1"/>
            </p:cNvSpPr>
            <p:nvPr/>
          </p:nvSpPr>
          <p:spPr bwMode="auto">
            <a:xfrm>
              <a:off x="2264" y="3357"/>
              <a:ext cx="130" cy="206"/>
            </a:xfrm>
            <a:prstGeom prst="rect">
              <a:avLst/>
            </a:prstGeom>
            <a:solidFill>
              <a:schemeClr val="accent1"/>
            </a:solidFill>
            <a:ln w="28575">
              <a:solidFill>
                <a:schemeClr val="tx1"/>
              </a:solidFill>
              <a:miter lim="800000"/>
              <a:headEnd/>
              <a:tailEnd/>
            </a:ln>
          </p:spPr>
          <p:txBody>
            <a:bodyPr wrap="none" anchor="ctr"/>
            <a:lstStyle/>
            <a:p>
              <a:endParaRPr lang="en-US">
                <a:latin typeface="+mj-lt"/>
              </a:endParaRPr>
            </a:p>
          </p:txBody>
        </p:sp>
      </p:grpSp>
      <p:sp>
        <p:nvSpPr>
          <p:cNvPr id="59414" name="Text Box 90"/>
          <p:cNvSpPr txBox="1">
            <a:spLocks noChangeArrowheads="1"/>
          </p:cNvSpPr>
          <p:nvPr/>
        </p:nvSpPr>
        <p:spPr bwMode="auto">
          <a:xfrm>
            <a:off x="2835275" y="3119438"/>
            <a:ext cx="1027113" cy="457200"/>
          </a:xfrm>
          <a:prstGeom prst="rect">
            <a:avLst/>
          </a:prstGeom>
          <a:noFill/>
          <a:ln w="9525">
            <a:noFill/>
            <a:miter lim="800000"/>
            <a:headEnd/>
            <a:tailEnd/>
          </a:ln>
        </p:spPr>
        <p:txBody>
          <a:bodyPr wrap="none">
            <a:spAutoFit/>
          </a:bodyPr>
          <a:lstStyle/>
          <a:p>
            <a:pPr algn="r"/>
            <a:r>
              <a:rPr lang="en-US" b="1">
                <a:latin typeface="+mj-lt"/>
              </a:rPr>
              <a:t>enq( )</a:t>
            </a:r>
          </a:p>
        </p:txBody>
      </p:sp>
      <p:grpSp>
        <p:nvGrpSpPr>
          <p:cNvPr id="8" name="Group 128"/>
          <p:cNvGrpSpPr>
            <a:grpSpLocks/>
          </p:cNvGrpSpPr>
          <p:nvPr/>
        </p:nvGrpSpPr>
        <p:grpSpPr bwMode="auto">
          <a:xfrm>
            <a:off x="1801813" y="5184775"/>
            <a:ext cx="825500" cy="328613"/>
            <a:chOff x="1152" y="3349"/>
            <a:chExt cx="520" cy="207"/>
          </a:xfrm>
        </p:grpSpPr>
        <p:sp>
          <p:nvSpPr>
            <p:cNvPr id="59445" name="Rectangle 91"/>
            <p:cNvSpPr>
              <a:spLocks noChangeArrowheads="1"/>
            </p:cNvSpPr>
            <p:nvPr/>
          </p:nvSpPr>
          <p:spPr bwMode="auto">
            <a:xfrm>
              <a:off x="1152" y="3349"/>
              <a:ext cx="130" cy="206"/>
            </a:xfrm>
            <a:prstGeom prst="rect">
              <a:avLst/>
            </a:prstGeom>
            <a:solidFill>
              <a:schemeClr val="accent1"/>
            </a:solidFill>
            <a:ln w="28575">
              <a:solidFill>
                <a:schemeClr val="tx1"/>
              </a:solidFill>
              <a:miter lim="800000"/>
              <a:headEnd/>
              <a:tailEnd/>
            </a:ln>
          </p:spPr>
          <p:txBody>
            <a:bodyPr wrap="none" anchor="ctr"/>
            <a:lstStyle/>
            <a:p>
              <a:endParaRPr lang="en-US">
                <a:latin typeface="+mj-lt"/>
              </a:endParaRPr>
            </a:p>
          </p:txBody>
        </p:sp>
        <p:sp>
          <p:nvSpPr>
            <p:cNvPr id="59446" name="Rectangle 92"/>
            <p:cNvSpPr>
              <a:spLocks noChangeArrowheads="1"/>
            </p:cNvSpPr>
            <p:nvPr/>
          </p:nvSpPr>
          <p:spPr bwMode="auto">
            <a:xfrm>
              <a:off x="1282" y="3349"/>
              <a:ext cx="130" cy="206"/>
            </a:xfrm>
            <a:prstGeom prst="rect">
              <a:avLst/>
            </a:prstGeom>
            <a:solidFill>
              <a:schemeClr val="accent1"/>
            </a:solidFill>
            <a:ln w="28575">
              <a:solidFill>
                <a:schemeClr val="tx1"/>
              </a:solidFill>
              <a:miter lim="800000"/>
              <a:headEnd/>
              <a:tailEnd/>
            </a:ln>
          </p:spPr>
          <p:txBody>
            <a:bodyPr wrap="none" anchor="ctr"/>
            <a:lstStyle/>
            <a:p>
              <a:endParaRPr lang="en-US">
                <a:latin typeface="+mj-lt"/>
              </a:endParaRPr>
            </a:p>
          </p:txBody>
        </p:sp>
        <p:sp>
          <p:nvSpPr>
            <p:cNvPr id="59447" name="Rectangle 93"/>
            <p:cNvSpPr>
              <a:spLocks noChangeArrowheads="1"/>
            </p:cNvSpPr>
            <p:nvPr/>
          </p:nvSpPr>
          <p:spPr bwMode="auto">
            <a:xfrm>
              <a:off x="1412" y="3349"/>
              <a:ext cx="129" cy="206"/>
            </a:xfrm>
            <a:prstGeom prst="rect">
              <a:avLst/>
            </a:prstGeom>
            <a:solidFill>
              <a:schemeClr val="accent1"/>
            </a:solidFill>
            <a:ln w="28575">
              <a:solidFill>
                <a:schemeClr val="tx1"/>
              </a:solidFill>
              <a:miter lim="800000"/>
              <a:headEnd/>
              <a:tailEnd/>
            </a:ln>
          </p:spPr>
          <p:txBody>
            <a:bodyPr wrap="none" anchor="ctr"/>
            <a:lstStyle/>
            <a:p>
              <a:endParaRPr lang="en-US">
                <a:latin typeface="+mj-lt"/>
              </a:endParaRPr>
            </a:p>
          </p:txBody>
        </p:sp>
        <p:sp>
          <p:nvSpPr>
            <p:cNvPr id="59448" name="Line 94"/>
            <p:cNvSpPr>
              <a:spLocks noChangeShapeType="1"/>
            </p:cNvSpPr>
            <p:nvPr/>
          </p:nvSpPr>
          <p:spPr bwMode="auto">
            <a:xfrm>
              <a:off x="1531" y="3349"/>
              <a:ext cx="129" cy="0"/>
            </a:xfrm>
            <a:prstGeom prst="line">
              <a:avLst/>
            </a:prstGeom>
            <a:noFill/>
            <a:ln w="28575">
              <a:solidFill>
                <a:schemeClr val="tx1"/>
              </a:solidFill>
              <a:round/>
              <a:headEnd/>
              <a:tailEnd/>
            </a:ln>
          </p:spPr>
          <p:txBody>
            <a:bodyPr wrap="none" anchor="ctr"/>
            <a:lstStyle/>
            <a:p>
              <a:endParaRPr lang="en-US">
                <a:latin typeface="+mj-lt"/>
              </a:endParaRPr>
            </a:p>
          </p:txBody>
        </p:sp>
        <p:sp>
          <p:nvSpPr>
            <p:cNvPr id="59449" name="Line 95"/>
            <p:cNvSpPr>
              <a:spLocks noChangeShapeType="1"/>
            </p:cNvSpPr>
            <p:nvPr/>
          </p:nvSpPr>
          <p:spPr bwMode="auto">
            <a:xfrm>
              <a:off x="1531" y="3555"/>
              <a:ext cx="129" cy="0"/>
            </a:xfrm>
            <a:prstGeom prst="line">
              <a:avLst/>
            </a:prstGeom>
            <a:noFill/>
            <a:ln w="28575">
              <a:solidFill>
                <a:schemeClr val="tx1"/>
              </a:solidFill>
              <a:round/>
              <a:headEnd/>
              <a:tailEnd/>
            </a:ln>
          </p:spPr>
          <p:txBody>
            <a:bodyPr wrap="none" anchor="ctr"/>
            <a:lstStyle/>
            <a:p>
              <a:endParaRPr lang="en-US">
                <a:latin typeface="+mj-lt"/>
              </a:endParaRPr>
            </a:p>
          </p:txBody>
        </p:sp>
        <p:grpSp>
          <p:nvGrpSpPr>
            <p:cNvPr id="59450" name="Group 99"/>
            <p:cNvGrpSpPr>
              <a:grpSpLocks/>
            </p:cNvGrpSpPr>
            <p:nvPr/>
          </p:nvGrpSpPr>
          <p:grpSpPr bwMode="auto">
            <a:xfrm>
              <a:off x="1184" y="3418"/>
              <a:ext cx="62" cy="77"/>
              <a:chOff x="1872" y="2352"/>
              <a:chExt cx="271" cy="215"/>
            </a:xfrm>
          </p:grpSpPr>
          <p:sp>
            <p:nvSpPr>
              <p:cNvPr id="59452" name="Oval 100"/>
              <p:cNvSpPr>
                <a:spLocks noChangeArrowheads="1"/>
              </p:cNvSpPr>
              <p:nvPr/>
            </p:nvSpPr>
            <p:spPr bwMode="auto">
              <a:xfrm>
                <a:off x="1872" y="2352"/>
                <a:ext cx="271" cy="215"/>
              </a:xfrm>
              <a:prstGeom prst="ellipse">
                <a:avLst/>
              </a:prstGeom>
              <a:solidFill>
                <a:srgbClr val="FFFF00"/>
              </a:solidFill>
              <a:ln w="28575">
                <a:solidFill>
                  <a:schemeClr val="tx1"/>
                </a:solidFill>
                <a:round/>
                <a:headEnd/>
                <a:tailEnd/>
              </a:ln>
            </p:spPr>
            <p:txBody>
              <a:bodyPr wrap="none" anchor="ctr"/>
              <a:lstStyle/>
              <a:p>
                <a:pPr algn="r"/>
                <a:endParaRPr lang="en-US" sz="4400" u="sng">
                  <a:latin typeface="+mj-lt"/>
                </a:endParaRPr>
              </a:p>
            </p:txBody>
          </p:sp>
          <p:sp>
            <p:nvSpPr>
              <p:cNvPr id="59453" name="Oval 101"/>
              <p:cNvSpPr>
                <a:spLocks noChangeArrowheads="1"/>
              </p:cNvSpPr>
              <p:nvPr/>
            </p:nvSpPr>
            <p:spPr bwMode="auto">
              <a:xfrm>
                <a:off x="2026" y="2390"/>
                <a:ext cx="71" cy="60"/>
              </a:xfrm>
              <a:prstGeom prst="ellipse">
                <a:avLst/>
              </a:prstGeom>
              <a:solidFill>
                <a:schemeClr val="bg1"/>
              </a:solidFill>
              <a:ln w="28575">
                <a:solidFill>
                  <a:schemeClr val="tx1"/>
                </a:solidFill>
                <a:round/>
                <a:headEnd/>
                <a:tailEnd/>
              </a:ln>
            </p:spPr>
            <p:txBody>
              <a:bodyPr wrap="none" anchor="ctr"/>
              <a:lstStyle/>
              <a:p>
                <a:endParaRPr lang="en-US">
                  <a:latin typeface="+mj-lt"/>
                </a:endParaRPr>
              </a:p>
            </p:txBody>
          </p:sp>
        </p:grpSp>
        <p:sp>
          <p:nvSpPr>
            <p:cNvPr id="59451" name="Rectangle 102"/>
            <p:cNvSpPr>
              <a:spLocks noChangeArrowheads="1"/>
            </p:cNvSpPr>
            <p:nvPr/>
          </p:nvSpPr>
          <p:spPr bwMode="auto">
            <a:xfrm>
              <a:off x="1542" y="3350"/>
              <a:ext cx="130" cy="206"/>
            </a:xfrm>
            <a:prstGeom prst="rect">
              <a:avLst/>
            </a:prstGeom>
            <a:solidFill>
              <a:schemeClr val="accent1"/>
            </a:solidFill>
            <a:ln w="28575">
              <a:solidFill>
                <a:schemeClr val="tx1"/>
              </a:solidFill>
              <a:miter lim="800000"/>
              <a:headEnd/>
              <a:tailEnd/>
            </a:ln>
          </p:spPr>
          <p:txBody>
            <a:bodyPr wrap="none" anchor="ctr"/>
            <a:lstStyle/>
            <a:p>
              <a:endParaRPr lang="en-US">
                <a:latin typeface="+mj-lt"/>
              </a:endParaRPr>
            </a:p>
          </p:txBody>
        </p:sp>
      </p:grpSp>
      <p:grpSp>
        <p:nvGrpSpPr>
          <p:cNvPr id="10" name="Group 127"/>
          <p:cNvGrpSpPr>
            <a:grpSpLocks/>
          </p:cNvGrpSpPr>
          <p:nvPr/>
        </p:nvGrpSpPr>
        <p:grpSpPr bwMode="auto">
          <a:xfrm>
            <a:off x="654050" y="5184775"/>
            <a:ext cx="825500" cy="328613"/>
            <a:chOff x="412" y="3352"/>
            <a:chExt cx="520" cy="207"/>
          </a:xfrm>
        </p:grpSpPr>
        <p:sp>
          <p:nvSpPr>
            <p:cNvPr id="59439" name="Rectangle 103"/>
            <p:cNvSpPr>
              <a:spLocks noChangeArrowheads="1"/>
            </p:cNvSpPr>
            <p:nvPr/>
          </p:nvSpPr>
          <p:spPr bwMode="auto">
            <a:xfrm>
              <a:off x="412" y="3352"/>
              <a:ext cx="130" cy="206"/>
            </a:xfrm>
            <a:prstGeom prst="rect">
              <a:avLst/>
            </a:prstGeom>
            <a:solidFill>
              <a:schemeClr val="accent1"/>
            </a:solidFill>
            <a:ln w="28575">
              <a:solidFill>
                <a:schemeClr val="tx1"/>
              </a:solidFill>
              <a:miter lim="800000"/>
              <a:headEnd/>
              <a:tailEnd/>
            </a:ln>
          </p:spPr>
          <p:txBody>
            <a:bodyPr wrap="none" anchor="ctr"/>
            <a:lstStyle/>
            <a:p>
              <a:endParaRPr lang="en-US">
                <a:latin typeface="+mj-lt"/>
              </a:endParaRPr>
            </a:p>
          </p:txBody>
        </p:sp>
        <p:sp>
          <p:nvSpPr>
            <p:cNvPr id="59440" name="Rectangle 104"/>
            <p:cNvSpPr>
              <a:spLocks noChangeArrowheads="1"/>
            </p:cNvSpPr>
            <p:nvPr/>
          </p:nvSpPr>
          <p:spPr bwMode="auto">
            <a:xfrm>
              <a:off x="542" y="3352"/>
              <a:ext cx="130" cy="206"/>
            </a:xfrm>
            <a:prstGeom prst="rect">
              <a:avLst/>
            </a:prstGeom>
            <a:solidFill>
              <a:schemeClr val="accent1"/>
            </a:solidFill>
            <a:ln w="28575">
              <a:solidFill>
                <a:schemeClr val="tx1"/>
              </a:solidFill>
              <a:miter lim="800000"/>
              <a:headEnd/>
              <a:tailEnd/>
            </a:ln>
          </p:spPr>
          <p:txBody>
            <a:bodyPr wrap="none" anchor="ctr"/>
            <a:lstStyle/>
            <a:p>
              <a:endParaRPr lang="en-US">
                <a:latin typeface="+mj-lt"/>
              </a:endParaRPr>
            </a:p>
          </p:txBody>
        </p:sp>
        <p:sp>
          <p:nvSpPr>
            <p:cNvPr id="59441" name="Rectangle 105"/>
            <p:cNvSpPr>
              <a:spLocks noChangeArrowheads="1"/>
            </p:cNvSpPr>
            <p:nvPr/>
          </p:nvSpPr>
          <p:spPr bwMode="auto">
            <a:xfrm>
              <a:off x="672" y="3352"/>
              <a:ext cx="129" cy="206"/>
            </a:xfrm>
            <a:prstGeom prst="rect">
              <a:avLst/>
            </a:prstGeom>
            <a:solidFill>
              <a:schemeClr val="accent1"/>
            </a:solidFill>
            <a:ln w="28575">
              <a:solidFill>
                <a:schemeClr val="tx1"/>
              </a:solidFill>
              <a:miter lim="800000"/>
              <a:headEnd/>
              <a:tailEnd/>
            </a:ln>
          </p:spPr>
          <p:txBody>
            <a:bodyPr wrap="none" anchor="ctr"/>
            <a:lstStyle/>
            <a:p>
              <a:endParaRPr lang="en-US">
                <a:latin typeface="+mj-lt"/>
              </a:endParaRPr>
            </a:p>
          </p:txBody>
        </p:sp>
        <p:sp>
          <p:nvSpPr>
            <p:cNvPr id="59442" name="Line 106"/>
            <p:cNvSpPr>
              <a:spLocks noChangeShapeType="1"/>
            </p:cNvSpPr>
            <p:nvPr/>
          </p:nvSpPr>
          <p:spPr bwMode="auto">
            <a:xfrm>
              <a:off x="791" y="3352"/>
              <a:ext cx="129" cy="0"/>
            </a:xfrm>
            <a:prstGeom prst="line">
              <a:avLst/>
            </a:prstGeom>
            <a:noFill/>
            <a:ln w="28575">
              <a:solidFill>
                <a:schemeClr val="tx1"/>
              </a:solidFill>
              <a:round/>
              <a:headEnd/>
              <a:tailEnd/>
            </a:ln>
          </p:spPr>
          <p:txBody>
            <a:bodyPr wrap="none" anchor="ctr"/>
            <a:lstStyle/>
            <a:p>
              <a:endParaRPr lang="en-US">
                <a:latin typeface="+mj-lt"/>
              </a:endParaRPr>
            </a:p>
          </p:txBody>
        </p:sp>
        <p:sp>
          <p:nvSpPr>
            <p:cNvPr id="59443" name="Line 107"/>
            <p:cNvSpPr>
              <a:spLocks noChangeShapeType="1"/>
            </p:cNvSpPr>
            <p:nvPr/>
          </p:nvSpPr>
          <p:spPr bwMode="auto">
            <a:xfrm>
              <a:off x="791" y="3558"/>
              <a:ext cx="129" cy="0"/>
            </a:xfrm>
            <a:prstGeom prst="line">
              <a:avLst/>
            </a:prstGeom>
            <a:noFill/>
            <a:ln w="28575">
              <a:solidFill>
                <a:schemeClr val="tx1"/>
              </a:solidFill>
              <a:round/>
              <a:headEnd/>
              <a:tailEnd/>
            </a:ln>
          </p:spPr>
          <p:txBody>
            <a:bodyPr wrap="none" anchor="ctr"/>
            <a:lstStyle/>
            <a:p>
              <a:endParaRPr lang="en-US">
                <a:latin typeface="+mj-lt"/>
              </a:endParaRPr>
            </a:p>
          </p:txBody>
        </p:sp>
        <p:sp>
          <p:nvSpPr>
            <p:cNvPr id="59444" name="Rectangle 114"/>
            <p:cNvSpPr>
              <a:spLocks noChangeArrowheads="1"/>
            </p:cNvSpPr>
            <p:nvPr/>
          </p:nvSpPr>
          <p:spPr bwMode="auto">
            <a:xfrm>
              <a:off x="802" y="3353"/>
              <a:ext cx="130" cy="206"/>
            </a:xfrm>
            <a:prstGeom prst="rect">
              <a:avLst/>
            </a:prstGeom>
            <a:solidFill>
              <a:schemeClr val="accent1"/>
            </a:solidFill>
            <a:ln w="28575">
              <a:solidFill>
                <a:schemeClr val="tx1"/>
              </a:solidFill>
              <a:miter lim="800000"/>
              <a:headEnd/>
              <a:tailEnd/>
            </a:ln>
          </p:spPr>
          <p:txBody>
            <a:bodyPr wrap="none" anchor="ctr"/>
            <a:lstStyle/>
            <a:p>
              <a:endParaRPr lang="en-US">
                <a:latin typeface="+mj-lt"/>
              </a:endParaRPr>
            </a:p>
          </p:txBody>
        </p:sp>
      </p:grpSp>
      <p:grpSp>
        <p:nvGrpSpPr>
          <p:cNvPr id="11" name="Group 130"/>
          <p:cNvGrpSpPr>
            <a:grpSpLocks/>
          </p:cNvGrpSpPr>
          <p:nvPr/>
        </p:nvGrpSpPr>
        <p:grpSpPr bwMode="auto">
          <a:xfrm>
            <a:off x="4100513" y="5184775"/>
            <a:ext cx="825500" cy="328613"/>
            <a:chOff x="2583" y="3340"/>
            <a:chExt cx="520" cy="207"/>
          </a:xfrm>
        </p:grpSpPr>
        <p:sp>
          <p:nvSpPr>
            <p:cNvPr id="59430" name="Rectangle 115"/>
            <p:cNvSpPr>
              <a:spLocks noChangeArrowheads="1"/>
            </p:cNvSpPr>
            <p:nvPr/>
          </p:nvSpPr>
          <p:spPr bwMode="auto">
            <a:xfrm>
              <a:off x="2583" y="3340"/>
              <a:ext cx="130" cy="206"/>
            </a:xfrm>
            <a:prstGeom prst="rect">
              <a:avLst/>
            </a:prstGeom>
            <a:solidFill>
              <a:schemeClr val="accent1"/>
            </a:solidFill>
            <a:ln w="28575">
              <a:solidFill>
                <a:schemeClr val="tx1"/>
              </a:solidFill>
              <a:miter lim="800000"/>
              <a:headEnd/>
              <a:tailEnd/>
            </a:ln>
          </p:spPr>
          <p:txBody>
            <a:bodyPr wrap="none" anchor="ctr"/>
            <a:lstStyle/>
            <a:p>
              <a:endParaRPr lang="en-US">
                <a:latin typeface="+mj-lt"/>
              </a:endParaRPr>
            </a:p>
          </p:txBody>
        </p:sp>
        <p:sp>
          <p:nvSpPr>
            <p:cNvPr id="59431" name="Rectangle 116"/>
            <p:cNvSpPr>
              <a:spLocks noChangeArrowheads="1"/>
            </p:cNvSpPr>
            <p:nvPr/>
          </p:nvSpPr>
          <p:spPr bwMode="auto">
            <a:xfrm>
              <a:off x="2713" y="3340"/>
              <a:ext cx="130" cy="206"/>
            </a:xfrm>
            <a:prstGeom prst="rect">
              <a:avLst/>
            </a:prstGeom>
            <a:solidFill>
              <a:schemeClr val="accent1"/>
            </a:solidFill>
            <a:ln w="28575">
              <a:solidFill>
                <a:schemeClr val="tx1"/>
              </a:solidFill>
              <a:miter lim="800000"/>
              <a:headEnd/>
              <a:tailEnd/>
            </a:ln>
          </p:spPr>
          <p:txBody>
            <a:bodyPr wrap="none" anchor="ctr"/>
            <a:lstStyle/>
            <a:p>
              <a:endParaRPr lang="en-US">
                <a:latin typeface="+mj-lt"/>
              </a:endParaRPr>
            </a:p>
          </p:txBody>
        </p:sp>
        <p:sp>
          <p:nvSpPr>
            <p:cNvPr id="59432" name="Rectangle 117"/>
            <p:cNvSpPr>
              <a:spLocks noChangeArrowheads="1"/>
            </p:cNvSpPr>
            <p:nvPr/>
          </p:nvSpPr>
          <p:spPr bwMode="auto">
            <a:xfrm>
              <a:off x="2843" y="3340"/>
              <a:ext cx="129" cy="206"/>
            </a:xfrm>
            <a:prstGeom prst="rect">
              <a:avLst/>
            </a:prstGeom>
            <a:solidFill>
              <a:schemeClr val="accent1"/>
            </a:solidFill>
            <a:ln w="28575">
              <a:solidFill>
                <a:schemeClr val="tx1"/>
              </a:solidFill>
              <a:miter lim="800000"/>
              <a:headEnd/>
              <a:tailEnd/>
            </a:ln>
          </p:spPr>
          <p:txBody>
            <a:bodyPr wrap="none" anchor="ctr"/>
            <a:lstStyle/>
            <a:p>
              <a:endParaRPr lang="en-US">
                <a:latin typeface="+mj-lt"/>
              </a:endParaRPr>
            </a:p>
          </p:txBody>
        </p:sp>
        <p:sp>
          <p:nvSpPr>
            <p:cNvPr id="59433" name="Line 118"/>
            <p:cNvSpPr>
              <a:spLocks noChangeShapeType="1"/>
            </p:cNvSpPr>
            <p:nvPr/>
          </p:nvSpPr>
          <p:spPr bwMode="auto">
            <a:xfrm>
              <a:off x="2962" y="3340"/>
              <a:ext cx="129" cy="0"/>
            </a:xfrm>
            <a:prstGeom prst="line">
              <a:avLst/>
            </a:prstGeom>
            <a:noFill/>
            <a:ln w="28575">
              <a:solidFill>
                <a:schemeClr val="tx1"/>
              </a:solidFill>
              <a:round/>
              <a:headEnd/>
              <a:tailEnd/>
            </a:ln>
          </p:spPr>
          <p:txBody>
            <a:bodyPr wrap="none" anchor="ctr"/>
            <a:lstStyle/>
            <a:p>
              <a:endParaRPr lang="en-US">
                <a:latin typeface="+mj-lt"/>
              </a:endParaRPr>
            </a:p>
          </p:txBody>
        </p:sp>
        <p:sp>
          <p:nvSpPr>
            <p:cNvPr id="59434" name="Line 119"/>
            <p:cNvSpPr>
              <a:spLocks noChangeShapeType="1"/>
            </p:cNvSpPr>
            <p:nvPr/>
          </p:nvSpPr>
          <p:spPr bwMode="auto">
            <a:xfrm>
              <a:off x="2962" y="3546"/>
              <a:ext cx="129" cy="0"/>
            </a:xfrm>
            <a:prstGeom prst="line">
              <a:avLst/>
            </a:prstGeom>
            <a:noFill/>
            <a:ln w="28575">
              <a:solidFill>
                <a:schemeClr val="tx1"/>
              </a:solidFill>
              <a:round/>
              <a:headEnd/>
              <a:tailEnd/>
            </a:ln>
          </p:spPr>
          <p:txBody>
            <a:bodyPr wrap="none" anchor="ctr"/>
            <a:lstStyle/>
            <a:p>
              <a:endParaRPr lang="en-US">
                <a:latin typeface="+mj-lt"/>
              </a:endParaRPr>
            </a:p>
          </p:txBody>
        </p:sp>
        <p:grpSp>
          <p:nvGrpSpPr>
            <p:cNvPr id="59435" name="Group 120"/>
            <p:cNvGrpSpPr>
              <a:grpSpLocks/>
            </p:cNvGrpSpPr>
            <p:nvPr/>
          </p:nvGrpSpPr>
          <p:grpSpPr bwMode="auto">
            <a:xfrm>
              <a:off x="2628" y="3405"/>
              <a:ext cx="61" cy="77"/>
              <a:chOff x="3648" y="3312"/>
              <a:chExt cx="271" cy="215"/>
            </a:xfrm>
          </p:grpSpPr>
          <p:sp>
            <p:nvSpPr>
              <p:cNvPr id="59437" name="Oval 121"/>
              <p:cNvSpPr>
                <a:spLocks noChangeArrowheads="1"/>
              </p:cNvSpPr>
              <p:nvPr/>
            </p:nvSpPr>
            <p:spPr bwMode="auto">
              <a:xfrm>
                <a:off x="3648" y="3312"/>
                <a:ext cx="271" cy="215"/>
              </a:xfrm>
              <a:prstGeom prst="ellipse">
                <a:avLst/>
              </a:prstGeom>
              <a:solidFill>
                <a:srgbClr val="FF0000"/>
              </a:solidFill>
              <a:ln w="28575">
                <a:solidFill>
                  <a:schemeClr val="tx1"/>
                </a:solidFill>
                <a:round/>
                <a:headEnd/>
                <a:tailEnd/>
              </a:ln>
            </p:spPr>
            <p:txBody>
              <a:bodyPr wrap="none" anchor="ctr"/>
              <a:lstStyle/>
              <a:p>
                <a:pPr algn="r"/>
                <a:endParaRPr lang="en-US" sz="4400" u="sng">
                  <a:latin typeface="+mj-lt"/>
                </a:endParaRPr>
              </a:p>
            </p:txBody>
          </p:sp>
          <p:sp>
            <p:nvSpPr>
              <p:cNvPr id="59438" name="Oval 122"/>
              <p:cNvSpPr>
                <a:spLocks noChangeArrowheads="1"/>
              </p:cNvSpPr>
              <p:nvPr/>
            </p:nvSpPr>
            <p:spPr bwMode="auto">
              <a:xfrm>
                <a:off x="3802" y="3350"/>
                <a:ext cx="71" cy="60"/>
              </a:xfrm>
              <a:prstGeom prst="ellipse">
                <a:avLst/>
              </a:prstGeom>
              <a:solidFill>
                <a:srgbClr val="FF7C80"/>
              </a:solidFill>
              <a:ln w="28575">
                <a:solidFill>
                  <a:schemeClr val="tx1"/>
                </a:solidFill>
                <a:round/>
                <a:headEnd/>
                <a:tailEnd/>
              </a:ln>
            </p:spPr>
            <p:txBody>
              <a:bodyPr wrap="none" anchor="ctr"/>
              <a:lstStyle/>
              <a:p>
                <a:endParaRPr lang="en-US">
                  <a:latin typeface="+mj-lt"/>
                </a:endParaRPr>
              </a:p>
            </p:txBody>
          </p:sp>
        </p:grpSp>
        <p:sp>
          <p:nvSpPr>
            <p:cNvPr id="59436" name="Rectangle 126"/>
            <p:cNvSpPr>
              <a:spLocks noChangeArrowheads="1"/>
            </p:cNvSpPr>
            <p:nvPr/>
          </p:nvSpPr>
          <p:spPr bwMode="auto">
            <a:xfrm>
              <a:off x="2973" y="3341"/>
              <a:ext cx="130" cy="206"/>
            </a:xfrm>
            <a:prstGeom prst="rect">
              <a:avLst/>
            </a:prstGeom>
            <a:solidFill>
              <a:schemeClr val="accent1"/>
            </a:solidFill>
            <a:ln w="28575">
              <a:solidFill>
                <a:schemeClr val="tx1"/>
              </a:solidFill>
              <a:miter lim="800000"/>
              <a:headEnd/>
              <a:tailEnd/>
            </a:ln>
          </p:spPr>
          <p:txBody>
            <a:bodyPr wrap="none" anchor="ctr"/>
            <a:lstStyle/>
            <a:p>
              <a:endParaRPr lang="en-US">
                <a:latin typeface="+mj-lt"/>
              </a:endParaRPr>
            </a:p>
          </p:txBody>
        </p:sp>
      </p:grpSp>
      <p:grpSp>
        <p:nvGrpSpPr>
          <p:cNvPr id="13" name="Group 139"/>
          <p:cNvGrpSpPr>
            <a:grpSpLocks/>
          </p:cNvGrpSpPr>
          <p:nvPr/>
        </p:nvGrpSpPr>
        <p:grpSpPr bwMode="auto">
          <a:xfrm>
            <a:off x="6409852" y="5534025"/>
            <a:ext cx="2035647" cy="684213"/>
            <a:chOff x="3609" y="3486"/>
            <a:chExt cx="1711" cy="431"/>
          </a:xfrm>
        </p:grpSpPr>
        <p:sp>
          <p:nvSpPr>
            <p:cNvPr id="59426" name="AutoShape 132"/>
            <p:cNvSpPr>
              <a:spLocks noChangeArrowheads="1"/>
            </p:cNvSpPr>
            <p:nvPr/>
          </p:nvSpPr>
          <p:spPr bwMode="auto">
            <a:xfrm>
              <a:off x="3609" y="3486"/>
              <a:ext cx="1711" cy="431"/>
            </a:xfrm>
            <a:prstGeom prst="wedgeRoundRectCallout">
              <a:avLst>
                <a:gd name="adj1" fmla="val -105560"/>
                <a:gd name="adj2" fmla="val -209408"/>
                <a:gd name="adj3" fmla="val 16667"/>
              </a:avLst>
            </a:prstGeom>
            <a:solidFill>
              <a:schemeClr val="bg1">
                <a:alpha val="79999"/>
              </a:schemeClr>
            </a:solidFill>
            <a:ln w="38100">
              <a:solidFill>
                <a:srgbClr val="FF0000"/>
              </a:solidFill>
              <a:miter lim="800000"/>
              <a:headEnd/>
              <a:tailEnd/>
            </a:ln>
          </p:spPr>
          <p:txBody>
            <a:bodyPr anchor="ctr"/>
            <a:lstStyle/>
            <a:p>
              <a:pPr algn="ctr"/>
              <a:r>
                <a:rPr lang="en-US" b="1" dirty="0" smtClean="0">
                  <a:solidFill>
                    <a:srgbClr val="FF0000"/>
                  </a:solidFill>
                  <a:latin typeface="+mj-lt"/>
                </a:rPr>
                <a:t>return  </a:t>
              </a:r>
              <a:endParaRPr lang="en-US" b="1" dirty="0">
                <a:solidFill>
                  <a:srgbClr val="FF0000"/>
                </a:solidFill>
                <a:latin typeface="+mj-lt"/>
              </a:endParaRPr>
            </a:p>
          </p:txBody>
        </p:sp>
        <p:grpSp>
          <p:nvGrpSpPr>
            <p:cNvPr id="59427" name="Group 136"/>
            <p:cNvGrpSpPr>
              <a:grpSpLocks/>
            </p:cNvGrpSpPr>
            <p:nvPr/>
          </p:nvGrpSpPr>
          <p:grpSpPr bwMode="auto">
            <a:xfrm>
              <a:off x="4889" y="3595"/>
              <a:ext cx="271" cy="215"/>
              <a:chOff x="1872" y="2352"/>
              <a:chExt cx="271" cy="215"/>
            </a:xfrm>
          </p:grpSpPr>
          <p:sp>
            <p:nvSpPr>
              <p:cNvPr id="59428" name="Oval 137"/>
              <p:cNvSpPr>
                <a:spLocks noChangeArrowheads="1"/>
              </p:cNvSpPr>
              <p:nvPr/>
            </p:nvSpPr>
            <p:spPr bwMode="auto">
              <a:xfrm>
                <a:off x="1872" y="2352"/>
                <a:ext cx="271" cy="215"/>
              </a:xfrm>
              <a:prstGeom prst="ellipse">
                <a:avLst/>
              </a:prstGeom>
              <a:solidFill>
                <a:srgbClr val="FFFF00"/>
              </a:solidFill>
              <a:ln w="38100">
                <a:solidFill>
                  <a:schemeClr val="tx1"/>
                </a:solidFill>
                <a:round/>
                <a:headEnd/>
                <a:tailEnd/>
              </a:ln>
            </p:spPr>
            <p:txBody>
              <a:bodyPr wrap="none" anchor="ctr"/>
              <a:lstStyle/>
              <a:p>
                <a:pPr algn="r"/>
                <a:endParaRPr lang="en-US" sz="4400" u="sng">
                  <a:latin typeface="+mj-lt"/>
                </a:endParaRPr>
              </a:p>
            </p:txBody>
          </p:sp>
          <p:sp>
            <p:nvSpPr>
              <p:cNvPr id="59429" name="Oval 138"/>
              <p:cNvSpPr>
                <a:spLocks noChangeArrowheads="1"/>
              </p:cNvSpPr>
              <p:nvPr/>
            </p:nvSpPr>
            <p:spPr bwMode="auto">
              <a:xfrm>
                <a:off x="2026" y="2390"/>
                <a:ext cx="71" cy="60"/>
              </a:xfrm>
              <a:prstGeom prst="ellipse">
                <a:avLst/>
              </a:prstGeom>
              <a:solidFill>
                <a:schemeClr val="bg1"/>
              </a:solidFill>
              <a:ln w="19050">
                <a:solidFill>
                  <a:schemeClr val="tx1"/>
                </a:solidFill>
                <a:round/>
                <a:headEnd/>
                <a:tailEnd/>
              </a:ln>
            </p:spPr>
            <p:txBody>
              <a:bodyPr wrap="none" anchor="ctr"/>
              <a:lstStyle/>
              <a:p>
                <a:endParaRPr lang="en-US">
                  <a:latin typeface="+mj-lt"/>
                </a:endParaRPr>
              </a:p>
            </p:txBody>
          </p:sp>
        </p:grpSp>
      </p:grpSp>
      <p:grpSp>
        <p:nvGrpSpPr>
          <p:cNvPr id="59419" name="Group 142"/>
          <p:cNvGrpSpPr>
            <a:grpSpLocks/>
          </p:cNvGrpSpPr>
          <p:nvPr/>
        </p:nvGrpSpPr>
        <p:grpSpPr bwMode="auto">
          <a:xfrm>
            <a:off x="2365375" y="3308350"/>
            <a:ext cx="166688" cy="133350"/>
            <a:chOff x="1872" y="2352"/>
            <a:chExt cx="271" cy="215"/>
          </a:xfrm>
        </p:grpSpPr>
        <p:sp>
          <p:nvSpPr>
            <p:cNvPr id="59424" name="Oval 143"/>
            <p:cNvSpPr>
              <a:spLocks noChangeArrowheads="1"/>
            </p:cNvSpPr>
            <p:nvPr/>
          </p:nvSpPr>
          <p:spPr bwMode="auto">
            <a:xfrm>
              <a:off x="1872" y="2352"/>
              <a:ext cx="271" cy="215"/>
            </a:xfrm>
            <a:prstGeom prst="ellipse">
              <a:avLst/>
            </a:prstGeom>
            <a:solidFill>
              <a:srgbClr val="FFFF00"/>
            </a:solidFill>
            <a:ln w="28575">
              <a:solidFill>
                <a:schemeClr val="tx1"/>
              </a:solidFill>
              <a:round/>
              <a:headEnd/>
              <a:tailEnd/>
            </a:ln>
          </p:spPr>
          <p:txBody>
            <a:bodyPr wrap="none" anchor="ctr"/>
            <a:lstStyle/>
            <a:p>
              <a:pPr algn="r"/>
              <a:endParaRPr lang="en-US" sz="4400" u="sng">
                <a:latin typeface="+mj-lt"/>
              </a:endParaRPr>
            </a:p>
          </p:txBody>
        </p:sp>
        <p:sp>
          <p:nvSpPr>
            <p:cNvPr id="59425" name="Oval 144"/>
            <p:cNvSpPr>
              <a:spLocks noChangeArrowheads="1"/>
            </p:cNvSpPr>
            <p:nvPr/>
          </p:nvSpPr>
          <p:spPr bwMode="auto">
            <a:xfrm>
              <a:off x="2026" y="2390"/>
              <a:ext cx="71" cy="60"/>
            </a:xfrm>
            <a:prstGeom prst="ellipse">
              <a:avLst/>
            </a:prstGeom>
            <a:solidFill>
              <a:schemeClr val="bg1"/>
            </a:solidFill>
            <a:ln w="19050">
              <a:solidFill>
                <a:schemeClr val="tx1"/>
              </a:solidFill>
              <a:round/>
              <a:headEnd/>
              <a:tailEnd/>
            </a:ln>
          </p:spPr>
          <p:txBody>
            <a:bodyPr wrap="none" anchor="ctr"/>
            <a:lstStyle/>
            <a:p>
              <a:endParaRPr lang="en-US">
                <a:latin typeface="+mj-lt"/>
              </a:endParaRPr>
            </a:p>
          </p:txBody>
        </p:sp>
      </p:grpSp>
      <p:grpSp>
        <p:nvGrpSpPr>
          <p:cNvPr id="59420" name="Group 145"/>
          <p:cNvGrpSpPr>
            <a:grpSpLocks/>
          </p:cNvGrpSpPr>
          <p:nvPr/>
        </p:nvGrpSpPr>
        <p:grpSpPr bwMode="auto">
          <a:xfrm>
            <a:off x="3521075" y="3297238"/>
            <a:ext cx="166688" cy="133350"/>
            <a:chOff x="1872" y="2352"/>
            <a:chExt cx="271" cy="215"/>
          </a:xfrm>
        </p:grpSpPr>
        <p:sp>
          <p:nvSpPr>
            <p:cNvPr id="59422" name="Oval 146"/>
            <p:cNvSpPr>
              <a:spLocks noChangeArrowheads="1"/>
            </p:cNvSpPr>
            <p:nvPr/>
          </p:nvSpPr>
          <p:spPr bwMode="auto">
            <a:xfrm>
              <a:off x="1872" y="2352"/>
              <a:ext cx="271" cy="215"/>
            </a:xfrm>
            <a:prstGeom prst="ellipse">
              <a:avLst/>
            </a:prstGeom>
            <a:solidFill>
              <a:srgbClr val="FF3300"/>
            </a:solidFill>
            <a:ln w="28575">
              <a:solidFill>
                <a:schemeClr val="tx1"/>
              </a:solidFill>
              <a:round/>
              <a:headEnd/>
              <a:tailEnd/>
            </a:ln>
          </p:spPr>
          <p:txBody>
            <a:bodyPr wrap="none" anchor="ctr"/>
            <a:lstStyle/>
            <a:p>
              <a:pPr algn="r"/>
              <a:endParaRPr lang="en-US" sz="4400" u="sng">
                <a:latin typeface="+mj-lt"/>
              </a:endParaRPr>
            </a:p>
          </p:txBody>
        </p:sp>
        <p:sp>
          <p:nvSpPr>
            <p:cNvPr id="59423" name="Oval 147"/>
            <p:cNvSpPr>
              <a:spLocks noChangeArrowheads="1"/>
            </p:cNvSpPr>
            <p:nvPr/>
          </p:nvSpPr>
          <p:spPr bwMode="auto">
            <a:xfrm>
              <a:off x="2026" y="2390"/>
              <a:ext cx="71" cy="60"/>
            </a:xfrm>
            <a:prstGeom prst="ellipse">
              <a:avLst/>
            </a:prstGeom>
            <a:solidFill>
              <a:srgbClr val="FF3300"/>
            </a:solidFill>
            <a:ln w="19050">
              <a:solidFill>
                <a:schemeClr val="tx1"/>
              </a:solidFill>
              <a:round/>
              <a:headEnd/>
              <a:tailEnd/>
            </a:ln>
          </p:spPr>
          <p:txBody>
            <a:bodyPr wrap="none" anchor="ctr"/>
            <a:lstStyle/>
            <a:p>
              <a:endParaRPr lang="en-US">
                <a:latin typeface="+mj-lt"/>
              </a:endParaRPr>
            </a:p>
          </p:txBody>
        </p:sp>
      </p:grpSp>
      <p:sp>
        <p:nvSpPr>
          <p:cNvPr id="872596" name="Text Box 148"/>
          <p:cNvSpPr txBox="1">
            <a:spLocks noChangeArrowheads="1"/>
          </p:cNvSpPr>
          <p:nvPr/>
        </p:nvSpPr>
        <p:spPr bwMode="auto">
          <a:xfrm>
            <a:off x="363538" y="5759450"/>
            <a:ext cx="3457575" cy="396875"/>
          </a:xfrm>
          <a:prstGeom prst="rect">
            <a:avLst/>
          </a:prstGeom>
          <a:noFill/>
          <a:ln w="38100" algn="ctr">
            <a:noFill/>
            <a:miter lim="800000"/>
            <a:headEnd/>
            <a:tailEnd/>
          </a:ln>
        </p:spPr>
        <p:txBody>
          <a:bodyPr>
            <a:spAutoFit/>
          </a:bodyPr>
          <a:lstStyle/>
          <a:p>
            <a:r>
              <a:rPr lang="en-US" sz="2000" b="1">
                <a:latin typeface="+mj-lt"/>
              </a:rPr>
              <a:t>Private copy of object</a:t>
            </a:r>
          </a:p>
        </p:txBody>
      </p:sp>
      <p:sp>
        <p:nvSpPr>
          <p:cNvPr id="86" name="Slide Number Placeholder 85"/>
          <p:cNvSpPr>
            <a:spLocks noGrp="1"/>
          </p:cNvSpPr>
          <p:nvPr>
            <p:ph type="sldNum" sz="quarter" idx="11"/>
          </p:nvPr>
        </p:nvSpPr>
        <p:spPr/>
        <p:txBody>
          <a:bodyPr/>
          <a:lstStyle/>
          <a:p>
            <a:pPr>
              <a:defRPr/>
            </a:pPr>
            <a:fld id="{E6B53126-0003-4205-8CA0-12067C577708}" type="slidenum">
              <a:rPr lang="ar-SA" smtClean="0">
                <a:latin typeface="+mj-lt"/>
              </a:rPr>
              <a:pPr>
                <a:defRPr/>
              </a:pPr>
              <a:t>59</a:t>
            </a:fld>
            <a:endParaRPr lang="en-US">
              <a:latin typeface="+mj-lt"/>
            </a:endParaRPr>
          </a:p>
        </p:txBody>
      </p:sp>
      <p:sp>
        <p:nvSpPr>
          <p:cNvPr id="87" name="Footer Placeholder 86"/>
          <p:cNvSpPr>
            <a:spLocks noGrp="1"/>
          </p:cNvSpPr>
          <p:nvPr>
            <p:ph type="ftr" sz="quarter" idx="10"/>
          </p:nvPr>
        </p:nvSpPr>
        <p:spPr/>
        <p:txBody>
          <a:bodyPr/>
          <a:lstStyle/>
          <a:p>
            <a:pPr>
              <a:defRPr/>
            </a:pPr>
            <a:r>
              <a:rPr lang="en-US" smtClean="0">
                <a:latin typeface="+mj-lt"/>
              </a:rPr>
              <a:t>Art of Multiprocessor Programming</a:t>
            </a:r>
            <a:endParaRPr lang="en-US">
              <a:latin typeface="+mj-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72481"/>
                                        </p:tgtEl>
                                        <p:attrNameLst>
                                          <p:attrName>style.visibility</p:attrName>
                                        </p:attrNameLst>
                                      </p:cBhvr>
                                      <p:to>
                                        <p:strVal val="visible"/>
                                      </p:to>
                                    </p:set>
                                  </p:childTnLst>
                                </p:cTn>
                              </p:par>
                              <p:par>
                                <p:cTn id="7" presetID="3" presetClass="entr" presetSubtype="10"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blinds(horizontal)">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7259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63" presetClass="path" presetSubtype="0" accel="50000" decel="50000" fill="hold" nodeType="clickEffect">
                                  <p:stCondLst>
                                    <p:cond delay="0"/>
                                  </p:stCondLst>
                                  <p:childTnLst>
                                    <p:animMotion origin="layout" path="M 0.0 0.0  L 0.25 0.0  E" pathEditMode="relative" ptsTypes="">
                                      <p:cBhvr>
                                        <p:cTn id="19" dur="5000" fill="hold"/>
                                        <p:tgtEl>
                                          <p:spTgt spid="2"/>
                                        </p:tgtEl>
                                        <p:attrNameLst>
                                          <p:attrName>ppt_x</p:attrName>
                                          <p:attrName>ppt_y</p:attrName>
                                        </p:attrNameLst>
                                      </p:cBhvr>
                                    </p:animMotion>
                                  </p:childTnLst>
                                </p:cTn>
                              </p:par>
                              <p:par>
                                <p:cTn id="20" presetID="1" presetClass="entr" presetSubtype="0" fill="hold" nodeType="withEffect">
                                  <p:stCondLst>
                                    <p:cond delay="500"/>
                                  </p:stCondLst>
                                  <p:childTnLst>
                                    <p:set>
                                      <p:cBhvr>
                                        <p:cTn id="21" dur="1" fill="hold">
                                          <p:stCondLst>
                                            <p:cond delay="0"/>
                                          </p:stCondLst>
                                        </p:cTn>
                                        <p:tgtEl>
                                          <p:spTgt spid="8"/>
                                        </p:tgtEl>
                                        <p:attrNameLst>
                                          <p:attrName>style.visibility</p:attrName>
                                        </p:attrNameLst>
                                      </p:cBhvr>
                                      <p:to>
                                        <p:strVal val="visible"/>
                                      </p:to>
                                    </p:set>
                                  </p:childTnLst>
                                </p:cTn>
                              </p:par>
                              <p:par>
                                <p:cTn id="22" presetID="1" presetClass="entr" presetSubtype="0" fill="hold" nodeType="withEffect">
                                  <p:stCondLst>
                                    <p:cond delay="1500"/>
                                  </p:stCondLst>
                                  <p:childTnLst>
                                    <p:set>
                                      <p:cBhvr>
                                        <p:cTn id="23" dur="1" fill="hold">
                                          <p:stCondLst>
                                            <p:cond delay="0"/>
                                          </p:stCondLst>
                                        </p:cTn>
                                        <p:tgtEl>
                                          <p:spTgt spid="4"/>
                                        </p:tgtEl>
                                        <p:attrNameLst>
                                          <p:attrName>style.visibility</p:attrName>
                                        </p:attrNameLst>
                                      </p:cBhvr>
                                      <p:to>
                                        <p:strVal val="visible"/>
                                      </p:to>
                                    </p:set>
                                  </p:childTnLst>
                                </p:cTn>
                              </p:par>
                              <p:par>
                                <p:cTn id="24" presetID="1" presetClass="entr" presetSubtype="0" fill="hold" nodeType="withEffect">
                                  <p:stCondLst>
                                    <p:cond delay="2500"/>
                                  </p:stCondLst>
                                  <p:childTnLst>
                                    <p:set>
                                      <p:cBhvr>
                                        <p:cTn id="25" dur="1" fill="hold">
                                          <p:stCondLst>
                                            <p:cond delay="0"/>
                                          </p:stCondLst>
                                        </p:cTn>
                                        <p:tgtEl>
                                          <p:spTgt spid="11"/>
                                        </p:tgtEl>
                                        <p:attrNameLst>
                                          <p:attrName>style.visibility</p:attrName>
                                        </p:attrNameLst>
                                      </p:cBhvr>
                                      <p:to>
                                        <p:strVal val="visible"/>
                                      </p:to>
                                    </p:set>
                                  </p:childTnLst>
                                </p:cTn>
                              </p:par>
                              <p:par>
                                <p:cTn id="26" presetID="1" presetClass="entr" presetSubtype="0" fill="hold" nodeType="withEffect">
                                  <p:stCondLst>
                                    <p:cond delay="5500"/>
                                  </p:stCondLst>
                                  <p:childTnLst>
                                    <p:set>
                                      <p:cBhvr>
                                        <p:cTn id="2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2481" grpId="0" animBg="1" autoUpdateAnimBg="0"/>
      <p:bldP spid="87259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2"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pic>
        <p:nvPicPr>
          <p:cNvPr id="7173" name="Picture 3"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lgn="ctr">
            <a:noFill/>
            <a:miter lim="800000"/>
            <a:headEnd/>
            <a:tailEnd/>
          </a:ln>
        </p:spPr>
      </p:pic>
      <p:sp>
        <p:nvSpPr>
          <p:cNvPr id="7174" name="Rectangle 4"/>
          <p:cNvSpPr>
            <a:spLocks noGrp="1" noChangeArrowheads="1"/>
          </p:cNvSpPr>
          <p:nvPr>
            <p:ph type="title"/>
          </p:nvPr>
        </p:nvSpPr>
        <p:spPr/>
        <p:txBody>
          <a:bodyPr/>
          <a:lstStyle/>
          <a:p>
            <a:r>
              <a:rPr lang="en-US" smtClean="0"/>
              <a:t>Hypothesis</a:t>
            </a:r>
          </a:p>
        </p:txBody>
      </p:sp>
      <p:sp>
        <p:nvSpPr>
          <p:cNvPr id="7175" name="Rectangle 5"/>
          <p:cNvSpPr>
            <a:spLocks noChangeArrowheads="1"/>
          </p:cNvSpPr>
          <p:nvPr/>
        </p:nvSpPr>
        <p:spPr bwMode="auto">
          <a:xfrm>
            <a:off x="990600" y="2057400"/>
            <a:ext cx="7162800" cy="3733800"/>
          </a:xfrm>
          <a:prstGeom prst="rect">
            <a:avLst/>
          </a:prstGeom>
          <a:solidFill>
            <a:srgbClr val="DDDDDD"/>
          </a:solidFill>
          <a:ln w="9525">
            <a:solidFill>
              <a:schemeClr val="tx1"/>
            </a:solidFill>
            <a:miter lim="800000"/>
            <a:headEnd/>
            <a:tailEnd/>
          </a:ln>
        </p:spPr>
        <p:txBody>
          <a:bodyPr wrap="none" anchor="ctr"/>
          <a:lstStyle/>
          <a:p>
            <a:endParaRPr lang="en-US">
              <a:latin typeface="+mj-lt"/>
            </a:endParaRPr>
          </a:p>
        </p:txBody>
      </p:sp>
      <p:sp>
        <p:nvSpPr>
          <p:cNvPr id="7176" name="Line 6"/>
          <p:cNvSpPr>
            <a:spLocks noChangeShapeType="1"/>
          </p:cNvSpPr>
          <p:nvPr/>
        </p:nvSpPr>
        <p:spPr bwMode="auto">
          <a:xfrm>
            <a:off x="990600" y="2895600"/>
            <a:ext cx="7162800" cy="0"/>
          </a:xfrm>
          <a:prstGeom prst="line">
            <a:avLst/>
          </a:prstGeom>
          <a:noFill/>
          <a:ln w="9525">
            <a:solidFill>
              <a:schemeClr val="tx1"/>
            </a:solidFill>
            <a:round/>
            <a:headEnd/>
            <a:tailEnd/>
          </a:ln>
        </p:spPr>
        <p:txBody>
          <a:bodyPr/>
          <a:lstStyle/>
          <a:p>
            <a:endParaRPr lang="en-US">
              <a:latin typeface="+mj-lt"/>
            </a:endParaRPr>
          </a:p>
        </p:txBody>
      </p:sp>
      <p:sp>
        <p:nvSpPr>
          <p:cNvPr id="7177" name="Line 7"/>
          <p:cNvSpPr>
            <a:spLocks noChangeShapeType="1"/>
          </p:cNvSpPr>
          <p:nvPr/>
        </p:nvSpPr>
        <p:spPr bwMode="auto">
          <a:xfrm>
            <a:off x="990600" y="3657600"/>
            <a:ext cx="7162800" cy="0"/>
          </a:xfrm>
          <a:prstGeom prst="line">
            <a:avLst/>
          </a:prstGeom>
          <a:noFill/>
          <a:ln w="9525">
            <a:solidFill>
              <a:schemeClr val="tx1"/>
            </a:solidFill>
            <a:round/>
            <a:headEnd/>
            <a:tailEnd/>
          </a:ln>
        </p:spPr>
        <p:txBody>
          <a:bodyPr/>
          <a:lstStyle/>
          <a:p>
            <a:endParaRPr lang="en-US">
              <a:latin typeface="+mj-lt"/>
            </a:endParaRPr>
          </a:p>
        </p:txBody>
      </p:sp>
      <p:sp>
        <p:nvSpPr>
          <p:cNvPr id="7178" name="Line 8"/>
          <p:cNvSpPr>
            <a:spLocks noChangeShapeType="1"/>
          </p:cNvSpPr>
          <p:nvPr/>
        </p:nvSpPr>
        <p:spPr bwMode="auto">
          <a:xfrm>
            <a:off x="990600" y="5029200"/>
            <a:ext cx="7162800" cy="0"/>
          </a:xfrm>
          <a:prstGeom prst="line">
            <a:avLst/>
          </a:prstGeom>
          <a:noFill/>
          <a:ln w="9525">
            <a:solidFill>
              <a:schemeClr val="tx1"/>
            </a:solidFill>
            <a:round/>
            <a:headEnd/>
            <a:tailEnd/>
          </a:ln>
        </p:spPr>
        <p:txBody>
          <a:bodyPr/>
          <a:lstStyle/>
          <a:p>
            <a:endParaRPr lang="en-US">
              <a:latin typeface="+mj-lt"/>
            </a:endParaRPr>
          </a:p>
        </p:txBody>
      </p:sp>
      <p:sp>
        <p:nvSpPr>
          <p:cNvPr id="7179" name="Text Box 9"/>
          <p:cNvSpPr txBox="1">
            <a:spLocks noChangeArrowheads="1"/>
          </p:cNvSpPr>
          <p:nvPr/>
        </p:nvSpPr>
        <p:spPr bwMode="auto">
          <a:xfrm>
            <a:off x="1508125" y="2179638"/>
            <a:ext cx="5681663" cy="457200"/>
          </a:xfrm>
          <a:prstGeom prst="rect">
            <a:avLst/>
          </a:prstGeom>
          <a:noFill/>
          <a:ln w="9525">
            <a:noFill/>
            <a:miter lim="800000"/>
            <a:headEnd/>
            <a:tailEnd/>
          </a:ln>
        </p:spPr>
        <p:txBody>
          <a:bodyPr wrap="none">
            <a:spAutoFit/>
          </a:bodyPr>
          <a:lstStyle/>
          <a:p>
            <a:pPr eaLnBrk="1" hangingPunct="1"/>
            <a:r>
              <a:rPr lang="en-US" b="1">
                <a:solidFill>
                  <a:schemeClr val="tx1"/>
                </a:solidFill>
                <a:latin typeface="+mj-lt"/>
              </a:rPr>
              <a:t>1 Read/Write Registers, Snapshots…</a:t>
            </a:r>
          </a:p>
        </p:txBody>
      </p:sp>
      <p:sp>
        <p:nvSpPr>
          <p:cNvPr id="7180" name="Text Box 10"/>
          <p:cNvSpPr txBox="1">
            <a:spLocks noChangeArrowheads="1"/>
          </p:cNvSpPr>
          <p:nvPr/>
        </p:nvSpPr>
        <p:spPr bwMode="auto">
          <a:xfrm>
            <a:off x="1524000" y="3052763"/>
            <a:ext cx="5341938" cy="457200"/>
          </a:xfrm>
          <a:prstGeom prst="rect">
            <a:avLst/>
          </a:prstGeom>
          <a:noFill/>
          <a:ln w="9525">
            <a:noFill/>
            <a:miter lim="800000"/>
            <a:headEnd/>
            <a:tailEnd/>
          </a:ln>
        </p:spPr>
        <p:txBody>
          <a:bodyPr wrap="none">
            <a:spAutoFit/>
          </a:bodyPr>
          <a:lstStyle/>
          <a:p>
            <a:pPr eaLnBrk="1" hangingPunct="1"/>
            <a:r>
              <a:rPr lang="en-US" b="1">
                <a:solidFill>
                  <a:schemeClr val="tx1"/>
                </a:solidFill>
                <a:latin typeface="+mj-lt"/>
              </a:rPr>
              <a:t>2 getAndSet, getAndIncrement, …</a:t>
            </a:r>
          </a:p>
        </p:txBody>
      </p:sp>
      <p:sp>
        <p:nvSpPr>
          <p:cNvPr id="7181" name="Text Box 11"/>
          <p:cNvSpPr txBox="1">
            <a:spLocks noChangeArrowheads="1"/>
          </p:cNvSpPr>
          <p:nvPr/>
        </p:nvSpPr>
        <p:spPr bwMode="auto">
          <a:xfrm>
            <a:off x="1600200" y="5089525"/>
            <a:ext cx="3316934" cy="584775"/>
          </a:xfrm>
          <a:prstGeom prst="rect">
            <a:avLst/>
          </a:prstGeom>
          <a:noFill/>
          <a:ln w="9525">
            <a:noFill/>
            <a:miter lim="800000"/>
            <a:headEnd/>
            <a:tailEnd/>
          </a:ln>
        </p:spPr>
        <p:txBody>
          <a:bodyPr wrap="none">
            <a:spAutoFit/>
          </a:bodyPr>
          <a:lstStyle/>
          <a:p>
            <a:pPr eaLnBrk="1" hangingPunct="1"/>
            <a:r>
              <a:rPr lang="en-US" sz="3200" b="1">
                <a:solidFill>
                  <a:schemeClr val="tx1"/>
                </a:solidFill>
                <a:latin typeface="+mj-lt"/>
              </a:rPr>
              <a:t>∞</a:t>
            </a:r>
            <a:r>
              <a:rPr lang="en-US" b="1">
                <a:solidFill>
                  <a:schemeClr val="tx1"/>
                </a:solidFill>
                <a:latin typeface="+mj-lt"/>
              </a:rPr>
              <a:t> compareAndSet,…</a:t>
            </a:r>
          </a:p>
        </p:txBody>
      </p:sp>
      <p:sp>
        <p:nvSpPr>
          <p:cNvPr id="7182" name="Text Box 12"/>
          <p:cNvSpPr txBox="1">
            <a:spLocks noChangeArrowheads="1"/>
          </p:cNvSpPr>
          <p:nvPr/>
        </p:nvSpPr>
        <p:spPr bwMode="auto">
          <a:xfrm>
            <a:off x="1965325" y="3775075"/>
            <a:ext cx="269626" cy="1200329"/>
          </a:xfrm>
          <a:prstGeom prst="rect">
            <a:avLst/>
          </a:prstGeom>
          <a:noFill/>
          <a:ln w="9525">
            <a:noFill/>
            <a:miter lim="800000"/>
            <a:headEnd/>
            <a:tailEnd/>
          </a:ln>
        </p:spPr>
        <p:txBody>
          <a:bodyPr wrap="none">
            <a:spAutoFit/>
          </a:bodyPr>
          <a:lstStyle/>
          <a:p>
            <a:pPr eaLnBrk="1" hangingPunct="1"/>
            <a:r>
              <a:rPr lang="en-US" b="1">
                <a:solidFill>
                  <a:schemeClr val="tx1"/>
                </a:solidFill>
                <a:latin typeface="+mj-lt"/>
              </a:rPr>
              <a:t>.</a:t>
            </a:r>
          </a:p>
          <a:p>
            <a:pPr eaLnBrk="1" hangingPunct="1"/>
            <a:r>
              <a:rPr lang="en-US" b="1">
                <a:solidFill>
                  <a:schemeClr val="tx1"/>
                </a:solidFill>
                <a:latin typeface="+mj-lt"/>
              </a:rPr>
              <a:t>.</a:t>
            </a:r>
          </a:p>
          <a:p>
            <a:pPr eaLnBrk="1" hangingPunct="1"/>
            <a:r>
              <a:rPr lang="en-US" b="1">
                <a:solidFill>
                  <a:schemeClr val="tx1"/>
                </a:solidFill>
                <a:latin typeface="+mj-lt"/>
              </a:rPr>
              <a:t>.</a:t>
            </a:r>
          </a:p>
        </p:txBody>
      </p:sp>
      <p:sp>
        <p:nvSpPr>
          <p:cNvPr id="7183" name="AutoShape 13"/>
          <p:cNvSpPr>
            <a:spLocks noChangeArrowheads="1"/>
          </p:cNvSpPr>
          <p:nvPr/>
        </p:nvSpPr>
        <p:spPr bwMode="auto">
          <a:xfrm flipV="1">
            <a:off x="1027113" y="2395538"/>
            <a:ext cx="479425" cy="900112"/>
          </a:xfrm>
          <a:prstGeom prst="curvedRightArrow">
            <a:avLst>
              <a:gd name="adj1" fmla="val 37550"/>
              <a:gd name="adj2" fmla="val 75099"/>
              <a:gd name="adj3" fmla="val 33333"/>
            </a:avLst>
          </a:prstGeom>
          <a:solidFill>
            <a:schemeClr val="accent1"/>
          </a:solidFill>
          <a:ln w="38100">
            <a:solidFill>
              <a:schemeClr val="tx1"/>
            </a:solidFill>
            <a:miter lim="800000"/>
            <a:headEnd/>
            <a:tailEnd/>
          </a:ln>
        </p:spPr>
        <p:txBody>
          <a:bodyPr wrap="none" anchor="ctr"/>
          <a:lstStyle/>
          <a:p>
            <a:endParaRPr lang="en-US">
              <a:latin typeface="+mj-lt"/>
            </a:endParaRPr>
          </a:p>
        </p:txBody>
      </p:sp>
      <p:sp>
        <p:nvSpPr>
          <p:cNvPr id="7184" name="Text Box 14"/>
          <p:cNvSpPr txBox="1">
            <a:spLocks noChangeArrowheads="1"/>
          </p:cNvSpPr>
          <p:nvPr/>
        </p:nvSpPr>
        <p:spPr bwMode="auto">
          <a:xfrm>
            <a:off x="-23227" y="2525713"/>
            <a:ext cx="1159292" cy="646331"/>
          </a:xfrm>
          <a:prstGeom prst="rect">
            <a:avLst/>
          </a:prstGeom>
          <a:noFill/>
          <a:ln w="38100" algn="ctr">
            <a:noFill/>
            <a:miter lim="800000"/>
            <a:headEnd/>
            <a:tailEnd/>
          </a:ln>
        </p:spPr>
        <p:txBody>
          <a:bodyPr wrap="none">
            <a:spAutoFit/>
          </a:bodyPr>
          <a:lstStyle/>
          <a:p>
            <a:pPr algn="ctr"/>
            <a:r>
              <a:rPr lang="en-US" sz="3600">
                <a:solidFill>
                  <a:schemeClr val="accent1"/>
                </a:solidFill>
                <a:latin typeface="+mj-lt"/>
              </a:rPr>
              <a:t>yes?</a:t>
            </a:r>
          </a:p>
        </p:txBody>
      </p:sp>
      <p:sp>
        <p:nvSpPr>
          <p:cNvPr id="7185" name="AutoShape 15"/>
          <p:cNvSpPr>
            <a:spLocks noChangeArrowheads="1"/>
          </p:cNvSpPr>
          <p:nvPr/>
        </p:nvSpPr>
        <p:spPr bwMode="auto">
          <a:xfrm flipV="1">
            <a:off x="1027113" y="3290888"/>
            <a:ext cx="479425" cy="900112"/>
          </a:xfrm>
          <a:prstGeom prst="curvedRightArrow">
            <a:avLst>
              <a:gd name="adj1" fmla="val 37550"/>
              <a:gd name="adj2" fmla="val 75099"/>
              <a:gd name="adj3" fmla="val 33333"/>
            </a:avLst>
          </a:prstGeom>
          <a:solidFill>
            <a:schemeClr val="accent1"/>
          </a:solidFill>
          <a:ln w="38100">
            <a:solidFill>
              <a:schemeClr val="tx1"/>
            </a:solidFill>
            <a:miter lim="800000"/>
            <a:headEnd/>
            <a:tailEnd/>
          </a:ln>
        </p:spPr>
        <p:txBody>
          <a:bodyPr wrap="none" anchor="ctr"/>
          <a:lstStyle/>
          <a:p>
            <a:endParaRPr lang="en-US">
              <a:latin typeface="+mj-lt"/>
            </a:endParaRPr>
          </a:p>
        </p:txBody>
      </p:sp>
      <p:sp>
        <p:nvSpPr>
          <p:cNvPr id="7186" name="Text Box 16"/>
          <p:cNvSpPr txBox="1">
            <a:spLocks noChangeArrowheads="1"/>
          </p:cNvSpPr>
          <p:nvPr/>
        </p:nvSpPr>
        <p:spPr bwMode="auto">
          <a:xfrm>
            <a:off x="-23227" y="3346450"/>
            <a:ext cx="1159292" cy="646331"/>
          </a:xfrm>
          <a:prstGeom prst="rect">
            <a:avLst/>
          </a:prstGeom>
          <a:noFill/>
          <a:ln w="38100" algn="ctr">
            <a:noFill/>
            <a:miter lim="800000"/>
            <a:headEnd/>
            <a:tailEnd/>
          </a:ln>
        </p:spPr>
        <p:txBody>
          <a:bodyPr wrap="none">
            <a:spAutoFit/>
          </a:bodyPr>
          <a:lstStyle/>
          <a:p>
            <a:pPr algn="ctr"/>
            <a:r>
              <a:rPr lang="en-US" sz="3600">
                <a:solidFill>
                  <a:schemeClr val="accent1"/>
                </a:solidFill>
                <a:latin typeface="+mj-lt"/>
              </a:rPr>
              <a:t>yes?</a:t>
            </a:r>
          </a:p>
        </p:txBody>
      </p:sp>
      <p:sp>
        <p:nvSpPr>
          <p:cNvPr id="7187" name="AutoShape 17"/>
          <p:cNvSpPr>
            <a:spLocks noChangeArrowheads="1"/>
          </p:cNvSpPr>
          <p:nvPr/>
        </p:nvSpPr>
        <p:spPr bwMode="auto">
          <a:xfrm flipV="1">
            <a:off x="1025525" y="4592638"/>
            <a:ext cx="479425" cy="900112"/>
          </a:xfrm>
          <a:prstGeom prst="curvedRightArrow">
            <a:avLst>
              <a:gd name="adj1" fmla="val 37550"/>
              <a:gd name="adj2" fmla="val 75099"/>
              <a:gd name="adj3" fmla="val 33333"/>
            </a:avLst>
          </a:prstGeom>
          <a:solidFill>
            <a:schemeClr val="accent1"/>
          </a:solidFill>
          <a:ln w="38100">
            <a:solidFill>
              <a:schemeClr val="tx1"/>
            </a:solidFill>
            <a:miter lim="800000"/>
            <a:headEnd/>
            <a:tailEnd/>
          </a:ln>
        </p:spPr>
        <p:txBody>
          <a:bodyPr wrap="none" anchor="ctr"/>
          <a:lstStyle/>
          <a:p>
            <a:endParaRPr lang="en-US">
              <a:latin typeface="+mj-lt"/>
            </a:endParaRPr>
          </a:p>
        </p:txBody>
      </p:sp>
      <p:sp>
        <p:nvSpPr>
          <p:cNvPr id="7188" name="Text Box 18"/>
          <p:cNvSpPr txBox="1">
            <a:spLocks noChangeArrowheads="1"/>
          </p:cNvSpPr>
          <p:nvPr/>
        </p:nvSpPr>
        <p:spPr bwMode="auto">
          <a:xfrm>
            <a:off x="-23227" y="4721225"/>
            <a:ext cx="1159292" cy="646331"/>
          </a:xfrm>
          <a:prstGeom prst="rect">
            <a:avLst/>
          </a:prstGeom>
          <a:noFill/>
          <a:ln w="38100" algn="ctr">
            <a:noFill/>
            <a:miter lim="800000"/>
            <a:headEnd/>
            <a:tailEnd/>
          </a:ln>
        </p:spPr>
        <p:txBody>
          <a:bodyPr wrap="none">
            <a:spAutoFit/>
          </a:bodyPr>
          <a:lstStyle/>
          <a:p>
            <a:pPr algn="ctr"/>
            <a:r>
              <a:rPr lang="en-US" sz="3600">
                <a:solidFill>
                  <a:schemeClr val="accent1"/>
                </a:solidFill>
                <a:latin typeface="+mj-lt"/>
              </a:rPr>
              <a:t>yes?</a:t>
            </a:r>
          </a:p>
        </p:txBody>
      </p:sp>
      <p:sp>
        <p:nvSpPr>
          <p:cNvPr id="21" name="Slide Number Placeholder 20"/>
          <p:cNvSpPr>
            <a:spLocks noGrp="1"/>
          </p:cNvSpPr>
          <p:nvPr>
            <p:ph type="sldNum" sz="quarter" idx="11"/>
          </p:nvPr>
        </p:nvSpPr>
        <p:spPr/>
        <p:txBody>
          <a:bodyPr/>
          <a:lstStyle/>
          <a:p>
            <a:pPr>
              <a:defRPr/>
            </a:pPr>
            <a:fld id="{967C4D33-6383-4CFE-AFB7-F84E968E56E0}" type="slidenum">
              <a:rPr lang="ar-SA" smtClean="0">
                <a:latin typeface="+mj-lt"/>
              </a:rPr>
              <a:pPr>
                <a:defRPr/>
              </a:pPr>
              <a:t>6</a:t>
            </a:fld>
            <a:endParaRPr lang="en-US">
              <a:latin typeface="+mj-lt"/>
            </a:endParaRPr>
          </a:p>
        </p:txBody>
      </p:sp>
      <p:sp>
        <p:nvSpPr>
          <p:cNvPr id="22" name="Footer Placeholder 21"/>
          <p:cNvSpPr>
            <a:spLocks noGrp="1"/>
          </p:cNvSpPr>
          <p:nvPr>
            <p:ph type="ftr" sz="quarter" idx="10"/>
          </p:nvPr>
        </p:nvSpPr>
        <p:spPr/>
        <p:txBody>
          <a:bodyPr/>
          <a:lstStyle/>
          <a:p>
            <a:pPr>
              <a:defRPr/>
            </a:pPr>
            <a:r>
              <a:rPr lang="en-US" smtClean="0">
                <a:latin typeface="+mj-lt"/>
              </a:rPr>
              <a:t>Art of Multiprocessor Programming</a:t>
            </a:r>
            <a:endParaRPr lang="en-US">
              <a:latin typeface="+mj-lt"/>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ChangeArrowheads="1"/>
          </p:cNvSpPr>
          <p:nvPr>
            <p:ph type="title"/>
          </p:nvPr>
        </p:nvSpPr>
        <p:spPr>
          <a:xfrm>
            <a:off x="685800" y="269875"/>
            <a:ext cx="7772400" cy="1143000"/>
          </a:xfrm>
        </p:spPr>
        <p:txBody>
          <a:bodyPr/>
          <a:lstStyle/>
          <a:p>
            <a:r>
              <a:rPr lang="en-US" smtClean="0"/>
              <a:t>Universal Application Part 2</a:t>
            </a:r>
          </a:p>
        </p:txBody>
      </p:sp>
      <p:sp>
        <p:nvSpPr>
          <p:cNvPr id="60421" name="Rectangle 3"/>
          <p:cNvSpPr>
            <a:spLocks noChangeArrowheads="1"/>
          </p:cNvSpPr>
          <p:nvPr/>
        </p:nvSpPr>
        <p:spPr bwMode="auto">
          <a:xfrm>
            <a:off x="876300" y="1554163"/>
            <a:ext cx="7588250" cy="3743325"/>
          </a:xfrm>
          <a:prstGeom prst="rect">
            <a:avLst/>
          </a:prstGeom>
          <a:solidFill>
            <a:srgbClr val="FFFFCC"/>
          </a:solidFill>
          <a:ln w="9525">
            <a:noFill/>
            <a:miter lim="800000"/>
            <a:headEnd/>
            <a:tailEnd/>
          </a:ln>
        </p:spPr>
        <p:txBody>
          <a:bodyPr>
            <a:spAutoFit/>
          </a:bodyPr>
          <a:lstStyle/>
          <a:p>
            <a:r>
              <a:rPr lang="en-US" b="1" dirty="0"/>
              <a:t>...</a:t>
            </a:r>
          </a:p>
          <a:p>
            <a:r>
              <a:rPr lang="en-US" b="1" dirty="0">
                <a:solidFill>
                  <a:schemeClr val="accent1"/>
                </a:solidFill>
              </a:rPr>
              <a:t>//compute my response</a:t>
            </a:r>
          </a:p>
          <a:p>
            <a:r>
              <a:rPr lang="en-US" b="1" dirty="0" err="1"/>
              <a:t>SeqObject</a:t>
            </a:r>
            <a:r>
              <a:rPr lang="en-US" b="1" dirty="0"/>
              <a:t> </a:t>
            </a:r>
            <a:r>
              <a:rPr lang="en-US" b="1" dirty="0" err="1"/>
              <a:t>MyObject</a:t>
            </a:r>
            <a:r>
              <a:rPr lang="en-US" b="1" dirty="0"/>
              <a:t> = </a:t>
            </a:r>
            <a:r>
              <a:rPr lang="en-US" b="1" dirty="0">
                <a:solidFill>
                  <a:schemeClr val="tx1"/>
                </a:solidFill>
              </a:rPr>
              <a:t>new</a:t>
            </a:r>
            <a:r>
              <a:rPr lang="en-US" b="1" dirty="0"/>
              <a:t> </a:t>
            </a:r>
            <a:r>
              <a:rPr lang="en-US" b="1" dirty="0" err="1"/>
              <a:t>SeqObject</a:t>
            </a:r>
            <a:r>
              <a:rPr lang="en-US" b="1" dirty="0"/>
              <a:t>();</a:t>
            </a:r>
          </a:p>
          <a:p>
            <a:r>
              <a:rPr lang="en-US" b="1" dirty="0"/>
              <a:t>current = </a:t>
            </a:r>
            <a:r>
              <a:rPr lang="en-US" b="1" dirty="0" err="1"/>
              <a:t>tail.next</a:t>
            </a:r>
            <a:r>
              <a:rPr lang="en-US" b="1" dirty="0"/>
              <a:t>;</a:t>
            </a:r>
          </a:p>
          <a:p>
            <a:r>
              <a:rPr lang="en-US" b="1" dirty="0">
                <a:solidFill>
                  <a:schemeClr val="tx1"/>
                </a:solidFill>
              </a:rPr>
              <a:t>while</a:t>
            </a:r>
            <a:r>
              <a:rPr lang="en-US" b="1" dirty="0"/>
              <a:t> (current != prefer){ </a:t>
            </a:r>
          </a:p>
          <a:p>
            <a:pPr lvl="1"/>
            <a:r>
              <a:rPr lang="en-US" b="1" dirty="0" err="1"/>
              <a:t>MyObject.apply</a:t>
            </a:r>
            <a:r>
              <a:rPr lang="en-US" b="1" dirty="0"/>
              <a:t>(</a:t>
            </a:r>
            <a:r>
              <a:rPr lang="en-US" b="1" dirty="0" err="1"/>
              <a:t>current.invoc</a:t>
            </a:r>
            <a:r>
              <a:rPr lang="en-US" b="1" dirty="0"/>
              <a:t>);                              current = </a:t>
            </a:r>
            <a:r>
              <a:rPr lang="en-US" b="1" dirty="0" err="1"/>
              <a:t>current.next</a:t>
            </a:r>
            <a:r>
              <a:rPr lang="en-US" b="1" dirty="0"/>
              <a:t>;</a:t>
            </a:r>
          </a:p>
          <a:p>
            <a:r>
              <a:rPr lang="en-US" b="1" dirty="0"/>
              <a:t>  } </a:t>
            </a:r>
          </a:p>
          <a:p>
            <a:r>
              <a:rPr lang="en-US" b="1" dirty="0">
                <a:solidFill>
                  <a:schemeClr val="tx1"/>
                </a:solidFill>
              </a:rPr>
              <a:t>return</a:t>
            </a:r>
            <a:r>
              <a:rPr lang="en-US" b="1" dirty="0"/>
              <a:t> </a:t>
            </a:r>
            <a:r>
              <a:rPr lang="en-US" b="1" dirty="0" err="1"/>
              <a:t>MyObject.apply</a:t>
            </a:r>
            <a:r>
              <a:rPr lang="en-US" b="1" dirty="0"/>
              <a:t>(</a:t>
            </a:r>
            <a:r>
              <a:rPr lang="en-US" b="1" dirty="0" err="1"/>
              <a:t>current.invoc</a:t>
            </a:r>
            <a:r>
              <a:rPr lang="en-US" b="1" dirty="0"/>
              <a:t>);</a:t>
            </a:r>
          </a:p>
          <a:p>
            <a:r>
              <a:rPr lang="en-US" b="1" dirty="0"/>
              <a:t>}</a:t>
            </a:r>
            <a:r>
              <a:rPr lang="en-US" b="1" dirty="0">
                <a:solidFill>
                  <a:schemeClr val="folHlink"/>
                </a:solidFill>
              </a:rPr>
              <a:t>       </a:t>
            </a:r>
          </a:p>
        </p:txBody>
      </p:sp>
      <p:sp>
        <p:nvSpPr>
          <p:cNvPr id="6" name="Slide Number Placeholder 5"/>
          <p:cNvSpPr>
            <a:spLocks noGrp="1"/>
          </p:cNvSpPr>
          <p:nvPr>
            <p:ph type="sldNum" sz="quarter" idx="11"/>
          </p:nvPr>
        </p:nvSpPr>
        <p:spPr/>
        <p:txBody>
          <a:bodyPr/>
          <a:lstStyle/>
          <a:p>
            <a:pPr>
              <a:defRPr/>
            </a:pPr>
            <a:fld id="{E6B53126-0003-4205-8CA0-12067C577708}" type="slidenum">
              <a:rPr lang="ar-SA" smtClean="0"/>
              <a:pPr>
                <a:defRPr/>
              </a:pPr>
              <a:t>60</a:t>
            </a:fld>
            <a:endParaRPr lang="en-US"/>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a:xfrm>
            <a:off x="685800" y="269875"/>
            <a:ext cx="7772400" cy="1143000"/>
          </a:xfrm>
        </p:spPr>
        <p:txBody>
          <a:bodyPr/>
          <a:lstStyle/>
          <a:p>
            <a:r>
              <a:rPr lang="en-US" smtClean="0"/>
              <a:t>Universal Application Part II</a:t>
            </a:r>
          </a:p>
        </p:txBody>
      </p:sp>
      <p:sp>
        <p:nvSpPr>
          <p:cNvPr id="61445" name="Rectangle 3"/>
          <p:cNvSpPr>
            <a:spLocks noChangeArrowheads="1"/>
          </p:cNvSpPr>
          <p:nvPr/>
        </p:nvSpPr>
        <p:spPr bwMode="auto">
          <a:xfrm>
            <a:off x="890588" y="1554163"/>
            <a:ext cx="7588250" cy="3743325"/>
          </a:xfrm>
          <a:prstGeom prst="rect">
            <a:avLst/>
          </a:prstGeom>
          <a:solidFill>
            <a:srgbClr val="FFFFCC"/>
          </a:solidFill>
          <a:ln w="9525">
            <a:noFill/>
            <a:miter lim="800000"/>
            <a:headEnd/>
            <a:tailEnd/>
          </a:ln>
        </p:spPr>
        <p:txBody>
          <a:bodyPr>
            <a:spAutoFit/>
          </a:bodyPr>
          <a:lstStyle/>
          <a:p>
            <a:r>
              <a:rPr lang="en-US" b="1">
                <a:solidFill>
                  <a:schemeClr val="folHlink"/>
                </a:solidFill>
              </a:rPr>
              <a:t>...</a:t>
            </a:r>
          </a:p>
          <a:p>
            <a:r>
              <a:rPr lang="en-US" b="1">
                <a:solidFill>
                  <a:schemeClr val="accent1"/>
                </a:solidFill>
              </a:rPr>
              <a:t>//compute my response</a:t>
            </a:r>
          </a:p>
          <a:p>
            <a:r>
              <a:rPr lang="en-US" b="1">
                <a:solidFill>
                  <a:schemeClr val="folHlink"/>
                </a:solidFill>
              </a:rPr>
              <a:t>SeqObject MyObject = new SeqObject();</a:t>
            </a:r>
          </a:p>
          <a:p>
            <a:r>
              <a:rPr lang="en-US" b="1">
                <a:solidFill>
                  <a:schemeClr val="folHlink"/>
                </a:solidFill>
              </a:rPr>
              <a:t>current = tail.next;</a:t>
            </a:r>
          </a:p>
          <a:p>
            <a:r>
              <a:rPr lang="en-US" b="1">
                <a:solidFill>
                  <a:schemeClr val="folHlink"/>
                </a:solidFill>
              </a:rPr>
              <a:t>while (current != prefer){ </a:t>
            </a:r>
          </a:p>
          <a:p>
            <a:pPr lvl="1"/>
            <a:r>
              <a:rPr lang="en-US" b="1">
                <a:solidFill>
                  <a:schemeClr val="folHlink"/>
                </a:solidFill>
              </a:rPr>
              <a:t>MyObject.apply(current.invoc);                              current = current.next;</a:t>
            </a:r>
          </a:p>
          <a:p>
            <a:r>
              <a:rPr lang="en-US" b="1">
                <a:solidFill>
                  <a:schemeClr val="folHlink"/>
                </a:solidFill>
              </a:rPr>
              <a:t>  } </a:t>
            </a:r>
          </a:p>
          <a:p>
            <a:r>
              <a:rPr lang="en-US" b="1">
                <a:solidFill>
                  <a:schemeClr val="folHlink"/>
                </a:solidFill>
              </a:rPr>
              <a:t>return MyObject.apply(current.invoc);</a:t>
            </a:r>
          </a:p>
          <a:p>
            <a:r>
              <a:rPr lang="en-US" b="1">
                <a:solidFill>
                  <a:schemeClr val="folHlink"/>
                </a:solidFill>
              </a:rPr>
              <a:t>}       </a:t>
            </a:r>
          </a:p>
        </p:txBody>
      </p:sp>
      <p:sp>
        <p:nvSpPr>
          <p:cNvPr id="61446" name="AutoShape 4"/>
          <p:cNvSpPr>
            <a:spLocks noChangeArrowheads="1"/>
          </p:cNvSpPr>
          <p:nvPr/>
        </p:nvSpPr>
        <p:spPr bwMode="auto">
          <a:xfrm>
            <a:off x="736600" y="1924050"/>
            <a:ext cx="4592638" cy="466725"/>
          </a:xfrm>
          <a:prstGeom prst="wedgeRoundRectCallout">
            <a:avLst>
              <a:gd name="adj1" fmla="val 40426"/>
              <a:gd name="adj2" fmla="val 465648"/>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61447" name="Rectangle 5"/>
          <p:cNvSpPr>
            <a:spLocks noChangeArrowheads="1"/>
          </p:cNvSpPr>
          <p:nvPr/>
        </p:nvSpPr>
        <p:spPr bwMode="auto">
          <a:xfrm>
            <a:off x="836613" y="4373563"/>
            <a:ext cx="7540625" cy="946150"/>
          </a:xfrm>
          <a:prstGeom prst="rect">
            <a:avLst/>
          </a:prstGeom>
          <a:solidFill>
            <a:schemeClr val="bg1"/>
          </a:solidFill>
          <a:ln w="9525">
            <a:noFill/>
            <a:miter lim="800000"/>
            <a:headEnd/>
            <a:tailEnd/>
          </a:ln>
        </p:spPr>
        <p:txBody>
          <a:bodyPr>
            <a:spAutoFit/>
          </a:bodyPr>
          <a:lstStyle/>
          <a:p>
            <a:pPr algn="ctr"/>
            <a:r>
              <a:rPr lang="en-US" sz="2800" b="1" dirty="0">
                <a:solidFill>
                  <a:srgbClr val="FF0000"/>
                </a:solidFill>
                <a:latin typeface="+mj-lt"/>
              </a:rPr>
              <a:t>Compute result by sequentially applying method calls in list to a private copy</a:t>
            </a: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61</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ChangeArrowheads="1"/>
          </p:cNvSpPr>
          <p:nvPr>
            <p:ph type="title"/>
          </p:nvPr>
        </p:nvSpPr>
        <p:spPr>
          <a:xfrm>
            <a:off x="685800" y="269875"/>
            <a:ext cx="7772400" cy="1143000"/>
          </a:xfrm>
        </p:spPr>
        <p:txBody>
          <a:bodyPr/>
          <a:lstStyle/>
          <a:p>
            <a:r>
              <a:rPr lang="en-US" dirty="0" smtClean="0"/>
              <a:t>Universal Application Part II</a:t>
            </a:r>
          </a:p>
        </p:txBody>
      </p:sp>
      <p:sp>
        <p:nvSpPr>
          <p:cNvPr id="62469" name="Rectangle 3"/>
          <p:cNvSpPr>
            <a:spLocks noChangeArrowheads="1"/>
          </p:cNvSpPr>
          <p:nvPr/>
        </p:nvSpPr>
        <p:spPr bwMode="auto">
          <a:xfrm>
            <a:off x="876300" y="1554163"/>
            <a:ext cx="7588250" cy="3743325"/>
          </a:xfrm>
          <a:prstGeom prst="rect">
            <a:avLst/>
          </a:prstGeom>
          <a:solidFill>
            <a:srgbClr val="FFFFCC"/>
          </a:solidFill>
          <a:ln w="9525">
            <a:noFill/>
            <a:miter lim="800000"/>
            <a:headEnd/>
            <a:tailEnd/>
          </a:ln>
        </p:spPr>
        <p:txBody>
          <a:bodyPr>
            <a:spAutoFit/>
          </a:bodyPr>
          <a:lstStyle/>
          <a:p>
            <a:r>
              <a:rPr lang="en-US" b="1">
                <a:solidFill>
                  <a:schemeClr val="folHlink"/>
                </a:solidFill>
              </a:rPr>
              <a:t>...</a:t>
            </a:r>
          </a:p>
          <a:p>
            <a:r>
              <a:rPr lang="en-US" b="1">
                <a:solidFill>
                  <a:schemeClr val="folHlink"/>
                </a:solidFill>
              </a:rPr>
              <a:t>//compute my response</a:t>
            </a:r>
          </a:p>
          <a:p>
            <a:r>
              <a:rPr lang="en-US" b="1"/>
              <a:t>SeqObject MyObject = </a:t>
            </a:r>
            <a:r>
              <a:rPr lang="en-US" b="1">
                <a:solidFill>
                  <a:schemeClr val="tx1"/>
                </a:solidFill>
              </a:rPr>
              <a:t>new</a:t>
            </a:r>
            <a:r>
              <a:rPr lang="en-US" b="1"/>
              <a:t> SeqObject();</a:t>
            </a:r>
          </a:p>
          <a:p>
            <a:r>
              <a:rPr lang="en-US" b="1">
                <a:solidFill>
                  <a:schemeClr val="folHlink"/>
                </a:solidFill>
              </a:rPr>
              <a:t>current = tail.next;</a:t>
            </a:r>
          </a:p>
          <a:p>
            <a:r>
              <a:rPr lang="en-US" b="1">
                <a:solidFill>
                  <a:schemeClr val="folHlink"/>
                </a:solidFill>
              </a:rPr>
              <a:t>while (current != prefer){ </a:t>
            </a:r>
          </a:p>
          <a:p>
            <a:pPr lvl="1"/>
            <a:r>
              <a:rPr lang="en-US" b="1">
                <a:solidFill>
                  <a:schemeClr val="folHlink"/>
                </a:solidFill>
              </a:rPr>
              <a:t>MyObject.apply(current.invoc);                              current = current.next;</a:t>
            </a:r>
          </a:p>
          <a:p>
            <a:r>
              <a:rPr lang="en-US" b="1">
                <a:solidFill>
                  <a:schemeClr val="folHlink"/>
                </a:solidFill>
              </a:rPr>
              <a:t>  } </a:t>
            </a:r>
          </a:p>
          <a:p>
            <a:r>
              <a:rPr lang="en-US" b="1">
                <a:solidFill>
                  <a:schemeClr val="folHlink"/>
                </a:solidFill>
              </a:rPr>
              <a:t>return MyObject.apply(current.invoc);</a:t>
            </a:r>
          </a:p>
          <a:p>
            <a:r>
              <a:rPr lang="en-US" b="1">
                <a:solidFill>
                  <a:schemeClr val="folHlink"/>
                </a:solidFill>
              </a:rPr>
              <a:t>}       </a:t>
            </a:r>
          </a:p>
        </p:txBody>
      </p:sp>
      <p:sp>
        <p:nvSpPr>
          <p:cNvPr id="62470" name="AutoShape 4"/>
          <p:cNvSpPr>
            <a:spLocks noChangeArrowheads="1"/>
          </p:cNvSpPr>
          <p:nvPr/>
        </p:nvSpPr>
        <p:spPr bwMode="auto">
          <a:xfrm>
            <a:off x="809625" y="2322513"/>
            <a:ext cx="7335838" cy="466725"/>
          </a:xfrm>
          <a:prstGeom prst="wedgeRoundRectCallout">
            <a:avLst>
              <a:gd name="adj1" fmla="val 28921"/>
              <a:gd name="adj2" fmla="val 531972"/>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62471" name="Rectangle 5"/>
          <p:cNvSpPr>
            <a:spLocks noChangeArrowheads="1"/>
          </p:cNvSpPr>
          <p:nvPr/>
        </p:nvSpPr>
        <p:spPr bwMode="auto">
          <a:xfrm>
            <a:off x="1028700" y="5213350"/>
            <a:ext cx="7362825" cy="519113"/>
          </a:xfrm>
          <a:prstGeom prst="rect">
            <a:avLst/>
          </a:prstGeom>
          <a:noFill/>
          <a:ln w="9525">
            <a:noFill/>
            <a:miter lim="800000"/>
            <a:headEnd/>
            <a:tailEnd/>
          </a:ln>
        </p:spPr>
        <p:txBody>
          <a:bodyPr>
            <a:spAutoFit/>
          </a:bodyPr>
          <a:lstStyle/>
          <a:p>
            <a:pPr algn="ctr"/>
            <a:r>
              <a:rPr lang="en-US" sz="2800" b="1" dirty="0">
                <a:solidFill>
                  <a:srgbClr val="FF0000"/>
                </a:solidFill>
                <a:latin typeface="+mj-lt"/>
              </a:rPr>
              <a:t>Start with copy of sequential object</a:t>
            </a: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62</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ChangeArrowheads="1"/>
          </p:cNvSpPr>
          <p:nvPr>
            <p:ph type="title"/>
          </p:nvPr>
        </p:nvSpPr>
        <p:spPr>
          <a:xfrm>
            <a:off x="685800" y="269875"/>
            <a:ext cx="7772400" cy="1143000"/>
          </a:xfrm>
        </p:spPr>
        <p:txBody>
          <a:bodyPr/>
          <a:lstStyle/>
          <a:p>
            <a:r>
              <a:rPr lang="en-US" smtClean="0"/>
              <a:t>Universal Application Part II</a:t>
            </a:r>
          </a:p>
        </p:txBody>
      </p:sp>
      <p:sp>
        <p:nvSpPr>
          <p:cNvPr id="63493" name="Rectangle 3"/>
          <p:cNvSpPr>
            <a:spLocks noChangeArrowheads="1"/>
          </p:cNvSpPr>
          <p:nvPr/>
        </p:nvSpPr>
        <p:spPr bwMode="auto">
          <a:xfrm>
            <a:off x="876300" y="1554163"/>
            <a:ext cx="7588250" cy="3743325"/>
          </a:xfrm>
          <a:prstGeom prst="rect">
            <a:avLst/>
          </a:prstGeom>
          <a:solidFill>
            <a:srgbClr val="FFFFCC"/>
          </a:solidFill>
          <a:ln w="9525">
            <a:noFill/>
            <a:miter lim="800000"/>
            <a:headEnd/>
            <a:tailEnd/>
          </a:ln>
        </p:spPr>
        <p:txBody>
          <a:bodyPr>
            <a:spAutoFit/>
          </a:bodyPr>
          <a:lstStyle/>
          <a:p>
            <a:r>
              <a:rPr lang="en-US" b="1">
                <a:solidFill>
                  <a:schemeClr val="folHlink"/>
                </a:solidFill>
              </a:rPr>
              <a:t>...</a:t>
            </a:r>
          </a:p>
          <a:p>
            <a:r>
              <a:rPr lang="en-US" b="1">
                <a:solidFill>
                  <a:schemeClr val="folHlink"/>
                </a:solidFill>
              </a:rPr>
              <a:t>//compute my response</a:t>
            </a:r>
          </a:p>
          <a:p>
            <a:r>
              <a:rPr lang="en-US" b="1">
                <a:solidFill>
                  <a:schemeClr val="folHlink"/>
                </a:solidFill>
              </a:rPr>
              <a:t>SeqObject MyObject = new SeqObject();</a:t>
            </a:r>
          </a:p>
          <a:p>
            <a:r>
              <a:rPr lang="en-US" b="1">
                <a:solidFill>
                  <a:srgbClr val="3333FF"/>
                </a:solidFill>
              </a:rPr>
              <a:t>current = tail.next;</a:t>
            </a:r>
          </a:p>
          <a:p>
            <a:r>
              <a:rPr lang="en-US" b="1">
                <a:solidFill>
                  <a:schemeClr val="folHlink"/>
                </a:solidFill>
              </a:rPr>
              <a:t>while (current != prefer){ </a:t>
            </a:r>
          </a:p>
          <a:p>
            <a:pPr lvl="1"/>
            <a:r>
              <a:rPr lang="en-US" b="1">
                <a:solidFill>
                  <a:schemeClr val="folHlink"/>
                </a:solidFill>
              </a:rPr>
              <a:t>MyObject.apply(current.invoc);                              current = current.next;</a:t>
            </a:r>
          </a:p>
          <a:p>
            <a:r>
              <a:rPr lang="en-US" b="1">
                <a:solidFill>
                  <a:schemeClr val="folHlink"/>
                </a:solidFill>
              </a:rPr>
              <a:t>  } </a:t>
            </a:r>
          </a:p>
          <a:p>
            <a:r>
              <a:rPr lang="en-US" b="1">
                <a:solidFill>
                  <a:schemeClr val="folHlink"/>
                </a:solidFill>
              </a:rPr>
              <a:t>return MyObject.apply(current.invoc);</a:t>
            </a:r>
          </a:p>
          <a:p>
            <a:r>
              <a:rPr lang="en-US" b="1">
                <a:solidFill>
                  <a:schemeClr val="folHlink"/>
                </a:solidFill>
              </a:rPr>
              <a:t>}       </a:t>
            </a:r>
          </a:p>
        </p:txBody>
      </p:sp>
      <p:sp>
        <p:nvSpPr>
          <p:cNvPr id="63494" name="AutoShape 4"/>
          <p:cNvSpPr>
            <a:spLocks noChangeArrowheads="1"/>
          </p:cNvSpPr>
          <p:nvPr/>
        </p:nvSpPr>
        <p:spPr bwMode="auto">
          <a:xfrm>
            <a:off x="765175" y="2690813"/>
            <a:ext cx="4002088" cy="436562"/>
          </a:xfrm>
          <a:prstGeom prst="wedgeRoundRectCallout">
            <a:avLst>
              <a:gd name="adj1" fmla="val 20963"/>
              <a:gd name="adj2" fmla="val 575454"/>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63495" name="Rectangle 5"/>
          <p:cNvSpPr>
            <a:spLocks noChangeArrowheads="1"/>
          </p:cNvSpPr>
          <p:nvPr/>
        </p:nvSpPr>
        <p:spPr bwMode="auto">
          <a:xfrm>
            <a:off x="1309688" y="5330825"/>
            <a:ext cx="6567487" cy="519113"/>
          </a:xfrm>
          <a:prstGeom prst="rect">
            <a:avLst/>
          </a:prstGeom>
          <a:noFill/>
          <a:ln w="9525">
            <a:noFill/>
            <a:miter lim="800000"/>
            <a:headEnd/>
            <a:tailEnd/>
          </a:ln>
        </p:spPr>
        <p:txBody>
          <a:bodyPr>
            <a:spAutoFit/>
          </a:bodyPr>
          <a:lstStyle/>
          <a:p>
            <a:pPr algn="ctr"/>
            <a:r>
              <a:rPr lang="en-US" sz="2800" b="1" dirty="0">
                <a:solidFill>
                  <a:srgbClr val="FF0000"/>
                </a:solidFill>
                <a:latin typeface="+mj-lt"/>
              </a:rPr>
              <a:t>new method call appended after tail</a:t>
            </a: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63</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a:xfrm>
            <a:off x="685800" y="269875"/>
            <a:ext cx="7772400" cy="1143000"/>
          </a:xfrm>
        </p:spPr>
        <p:txBody>
          <a:bodyPr/>
          <a:lstStyle/>
          <a:p>
            <a:r>
              <a:rPr lang="en-US" smtClean="0"/>
              <a:t>Universal Application Part II</a:t>
            </a:r>
          </a:p>
        </p:txBody>
      </p:sp>
      <p:sp>
        <p:nvSpPr>
          <p:cNvPr id="64517" name="Rectangle 3"/>
          <p:cNvSpPr>
            <a:spLocks noChangeArrowheads="1"/>
          </p:cNvSpPr>
          <p:nvPr/>
        </p:nvSpPr>
        <p:spPr bwMode="auto">
          <a:xfrm>
            <a:off x="876300" y="1554163"/>
            <a:ext cx="7588250" cy="3743325"/>
          </a:xfrm>
          <a:prstGeom prst="rect">
            <a:avLst/>
          </a:prstGeom>
          <a:solidFill>
            <a:srgbClr val="FFFFCC"/>
          </a:solidFill>
          <a:ln w="9525">
            <a:noFill/>
            <a:miter lim="800000"/>
            <a:headEnd/>
            <a:tailEnd/>
          </a:ln>
        </p:spPr>
        <p:txBody>
          <a:bodyPr>
            <a:spAutoFit/>
          </a:bodyPr>
          <a:lstStyle/>
          <a:p>
            <a:r>
              <a:rPr lang="en-US" b="1">
                <a:solidFill>
                  <a:schemeClr val="folHlink"/>
                </a:solidFill>
              </a:rPr>
              <a:t>...</a:t>
            </a:r>
          </a:p>
          <a:p>
            <a:r>
              <a:rPr lang="en-US" b="1">
                <a:solidFill>
                  <a:schemeClr val="folHlink"/>
                </a:solidFill>
              </a:rPr>
              <a:t>//compute my response</a:t>
            </a:r>
          </a:p>
          <a:p>
            <a:r>
              <a:rPr lang="en-US" b="1">
                <a:solidFill>
                  <a:schemeClr val="folHlink"/>
                </a:solidFill>
              </a:rPr>
              <a:t>SeqObject MyObject = new SeqObject();</a:t>
            </a:r>
          </a:p>
          <a:p>
            <a:r>
              <a:rPr lang="en-US" b="1">
                <a:solidFill>
                  <a:schemeClr val="folHlink"/>
                </a:solidFill>
              </a:rPr>
              <a:t>current = tail.next;</a:t>
            </a:r>
          </a:p>
          <a:p>
            <a:r>
              <a:rPr lang="en-US" b="1">
                <a:solidFill>
                  <a:schemeClr val="tx1"/>
                </a:solidFill>
              </a:rPr>
              <a:t>while</a:t>
            </a:r>
            <a:r>
              <a:rPr lang="en-US" b="1">
                <a:solidFill>
                  <a:srgbClr val="3333FF"/>
                </a:solidFill>
              </a:rPr>
              <a:t> (current != prefer){</a:t>
            </a:r>
            <a:r>
              <a:rPr lang="en-US" b="1">
                <a:solidFill>
                  <a:schemeClr val="folHlink"/>
                </a:solidFill>
              </a:rPr>
              <a:t> </a:t>
            </a:r>
          </a:p>
          <a:p>
            <a:pPr lvl="1"/>
            <a:r>
              <a:rPr lang="en-US" b="1">
                <a:solidFill>
                  <a:schemeClr val="folHlink"/>
                </a:solidFill>
              </a:rPr>
              <a:t>MyObject.apply(current.invoc);                              current = current.next;</a:t>
            </a:r>
          </a:p>
          <a:p>
            <a:r>
              <a:rPr lang="en-US" b="1">
                <a:solidFill>
                  <a:schemeClr val="folHlink"/>
                </a:solidFill>
              </a:rPr>
              <a:t>  } </a:t>
            </a:r>
          </a:p>
          <a:p>
            <a:r>
              <a:rPr lang="en-US" b="1">
                <a:solidFill>
                  <a:schemeClr val="folHlink"/>
                </a:solidFill>
              </a:rPr>
              <a:t>return MyObject.apply(current.invoc);</a:t>
            </a:r>
          </a:p>
          <a:p>
            <a:r>
              <a:rPr lang="en-US" b="1">
                <a:solidFill>
                  <a:schemeClr val="folHlink"/>
                </a:solidFill>
              </a:rPr>
              <a:t>}       </a:t>
            </a:r>
          </a:p>
        </p:txBody>
      </p:sp>
      <p:sp>
        <p:nvSpPr>
          <p:cNvPr id="64518" name="AutoShape 4"/>
          <p:cNvSpPr>
            <a:spLocks noChangeArrowheads="1"/>
          </p:cNvSpPr>
          <p:nvPr/>
        </p:nvSpPr>
        <p:spPr bwMode="auto">
          <a:xfrm>
            <a:off x="941388" y="3001963"/>
            <a:ext cx="5167312" cy="525462"/>
          </a:xfrm>
          <a:prstGeom prst="wedgeRoundRectCallout">
            <a:avLst>
              <a:gd name="adj1" fmla="val -13319"/>
              <a:gd name="adj2" fmla="val 438819"/>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64519" name="Rectangle 5"/>
          <p:cNvSpPr>
            <a:spLocks noChangeArrowheads="1"/>
          </p:cNvSpPr>
          <p:nvPr/>
        </p:nvSpPr>
        <p:spPr bwMode="auto">
          <a:xfrm>
            <a:off x="1674813" y="5494338"/>
            <a:ext cx="6184900" cy="519112"/>
          </a:xfrm>
          <a:prstGeom prst="rect">
            <a:avLst/>
          </a:prstGeom>
          <a:noFill/>
          <a:ln w="9525">
            <a:noFill/>
            <a:miter lim="800000"/>
            <a:headEnd/>
            <a:tailEnd/>
          </a:ln>
        </p:spPr>
        <p:txBody>
          <a:bodyPr>
            <a:spAutoFit/>
          </a:bodyPr>
          <a:lstStyle/>
          <a:p>
            <a:pPr algn="ctr"/>
            <a:r>
              <a:rPr lang="en-US" sz="2800" b="1" dirty="0">
                <a:solidFill>
                  <a:srgbClr val="FF0000"/>
                </a:solidFill>
                <a:latin typeface="+mj-lt"/>
              </a:rPr>
              <a:t>While my method call not linked …</a:t>
            </a: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64</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ChangeArrowheads="1"/>
          </p:cNvSpPr>
          <p:nvPr>
            <p:ph type="title"/>
          </p:nvPr>
        </p:nvSpPr>
        <p:spPr>
          <a:xfrm>
            <a:off x="685800" y="269875"/>
            <a:ext cx="7772400" cy="1143000"/>
          </a:xfrm>
        </p:spPr>
        <p:txBody>
          <a:bodyPr/>
          <a:lstStyle/>
          <a:p>
            <a:r>
              <a:rPr lang="en-US" smtClean="0"/>
              <a:t>Universal Application Part II</a:t>
            </a:r>
          </a:p>
        </p:txBody>
      </p:sp>
      <p:sp>
        <p:nvSpPr>
          <p:cNvPr id="65541" name="Rectangle 3"/>
          <p:cNvSpPr>
            <a:spLocks noChangeArrowheads="1"/>
          </p:cNvSpPr>
          <p:nvPr/>
        </p:nvSpPr>
        <p:spPr bwMode="auto">
          <a:xfrm>
            <a:off x="876300" y="1554163"/>
            <a:ext cx="7588250" cy="3743325"/>
          </a:xfrm>
          <a:prstGeom prst="rect">
            <a:avLst/>
          </a:prstGeom>
          <a:solidFill>
            <a:srgbClr val="FFFFCC"/>
          </a:solidFill>
          <a:ln w="9525">
            <a:noFill/>
            <a:miter lim="800000"/>
            <a:headEnd/>
            <a:tailEnd/>
          </a:ln>
        </p:spPr>
        <p:txBody>
          <a:bodyPr>
            <a:spAutoFit/>
          </a:bodyPr>
          <a:lstStyle/>
          <a:p>
            <a:r>
              <a:rPr lang="en-US" b="1">
                <a:solidFill>
                  <a:schemeClr val="folHlink"/>
                </a:solidFill>
              </a:rPr>
              <a:t>...</a:t>
            </a:r>
          </a:p>
          <a:p>
            <a:r>
              <a:rPr lang="en-US" b="1">
                <a:solidFill>
                  <a:schemeClr val="folHlink"/>
                </a:solidFill>
              </a:rPr>
              <a:t>//compute my response</a:t>
            </a:r>
          </a:p>
          <a:p>
            <a:r>
              <a:rPr lang="en-US" b="1">
                <a:solidFill>
                  <a:schemeClr val="folHlink"/>
                </a:solidFill>
              </a:rPr>
              <a:t>SeqObject MyObject = new SeqObject();</a:t>
            </a:r>
          </a:p>
          <a:p>
            <a:r>
              <a:rPr lang="en-US" b="1">
                <a:solidFill>
                  <a:schemeClr val="folHlink"/>
                </a:solidFill>
              </a:rPr>
              <a:t>current = tail.next;</a:t>
            </a:r>
          </a:p>
          <a:p>
            <a:r>
              <a:rPr lang="en-US" b="1">
                <a:solidFill>
                  <a:schemeClr val="folHlink"/>
                </a:solidFill>
              </a:rPr>
              <a:t>while (current != prefer){ </a:t>
            </a:r>
          </a:p>
          <a:p>
            <a:pPr lvl="1"/>
            <a:r>
              <a:rPr lang="en-US" b="1">
                <a:solidFill>
                  <a:srgbClr val="3333FF"/>
                </a:solidFill>
              </a:rPr>
              <a:t>MyObject.apply(current.invoc);                              current = current.next;</a:t>
            </a:r>
          </a:p>
          <a:p>
            <a:r>
              <a:rPr lang="en-US" b="1">
                <a:solidFill>
                  <a:schemeClr val="folHlink"/>
                </a:solidFill>
              </a:rPr>
              <a:t>  } </a:t>
            </a:r>
          </a:p>
          <a:p>
            <a:r>
              <a:rPr lang="en-US" b="1">
                <a:solidFill>
                  <a:schemeClr val="folHlink"/>
                </a:solidFill>
              </a:rPr>
              <a:t>return MyObject.apply(current.invoc);</a:t>
            </a:r>
          </a:p>
          <a:p>
            <a:r>
              <a:rPr lang="en-US" b="1">
                <a:solidFill>
                  <a:schemeClr val="folHlink"/>
                </a:solidFill>
              </a:rPr>
              <a:t>}       </a:t>
            </a:r>
          </a:p>
        </p:txBody>
      </p:sp>
      <p:sp>
        <p:nvSpPr>
          <p:cNvPr id="65542" name="AutoShape 4"/>
          <p:cNvSpPr>
            <a:spLocks noChangeArrowheads="1"/>
          </p:cNvSpPr>
          <p:nvPr/>
        </p:nvSpPr>
        <p:spPr bwMode="auto">
          <a:xfrm>
            <a:off x="1265238" y="3400425"/>
            <a:ext cx="5757862" cy="909638"/>
          </a:xfrm>
          <a:prstGeom prst="wedgeRoundRectCallout">
            <a:avLst>
              <a:gd name="adj1" fmla="val 5500"/>
              <a:gd name="adj2" fmla="val 185426"/>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65543" name="Rectangle 5"/>
          <p:cNvSpPr>
            <a:spLocks noChangeArrowheads="1"/>
          </p:cNvSpPr>
          <p:nvPr/>
        </p:nvSpPr>
        <p:spPr bwMode="auto">
          <a:xfrm>
            <a:off x="1277938" y="5494338"/>
            <a:ext cx="6581775" cy="519112"/>
          </a:xfrm>
          <a:prstGeom prst="rect">
            <a:avLst/>
          </a:prstGeom>
          <a:noFill/>
          <a:ln w="9525">
            <a:noFill/>
            <a:miter lim="800000"/>
            <a:headEnd/>
            <a:tailEnd/>
          </a:ln>
        </p:spPr>
        <p:txBody>
          <a:bodyPr>
            <a:spAutoFit/>
          </a:bodyPr>
          <a:lstStyle/>
          <a:p>
            <a:pPr algn="ctr"/>
            <a:r>
              <a:rPr lang="en-US" sz="2800" b="1" dirty="0">
                <a:solidFill>
                  <a:srgbClr val="FF0000"/>
                </a:solidFill>
                <a:latin typeface="+mj-lt"/>
              </a:rPr>
              <a:t>Apply current node’s method</a:t>
            </a: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65</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a:xfrm>
            <a:off x="685800" y="269875"/>
            <a:ext cx="7772400" cy="1143000"/>
          </a:xfrm>
        </p:spPr>
        <p:txBody>
          <a:bodyPr/>
          <a:lstStyle/>
          <a:p>
            <a:r>
              <a:rPr lang="en-US" smtClean="0"/>
              <a:t>Universal Application Part II</a:t>
            </a:r>
          </a:p>
        </p:txBody>
      </p:sp>
      <p:sp>
        <p:nvSpPr>
          <p:cNvPr id="66565" name="Rectangle 3"/>
          <p:cNvSpPr>
            <a:spLocks noChangeArrowheads="1"/>
          </p:cNvSpPr>
          <p:nvPr/>
        </p:nvSpPr>
        <p:spPr bwMode="auto">
          <a:xfrm>
            <a:off x="876300" y="1554163"/>
            <a:ext cx="7588250" cy="3743325"/>
          </a:xfrm>
          <a:prstGeom prst="rect">
            <a:avLst/>
          </a:prstGeom>
          <a:solidFill>
            <a:srgbClr val="FFFFCC"/>
          </a:solidFill>
          <a:ln w="9525">
            <a:noFill/>
            <a:miter lim="800000"/>
            <a:headEnd/>
            <a:tailEnd/>
          </a:ln>
        </p:spPr>
        <p:txBody>
          <a:bodyPr>
            <a:spAutoFit/>
          </a:bodyPr>
          <a:lstStyle/>
          <a:p>
            <a:r>
              <a:rPr lang="en-US" b="1">
                <a:solidFill>
                  <a:schemeClr val="folHlink"/>
                </a:solidFill>
              </a:rPr>
              <a:t>...</a:t>
            </a:r>
          </a:p>
          <a:p>
            <a:r>
              <a:rPr lang="en-US" b="1">
                <a:solidFill>
                  <a:schemeClr val="folHlink"/>
                </a:solidFill>
              </a:rPr>
              <a:t>//compute my response</a:t>
            </a:r>
          </a:p>
          <a:p>
            <a:r>
              <a:rPr lang="en-US" b="1">
                <a:solidFill>
                  <a:schemeClr val="folHlink"/>
                </a:solidFill>
              </a:rPr>
              <a:t>SeqObject MyObject = new SeqObject();</a:t>
            </a:r>
          </a:p>
          <a:p>
            <a:r>
              <a:rPr lang="en-US" b="1">
                <a:solidFill>
                  <a:schemeClr val="folHlink"/>
                </a:solidFill>
              </a:rPr>
              <a:t>current = tail.next;</a:t>
            </a:r>
          </a:p>
          <a:p>
            <a:r>
              <a:rPr lang="en-US" b="1">
                <a:solidFill>
                  <a:schemeClr val="folHlink"/>
                </a:solidFill>
              </a:rPr>
              <a:t>while (current != prefer){ </a:t>
            </a:r>
          </a:p>
          <a:p>
            <a:pPr lvl="1"/>
            <a:r>
              <a:rPr lang="en-US" b="1">
                <a:solidFill>
                  <a:schemeClr val="folHlink"/>
                </a:solidFill>
              </a:rPr>
              <a:t>MyObject.apply(current.invoc);                              current = current.next;</a:t>
            </a:r>
          </a:p>
          <a:p>
            <a:r>
              <a:rPr lang="en-US" b="1">
                <a:solidFill>
                  <a:schemeClr val="folHlink"/>
                </a:solidFill>
              </a:rPr>
              <a:t>  } </a:t>
            </a:r>
          </a:p>
          <a:p>
            <a:r>
              <a:rPr lang="en-US" b="1">
                <a:solidFill>
                  <a:schemeClr val="tx1"/>
                </a:solidFill>
              </a:rPr>
              <a:t>return</a:t>
            </a:r>
            <a:r>
              <a:rPr lang="en-US" b="1">
                <a:solidFill>
                  <a:srgbClr val="3333FF"/>
                </a:solidFill>
              </a:rPr>
              <a:t> MyObject.apply(current.invoc);</a:t>
            </a:r>
          </a:p>
          <a:p>
            <a:r>
              <a:rPr lang="en-US" b="1">
                <a:solidFill>
                  <a:schemeClr val="folHlink"/>
                </a:solidFill>
              </a:rPr>
              <a:t>}       </a:t>
            </a:r>
          </a:p>
        </p:txBody>
      </p:sp>
      <p:sp>
        <p:nvSpPr>
          <p:cNvPr id="66566" name="AutoShape 4"/>
          <p:cNvSpPr>
            <a:spLocks noChangeArrowheads="1"/>
          </p:cNvSpPr>
          <p:nvPr/>
        </p:nvSpPr>
        <p:spPr bwMode="auto">
          <a:xfrm>
            <a:off x="895350" y="4432300"/>
            <a:ext cx="7054850" cy="555625"/>
          </a:xfrm>
          <a:prstGeom prst="wedgeRoundRectCallout">
            <a:avLst>
              <a:gd name="adj1" fmla="val -5560"/>
              <a:gd name="adj2" fmla="val 136287"/>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66567" name="Rectangle 5"/>
          <p:cNvSpPr>
            <a:spLocks noChangeArrowheads="1"/>
          </p:cNvSpPr>
          <p:nvPr/>
        </p:nvSpPr>
        <p:spPr bwMode="auto">
          <a:xfrm>
            <a:off x="998538" y="5375275"/>
            <a:ext cx="7496175" cy="523220"/>
          </a:xfrm>
          <a:prstGeom prst="rect">
            <a:avLst/>
          </a:prstGeom>
          <a:noFill/>
          <a:ln w="9525">
            <a:noFill/>
            <a:miter lim="800000"/>
            <a:headEnd/>
            <a:tailEnd/>
          </a:ln>
        </p:spPr>
        <p:txBody>
          <a:bodyPr>
            <a:spAutoFit/>
          </a:bodyPr>
          <a:lstStyle/>
          <a:p>
            <a:pPr algn="ctr"/>
            <a:r>
              <a:rPr lang="en-US" sz="2800" b="1" dirty="0">
                <a:solidFill>
                  <a:srgbClr val="FF0000"/>
                </a:solidFill>
                <a:latin typeface="+mn-lt"/>
              </a:rPr>
              <a:t>Return result after my method call applied</a:t>
            </a: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66</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p:txBody>
          <a:bodyPr/>
          <a:lstStyle/>
          <a:p>
            <a:r>
              <a:rPr lang="en-US" smtClean="0"/>
              <a:t>Correctness</a:t>
            </a:r>
          </a:p>
        </p:txBody>
      </p:sp>
      <p:sp>
        <p:nvSpPr>
          <p:cNvPr id="67589" name="Rectangle 3"/>
          <p:cNvSpPr>
            <a:spLocks noGrp="1" noChangeArrowheads="1"/>
          </p:cNvSpPr>
          <p:nvPr>
            <p:ph type="body" idx="1"/>
          </p:nvPr>
        </p:nvSpPr>
        <p:spPr/>
        <p:txBody>
          <a:bodyPr/>
          <a:lstStyle/>
          <a:p>
            <a:r>
              <a:rPr lang="en-US" smtClean="0"/>
              <a:t>List defines linearized sequential  history</a:t>
            </a:r>
          </a:p>
          <a:p>
            <a:r>
              <a:rPr lang="en-US" smtClean="0"/>
              <a:t>Thread returns its response based on list order</a:t>
            </a:r>
          </a:p>
        </p:txBody>
      </p:sp>
      <p:sp>
        <p:nvSpPr>
          <p:cNvPr id="6" name="Slide Number Placeholder 5"/>
          <p:cNvSpPr>
            <a:spLocks noGrp="1"/>
          </p:cNvSpPr>
          <p:nvPr>
            <p:ph type="sldNum" sz="quarter" idx="11"/>
          </p:nvPr>
        </p:nvSpPr>
        <p:spPr/>
        <p:txBody>
          <a:bodyPr/>
          <a:lstStyle/>
          <a:p>
            <a:pPr>
              <a:defRPr/>
            </a:pPr>
            <a:fld id="{967C4D33-6383-4CFE-AFB7-F84E968E56E0}" type="slidenum">
              <a:rPr lang="ar-SA" smtClean="0"/>
              <a:pPr>
                <a:defRPr/>
              </a:pPr>
              <a:t>67</a:t>
            </a:fld>
            <a:endParaRPr lang="en-US"/>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E4C05515-75C1-4AB0-8C7C-AADE19827C64}" type="slidenum">
              <a:rPr lang="ar-SA" sz="1400">
                <a:solidFill>
                  <a:schemeClr val="tx1"/>
                </a:solidFill>
                <a:latin typeface="+mn-lt"/>
                <a:cs typeface="Arial" charset="0"/>
              </a:rPr>
              <a:pPr algn="r">
                <a:defRPr/>
              </a:pPr>
              <a:t>68</a:t>
            </a:fld>
            <a:endParaRPr lang="en-US" sz="1400">
              <a:solidFill>
                <a:schemeClr val="tx1"/>
              </a:solidFill>
              <a:latin typeface="+mn-lt"/>
              <a:cs typeface="Arial" charset="0"/>
            </a:endParaRPr>
          </a:p>
        </p:txBody>
      </p:sp>
      <p:sp>
        <p:nvSpPr>
          <p:cNvPr id="68613" name="Rectangle 2"/>
          <p:cNvSpPr>
            <a:spLocks noGrp="1" noChangeArrowheads="1"/>
          </p:cNvSpPr>
          <p:nvPr>
            <p:ph type="title" idx="4294967295"/>
          </p:nvPr>
        </p:nvSpPr>
        <p:spPr>
          <a:xfrm>
            <a:off x="685800" y="381000"/>
            <a:ext cx="7772400" cy="1143000"/>
          </a:xfrm>
        </p:spPr>
        <p:txBody>
          <a:bodyPr/>
          <a:lstStyle/>
          <a:p>
            <a:r>
              <a:rPr lang="en-US" smtClean="0"/>
              <a:t>Lock-freedom</a:t>
            </a:r>
          </a:p>
        </p:txBody>
      </p:sp>
      <p:sp>
        <p:nvSpPr>
          <p:cNvPr id="68614" name="Rectangle 3"/>
          <p:cNvSpPr>
            <a:spLocks noGrp="1" noChangeArrowheads="1"/>
          </p:cNvSpPr>
          <p:nvPr>
            <p:ph type="body" idx="4294967295"/>
          </p:nvPr>
        </p:nvSpPr>
        <p:spPr>
          <a:xfrm>
            <a:off x="685800" y="1638300"/>
            <a:ext cx="7772400" cy="4114800"/>
          </a:xfrm>
        </p:spPr>
        <p:txBody>
          <a:bodyPr/>
          <a:lstStyle/>
          <a:p>
            <a:r>
              <a:rPr lang="en-US" smtClean="0"/>
              <a:t>Lock-free because </a:t>
            </a:r>
          </a:p>
          <a:p>
            <a:pPr lvl="1"/>
            <a:r>
              <a:rPr lang="en-US" smtClean="0"/>
              <a:t>A thread moves forward in list</a:t>
            </a:r>
          </a:p>
          <a:p>
            <a:pPr lvl="1"/>
            <a:r>
              <a:rPr lang="en-US" smtClean="0"/>
              <a:t>Can repeatedly fail to win consensus on “real” head only if another succeeds</a:t>
            </a:r>
          </a:p>
          <a:p>
            <a:pPr lvl="1"/>
            <a:r>
              <a:rPr lang="en-US" smtClean="0"/>
              <a:t>Consensus winner adds node and completes within a finite number of steps</a:t>
            </a:r>
          </a:p>
          <a:p>
            <a:endParaRPr lang="en-US" smtClean="0"/>
          </a:p>
        </p:txBody>
      </p:sp>
      <p:sp>
        <p:nvSpPr>
          <p:cNvPr id="8" name="Slide Number Placeholder 7"/>
          <p:cNvSpPr>
            <a:spLocks noGrp="1"/>
          </p:cNvSpPr>
          <p:nvPr>
            <p:ph type="sldNum" sz="quarter" idx="11"/>
          </p:nvPr>
        </p:nvSpPr>
        <p:spPr/>
        <p:txBody>
          <a:bodyPr/>
          <a:lstStyle/>
          <a:p>
            <a:pPr>
              <a:defRPr/>
            </a:pPr>
            <a:fld id="{575C6DAE-4EB9-4E77-94A8-4EED80B02D93}" type="slidenum">
              <a:rPr lang="ar-SA" smtClean="0"/>
              <a:pPr>
                <a:defRPr/>
              </a:pPr>
              <a:t>68</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p:cNvSpPr>
            <a:spLocks noGrp="1" noChangeArrowheads="1"/>
          </p:cNvSpPr>
          <p:nvPr>
            <p:ph type="title"/>
          </p:nvPr>
        </p:nvSpPr>
        <p:spPr/>
        <p:txBody>
          <a:bodyPr/>
          <a:lstStyle/>
          <a:p>
            <a:r>
              <a:rPr lang="en-US" smtClean="0"/>
              <a:t>Wait-free Construction</a:t>
            </a:r>
          </a:p>
        </p:txBody>
      </p:sp>
      <p:sp>
        <p:nvSpPr>
          <p:cNvPr id="69637" name="Rectangle 3"/>
          <p:cNvSpPr>
            <a:spLocks noGrp="1" noChangeArrowheads="1"/>
          </p:cNvSpPr>
          <p:nvPr>
            <p:ph type="body" idx="1"/>
          </p:nvPr>
        </p:nvSpPr>
        <p:spPr/>
        <p:txBody>
          <a:bodyPr/>
          <a:lstStyle/>
          <a:p>
            <a:r>
              <a:rPr lang="en-US" smtClean="0"/>
              <a:t>Lock-free construction + </a:t>
            </a:r>
            <a:r>
              <a:rPr lang="en-US" b="1" smtClean="0">
                <a:solidFill>
                  <a:schemeClr val="tx1"/>
                </a:solidFill>
                <a:latin typeface="Lucida Console" pitchFamily="49" charset="0"/>
              </a:rPr>
              <a:t>announce</a:t>
            </a:r>
            <a:r>
              <a:rPr lang="en-US" smtClean="0"/>
              <a:t> array</a:t>
            </a:r>
          </a:p>
          <a:p>
            <a:r>
              <a:rPr lang="en-US" smtClean="0"/>
              <a:t>Stores (pointer to) node in </a:t>
            </a:r>
            <a:r>
              <a:rPr lang="en-US" b="1" smtClean="0">
                <a:solidFill>
                  <a:schemeClr val="tx1"/>
                </a:solidFill>
                <a:latin typeface="Lucida Console" pitchFamily="49" charset="0"/>
              </a:rPr>
              <a:t>announce</a:t>
            </a:r>
          </a:p>
          <a:p>
            <a:pPr lvl="1"/>
            <a:r>
              <a:rPr lang="en-US" smtClean="0"/>
              <a:t>If a thread doesn’t append its node</a:t>
            </a:r>
          </a:p>
          <a:p>
            <a:pPr lvl="1"/>
            <a:r>
              <a:rPr lang="en-US" smtClean="0"/>
              <a:t>Another thread will see it in array and </a:t>
            </a:r>
            <a:r>
              <a:rPr lang="en-US" b="1" i="1" smtClean="0"/>
              <a:t>help</a:t>
            </a:r>
            <a:r>
              <a:rPr lang="en-US" smtClean="0"/>
              <a:t> append it</a:t>
            </a:r>
          </a:p>
          <a:p>
            <a:endParaRPr lang="en-US" smtClean="0"/>
          </a:p>
        </p:txBody>
      </p:sp>
      <p:sp>
        <p:nvSpPr>
          <p:cNvPr id="6" name="Slide Number Placeholder 5"/>
          <p:cNvSpPr>
            <a:spLocks noGrp="1"/>
          </p:cNvSpPr>
          <p:nvPr>
            <p:ph type="sldNum" sz="quarter" idx="11"/>
          </p:nvPr>
        </p:nvSpPr>
        <p:spPr/>
        <p:txBody>
          <a:bodyPr/>
          <a:lstStyle/>
          <a:p>
            <a:pPr>
              <a:defRPr/>
            </a:pPr>
            <a:fld id="{967C4D33-6383-4CFE-AFB7-F84E968E56E0}" type="slidenum">
              <a:rPr lang="ar-SA" smtClean="0"/>
              <a:pPr>
                <a:defRPr/>
              </a:pPr>
              <a:t>69</a:t>
            </a:fld>
            <a:endParaRPr lang="en-US"/>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en-US" smtClean="0"/>
              <a:t>Theorem: Universality</a:t>
            </a:r>
          </a:p>
        </p:txBody>
      </p:sp>
      <p:sp>
        <p:nvSpPr>
          <p:cNvPr id="8197" name="Rectangle 3"/>
          <p:cNvSpPr>
            <a:spLocks noGrp="1" noChangeArrowheads="1"/>
          </p:cNvSpPr>
          <p:nvPr>
            <p:ph type="body" idx="1"/>
          </p:nvPr>
        </p:nvSpPr>
        <p:spPr/>
        <p:txBody>
          <a:bodyPr/>
          <a:lstStyle/>
          <a:p>
            <a:r>
              <a:rPr lang="en-US" dirty="0" smtClean="0"/>
              <a:t>Consensus is </a:t>
            </a:r>
            <a:r>
              <a:rPr lang="en-US" dirty="0" smtClean="0">
                <a:solidFill>
                  <a:srgbClr val="FF0000"/>
                </a:solidFill>
              </a:rPr>
              <a:t>universal</a:t>
            </a:r>
          </a:p>
          <a:p>
            <a:r>
              <a:rPr lang="en-US" dirty="0" smtClean="0"/>
              <a:t>From </a:t>
            </a:r>
            <a:r>
              <a:rPr lang="en-US" i="1" dirty="0" smtClean="0">
                <a:solidFill>
                  <a:schemeClr val="tx1"/>
                </a:solidFill>
              </a:rPr>
              <a:t>n</a:t>
            </a:r>
            <a:r>
              <a:rPr lang="en-US" dirty="0" smtClean="0"/>
              <a:t>-thread consensus build a</a:t>
            </a:r>
          </a:p>
          <a:p>
            <a:pPr lvl="1"/>
            <a:r>
              <a:rPr lang="en-US" dirty="0" smtClean="0"/>
              <a:t>Wait-free</a:t>
            </a:r>
          </a:p>
          <a:p>
            <a:pPr lvl="1"/>
            <a:r>
              <a:rPr lang="en-US" dirty="0" err="1" smtClean="0"/>
              <a:t>Linearizable</a:t>
            </a:r>
            <a:endParaRPr lang="en-US" dirty="0" smtClean="0"/>
          </a:p>
          <a:p>
            <a:pPr lvl="1"/>
            <a:r>
              <a:rPr lang="en-US" b="1" i="1" dirty="0" smtClean="0">
                <a:solidFill>
                  <a:schemeClr val="tx1"/>
                </a:solidFill>
              </a:rPr>
              <a:t>n</a:t>
            </a:r>
            <a:r>
              <a:rPr lang="en-US" dirty="0" smtClean="0"/>
              <a:t>-threaded implementation</a:t>
            </a:r>
          </a:p>
          <a:p>
            <a:pPr lvl="1"/>
            <a:r>
              <a:rPr lang="en-US" dirty="0" smtClean="0"/>
              <a:t>Of </a:t>
            </a:r>
            <a:r>
              <a:rPr lang="en-US" b="1" dirty="0" smtClean="0">
                <a:solidFill>
                  <a:srgbClr val="FF3300"/>
                </a:solidFill>
              </a:rPr>
              <a:t>any</a:t>
            </a:r>
            <a:r>
              <a:rPr lang="en-US" dirty="0" smtClean="0"/>
              <a:t> sequentially specified object</a:t>
            </a:r>
          </a:p>
          <a:p>
            <a:pPr lvl="1"/>
            <a:endParaRPr lang="en-US" dirty="0" smtClean="0"/>
          </a:p>
        </p:txBody>
      </p:sp>
      <p:sp>
        <p:nvSpPr>
          <p:cNvPr id="6" name="Slide Number Placeholder 5"/>
          <p:cNvSpPr>
            <a:spLocks noGrp="1"/>
          </p:cNvSpPr>
          <p:nvPr>
            <p:ph type="sldNum" sz="quarter" idx="11"/>
          </p:nvPr>
        </p:nvSpPr>
        <p:spPr/>
        <p:txBody>
          <a:bodyPr/>
          <a:lstStyle/>
          <a:p>
            <a:pPr>
              <a:defRPr/>
            </a:pPr>
            <a:fld id="{967C4D33-6383-4CFE-AFB7-F84E968E56E0}" type="slidenum">
              <a:rPr lang="ar-SA" smtClean="0"/>
              <a:pPr>
                <a:defRPr/>
              </a:pPr>
              <a:t>7</a:t>
            </a:fld>
            <a:endParaRPr lang="en-US"/>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p:txBody>
          <a:bodyPr/>
          <a:lstStyle/>
          <a:p>
            <a:r>
              <a:rPr lang="en-US" smtClean="0"/>
              <a:t>Helping</a:t>
            </a:r>
          </a:p>
        </p:txBody>
      </p:sp>
      <p:sp>
        <p:nvSpPr>
          <p:cNvPr id="70661" name="Rectangle 3"/>
          <p:cNvSpPr>
            <a:spLocks noGrp="1" noChangeArrowheads="1"/>
          </p:cNvSpPr>
          <p:nvPr>
            <p:ph type="body" idx="1"/>
          </p:nvPr>
        </p:nvSpPr>
        <p:spPr/>
        <p:txBody>
          <a:bodyPr/>
          <a:lstStyle/>
          <a:p>
            <a:r>
              <a:rPr lang="en-US" smtClean="0"/>
              <a:t>“Announcing” my intention</a:t>
            </a:r>
          </a:p>
          <a:p>
            <a:pPr lvl="1"/>
            <a:r>
              <a:rPr lang="en-US" smtClean="0"/>
              <a:t>Guarantees progress</a:t>
            </a:r>
          </a:p>
          <a:p>
            <a:pPr lvl="1"/>
            <a:r>
              <a:rPr lang="en-US" smtClean="0"/>
              <a:t>Even if the scheduler hates me</a:t>
            </a:r>
          </a:p>
          <a:p>
            <a:pPr lvl="1"/>
            <a:r>
              <a:rPr lang="en-US" smtClean="0"/>
              <a:t>My method call will complete</a:t>
            </a:r>
          </a:p>
          <a:p>
            <a:r>
              <a:rPr lang="en-US" smtClean="0"/>
              <a:t>Makes protocol </a:t>
            </a:r>
            <a:r>
              <a:rPr lang="en-US" smtClean="0">
                <a:solidFill>
                  <a:schemeClr val="tx1"/>
                </a:solidFill>
              </a:rPr>
              <a:t>wait-free</a:t>
            </a:r>
          </a:p>
          <a:p>
            <a:r>
              <a:rPr lang="en-US" smtClean="0"/>
              <a:t>Otherwise </a:t>
            </a:r>
            <a:r>
              <a:rPr lang="en-US" smtClean="0">
                <a:solidFill>
                  <a:schemeClr val="tx1"/>
                </a:solidFill>
              </a:rPr>
              <a:t>starvation</a:t>
            </a:r>
            <a:r>
              <a:rPr lang="en-US" smtClean="0"/>
              <a:t> possible</a:t>
            </a:r>
          </a:p>
        </p:txBody>
      </p:sp>
      <p:sp>
        <p:nvSpPr>
          <p:cNvPr id="6" name="Slide Number Placeholder 5"/>
          <p:cNvSpPr>
            <a:spLocks noGrp="1"/>
          </p:cNvSpPr>
          <p:nvPr>
            <p:ph type="sldNum" sz="quarter" idx="11"/>
          </p:nvPr>
        </p:nvSpPr>
        <p:spPr/>
        <p:txBody>
          <a:bodyPr/>
          <a:lstStyle/>
          <a:p>
            <a:pPr>
              <a:defRPr/>
            </a:pPr>
            <a:fld id="{967C4D33-6383-4CFE-AFB7-F84E968E56E0}" type="slidenum">
              <a:rPr lang="ar-SA" smtClean="0"/>
              <a:pPr>
                <a:defRPr/>
              </a:pPr>
              <a:t>70</a:t>
            </a:fld>
            <a:endParaRPr lang="en-US"/>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84" name="Group 54"/>
          <p:cNvGrpSpPr>
            <a:grpSpLocks/>
          </p:cNvGrpSpPr>
          <p:nvPr/>
        </p:nvGrpSpPr>
        <p:grpSpPr bwMode="auto">
          <a:xfrm>
            <a:off x="2195513" y="2105025"/>
            <a:ext cx="4205287" cy="719138"/>
            <a:chOff x="1182" y="2554"/>
            <a:chExt cx="2649" cy="453"/>
          </a:xfrm>
        </p:grpSpPr>
        <p:sp>
          <p:nvSpPr>
            <p:cNvPr id="880695" name="AutoShape 55"/>
            <p:cNvSpPr>
              <a:spLocks noChangeArrowheads="1"/>
            </p:cNvSpPr>
            <p:nvPr/>
          </p:nvSpPr>
          <p:spPr bwMode="auto">
            <a:xfrm>
              <a:off x="1182" y="2642"/>
              <a:ext cx="2649" cy="354"/>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mj-lt"/>
              </a:endParaRPr>
            </a:p>
          </p:txBody>
        </p:sp>
        <p:sp>
          <p:nvSpPr>
            <p:cNvPr id="71720" name="Line 56"/>
            <p:cNvSpPr>
              <a:spLocks noChangeShapeType="1"/>
            </p:cNvSpPr>
            <p:nvPr/>
          </p:nvSpPr>
          <p:spPr bwMode="auto">
            <a:xfrm>
              <a:off x="1467" y="2642"/>
              <a:ext cx="8" cy="365"/>
            </a:xfrm>
            <a:prstGeom prst="line">
              <a:avLst/>
            </a:prstGeom>
            <a:noFill/>
            <a:ln w="38100">
              <a:solidFill>
                <a:schemeClr val="tx1"/>
              </a:solidFill>
              <a:round/>
              <a:headEnd/>
              <a:tailEnd/>
            </a:ln>
          </p:spPr>
          <p:txBody>
            <a:bodyPr wrap="none" anchor="ctr"/>
            <a:lstStyle/>
            <a:p>
              <a:endParaRPr lang="en-US">
                <a:latin typeface="+mj-lt"/>
              </a:endParaRPr>
            </a:p>
          </p:txBody>
        </p:sp>
        <p:sp>
          <p:nvSpPr>
            <p:cNvPr id="71721" name="Line 57"/>
            <p:cNvSpPr>
              <a:spLocks noChangeShapeType="1"/>
            </p:cNvSpPr>
            <p:nvPr/>
          </p:nvSpPr>
          <p:spPr bwMode="auto">
            <a:xfrm>
              <a:off x="1769" y="2642"/>
              <a:ext cx="8" cy="365"/>
            </a:xfrm>
            <a:prstGeom prst="line">
              <a:avLst/>
            </a:prstGeom>
            <a:noFill/>
            <a:ln w="38100">
              <a:solidFill>
                <a:schemeClr val="tx1"/>
              </a:solidFill>
              <a:round/>
              <a:headEnd/>
              <a:tailEnd/>
            </a:ln>
          </p:spPr>
          <p:txBody>
            <a:bodyPr wrap="none" anchor="ctr"/>
            <a:lstStyle/>
            <a:p>
              <a:endParaRPr lang="en-US">
                <a:latin typeface="+mj-lt"/>
              </a:endParaRPr>
            </a:p>
          </p:txBody>
        </p:sp>
        <p:sp>
          <p:nvSpPr>
            <p:cNvPr id="71722" name="Line 58"/>
            <p:cNvSpPr>
              <a:spLocks noChangeShapeType="1"/>
            </p:cNvSpPr>
            <p:nvPr/>
          </p:nvSpPr>
          <p:spPr bwMode="auto">
            <a:xfrm>
              <a:off x="2071" y="2642"/>
              <a:ext cx="8" cy="365"/>
            </a:xfrm>
            <a:prstGeom prst="line">
              <a:avLst/>
            </a:prstGeom>
            <a:noFill/>
            <a:ln w="38100">
              <a:solidFill>
                <a:schemeClr val="tx1"/>
              </a:solidFill>
              <a:round/>
              <a:headEnd/>
              <a:tailEnd/>
            </a:ln>
          </p:spPr>
          <p:txBody>
            <a:bodyPr wrap="none" anchor="ctr"/>
            <a:lstStyle/>
            <a:p>
              <a:endParaRPr lang="en-US">
                <a:latin typeface="+mj-lt"/>
              </a:endParaRPr>
            </a:p>
          </p:txBody>
        </p:sp>
        <p:sp>
          <p:nvSpPr>
            <p:cNvPr id="71723" name="Line 59"/>
            <p:cNvSpPr>
              <a:spLocks noChangeShapeType="1"/>
            </p:cNvSpPr>
            <p:nvPr/>
          </p:nvSpPr>
          <p:spPr bwMode="auto">
            <a:xfrm>
              <a:off x="2373" y="2642"/>
              <a:ext cx="8" cy="365"/>
            </a:xfrm>
            <a:prstGeom prst="line">
              <a:avLst/>
            </a:prstGeom>
            <a:noFill/>
            <a:ln w="38100">
              <a:solidFill>
                <a:schemeClr val="tx1"/>
              </a:solidFill>
              <a:round/>
              <a:headEnd/>
              <a:tailEnd/>
            </a:ln>
          </p:spPr>
          <p:txBody>
            <a:bodyPr wrap="none" anchor="ctr"/>
            <a:lstStyle/>
            <a:p>
              <a:endParaRPr lang="en-US">
                <a:latin typeface="+mj-lt"/>
              </a:endParaRPr>
            </a:p>
          </p:txBody>
        </p:sp>
        <p:sp>
          <p:nvSpPr>
            <p:cNvPr id="71724" name="Line 60"/>
            <p:cNvSpPr>
              <a:spLocks noChangeShapeType="1"/>
            </p:cNvSpPr>
            <p:nvPr/>
          </p:nvSpPr>
          <p:spPr bwMode="auto">
            <a:xfrm>
              <a:off x="3279" y="2642"/>
              <a:ext cx="8" cy="365"/>
            </a:xfrm>
            <a:prstGeom prst="line">
              <a:avLst/>
            </a:prstGeom>
            <a:noFill/>
            <a:ln w="38100">
              <a:solidFill>
                <a:schemeClr val="tx1"/>
              </a:solidFill>
              <a:round/>
              <a:headEnd/>
              <a:tailEnd/>
            </a:ln>
          </p:spPr>
          <p:txBody>
            <a:bodyPr wrap="none" anchor="ctr"/>
            <a:lstStyle/>
            <a:p>
              <a:endParaRPr lang="en-US">
                <a:latin typeface="+mj-lt"/>
              </a:endParaRPr>
            </a:p>
          </p:txBody>
        </p:sp>
        <p:sp>
          <p:nvSpPr>
            <p:cNvPr id="71725" name="Line 61"/>
            <p:cNvSpPr>
              <a:spLocks noChangeShapeType="1"/>
            </p:cNvSpPr>
            <p:nvPr/>
          </p:nvSpPr>
          <p:spPr bwMode="auto">
            <a:xfrm>
              <a:off x="3581" y="2642"/>
              <a:ext cx="8" cy="365"/>
            </a:xfrm>
            <a:prstGeom prst="line">
              <a:avLst/>
            </a:prstGeom>
            <a:noFill/>
            <a:ln w="38100">
              <a:solidFill>
                <a:schemeClr val="tx1"/>
              </a:solidFill>
              <a:round/>
              <a:headEnd/>
              <a:tailEnd/>
            </a:ln>
          </p:spPr>
          <p:txBody>
            <a:bodyPr wrap="none" anchor="ctr"/>
            <a:lstStyle/>
            <a:p>
              <a:endParaRPr lang="en-US">
                <a:latin typeface="+mj-lt"/>
              </a:endParaRPr>
            </a:p>
          </p:txBody>
        </p:sp>
        <p:sp>
          <p:nvSpPr>
            <p:cNvPr id="71726" name="Text Box 62"/>
            <p:cNvSpPr txBox="1">
              <a:spLocks noChangeArrowheads="1"/>
            </p:cNvSpPr>
            <p:nvPr/>
          </p:nvSpPr>
          <p:spPr bwMode="auto">
            <a:xfrm>
              <a:off x="2682" y="2554"/>
              <a:ext cx="375" cy="368"/>
            </a:xfrm>
            <a:prstGeom prst="rect">
              <a:avLst/>
            </a:prstGeom>
            <a:noFill/>
            <a:ln w="9525" algn="ctr">
              <a:noFill/>
              <a:miter lim="800000"/>
              <a:headEnd/>
              <a:tailEnd/>
            </a:ln>
          </p:spPr>
          <p:txBody>
            <a:bodyPr wrap="none">
              <a:spAutoFit/>
            </a:bodyPr>
            <a:lstStyle/>
            <a:p>
              <a:r>
                <a:rPr lang="en-US" sz="3200">
                  <a:solidFill>
                    <a:schemeClr val="tx1"/>
                  </a:solidFill>
                  <a:latin typeface="+mj-lt"/>
                </a:rPr>
                <a:t>…</a:t>
              </a:r>
            </a:p>
          </p:txBody>
        </p:sp>
      </p:grpSp>
      <p:grpSp>
        <p:nvGrpSpPr>
          <p:cNvPr id="71685" name="Group 2"/>
          <p:cNvGrpSpPr>
            <a:grpSpLocks/>
          </p:cNvGrpSpPr>
          <p:nvPr/>
        </p:nvGrpSpPr>
        <p:grpSpPr bwMode="auto">
          <a:xfrm>
            <a:off x="2219325" y="4354513"/>
            <a:ext cx="4205288" cy="719137"/>
            <a:chOff x="1182" y="2554"/>
            <a:chExt cx="2649" cy="453"/>
          </a:xfrm>
        </p:grpSpPr>
        <p:sp>
          <p:nvSpPr>
            <p:cNvPr id="880643" name="AutoShape 3"/>
            <p:cNvSpPr>
              <a:spLocks noChangeArrowheads="1"/>
            </p:cNvSpPr>
            <p:nvPr/>
          </p:nvSpPr>
          <p:spPr bwMode="auto">
            <a:xfrm>
              <a:off x="1182" y="2642"/>
              <a:ext cx="2649" cy="354"/>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mj-lt"/>
              </a:endParaRPr>
            </a:p>
          </p:txBody>
        </p:sp>
        <p:sp>
          <p:nvSpPr>
            <p:cNvPr id="71712" name="Line 4"/>
            <p:cNvSpPr>
              <a:spLocks noChangeShapeType="1"/>
            </p:cNvSpPr>
            <p:nvPr/>
          </p:nvSpPr>
          <p:spPr bwMode="auto">
            <a:xfrm>
              <a:off x="1467" y="2642"/>
              <a:ext cx="8" cy="365"/>
            </a:xfrm>
            <a:prstGeom prst="line">
              <a:avLst/>
            </a:prstGeom>
            <a:noFill/>
            <a:ln w="38100">
              <a:solidFill>
                <a:schemeClr val="tx1"/>
              </a:solidFill>
              <a:round/>
              <a:headEnd/>
              <a:tailEnd/>
            </a:ln>
          </p:spPr>
          <p:txBody>
            <a:bodyPr wrap="none" anchor="ctr"/>
            <a:lstStyle/>
            <a:p>
              <a:endParaRPr lang="en-US">
                <a:latin typeface="+mj-lt"/>
              </a:endParaRPr>
            </a:p>
          </p:txBody>
        </p:sp>
        <p:sp>
          <p:nvSpPr>
            <p:cNvPr id="71713" name="Line 5"/>
            <p:cNvSpPr>
              <a:spLocks noChangeShapeType="1"/>
            </p:cNvSpPr>
            <p:nvPr/>
          </p:nvSpPr>
          <p:spPr bwMode="auto">
            <a:xfrm>
              <a:off x="1769" y="2642"/>
              <a:ext cx="8" cy="365"/>
            </a:xfrm>
            <a:prstGeom prst="line">
              <a:avLst/>
            </a:prstGeom>
            <a:noFill/>
            <a:ln w="38100">
              <a:solidFill>
                <a:schemeClr val="tx1"/>
              </a:solidFill>
              <a:round/>
              <a:headEnd/>
              <a:tailEnd/>
            </a:ln>
          </p:spPr>
          <p:txBody>
            <a:bodyPr wrap="none" anchor="ctr"/>
            <a:lstStyle/>
            <a:p>
              <a:endParaRPr lang="en-US">
                <a:latin typeface="+mj-lt"/>
              </a:endParaRPr>
            </a:p>
          </p:txBody>
        </p:sp>
        <p:sp>
          <p:nvSpPr>
            <p:cNvPr id="71714" name="Line 6"/>
            <p:cNvSpPr>
              <a:spLocks noChangeShapeType="1"/>
            </p:cNvSpPr>
            <p:nvPr/>
          </p:nvSpPr>
          <p:spPr bwMode="auto">
            <a:xfrm>
              <a:off x="2071" y="2642"/>
              <a:ext cx="8" cy="365"/>
            </a:xfrm>
            <a:prstGeom prst="line">
              <a:avLst/>
            </a:prstGeom>
            <a:noFill/>
            <a:ln w="38100">
              <a:solidFill>
                <a:schemeClr val="tx1"/>
              </a:solidFill>
              <a:round/>
              <a:headEnd/>
              <a:tailEnd/>
            </a:ln>
          </p:spPr>
          <p:txBody>
            <a:bodyPr wrap="none" anchor="ctr"/>
            <a:lstStyle/>
            <a:p>
              <a:endParaRPr lang="en-US">
                <a:latin typeface="+mj-lt"/>
              </a:endParaRPr>
            </a:p>
          </p:txBody>
        </p:sp>
        <p:sp>
          <p:nvSpPr>
            <p:cNvPr id="71715" name="Line 7"/>
            <p:cNvSpPr>
              <a:spLocks noChangeShapeType="1"/>
            </p:cNvSpPr>
            <p:nvPr/>
          </p:nvSpPr>
          <p:spPr bwMode="auto">
            <a:xfrm>
              <a:off x="2373" y="2642"/>
              <a:ext cx="8" cy="365"/>
            </a:xfrm>
            <a:prstGeom prst="line">
              <a:avLst/>
            </a:prstGeom>
            <a:noFill/>
            <a:ln w="38100">
              <a:solidFill>
                <a:schemeClr val="tx1"/>
              </a:solidFill>
              <a:round/>
              <a:headEnd/>
              <a:tailEnd/>
            </a:ln>
          </p:spPr>
          <p:txBody>
            <a:bodyPr wrap="none" anchor="ctr"/>
            <a:lstStyle/>
            <a:p>
              <a:endParaRPr lang="en-US">
                <a:latin typeface="+mj-lt"/>
              </a:endParaRPr>
            </a:p>
          </p:txBody>
        </p:sp>
        <p:sp>
          <p:nvSpPr>
            <p:cNvPr id="71716" name="Line 8"/>
            <p:cNvSpPr>
              <a:spLocks noChangeShapeType="1"/>
            </p:cNvSpPr>
            <p:nvPr/>
          </p:nvSpPr>
          <p:spPr bwMode="auto">
            <a:xfrm>
              <a:off x="3279" y="2642"/>
              <a:ext cx="8" cy="365"/>
            </a:xfrm>
            <a:prstGeom prst="line">
              <a:avLst/>
            </a:prstGeom>
            <a:noFill/>
            <a:ln w="38100">
              <a:solidFill>
                <a:schemeClr val="tx1"/>
              </a:solidFill>
              <a:round/>
              <a:headEnd/>
              <a:tailEnd/>
            </a:ln>
          </p:spPr>
          <p:txBody>
            <a:bodyPr wrap="none" anchor="ctr"/>
            <a:lstStyle/>
            <a:p>
              <a:endParaRPr lang="en-US">
                <a:latin typeface="+mj-lt"/>
              </a:endParaRPr>
            </a:p>
          </p:txBody>
        </p:sp>
        <p:sp>
          <p:nvSpPr>
            <p:cNvPr id="71717" name="Line 9"/>
            <p:cNvSpPr>
              <a:spLocks noChangeShapeType="1"/>
            </p:cNvSpPr>
            <p:nvPr/>
          </p:nvSpPr>
          <p:spPr bwMode="auto">
            <a:xfrm>
              <a:off x="3581" y="2642"/>
              <a:ext cx="8" cy="365"/>
            </a:xfrm>
            <a:prstGeom prst="line">
              <a:avLst/>
            </a:prstGeom>
            <a:noFill/>
            <a:ln w="38100">
              <a:solidFill>
                <a:schemeClr val="tx1"/>
              </a:solidFill>
              <a:round/>
              <a:headEnd/>
              <a:tailEnd/>
            </a:ln>
          </p:spPr>
          <p:txBody>
            <a:bodyPr wrap="none" anchor="ctr"/>
            <a:lstStyle/>
            <a:p>
              <a:endParaRPr lang="en-US">
                <a:latin typeface="+mj-lt"/>
              </a:endParaRPr>
            </a:p>
          </p:txBody>
        </p:sp>
        <p:sp>
          <p:nvSpPr>
            <p:cNvPr id="71718" name="Text Box 10"/>
            <p:cNvSpPr txBox="1">
              <a:spLocks noChangeArrowheads="1"/>
            </p:cNvSpPr>
            <p:nvPr/>
          </p:nvSpPr>
          <p:spPr bwMode="auto">
            <a:xfrm>
              <a:off x="2682" y="2554"/>
              <a:ext cx="375" cy="368"/>
            </a:xfrm>
            <a:prstGeom prst="rect">
              <a:avLst/>
            </a:prstGeom>
            <a:noFill/>
            <a:ln w="9525" algn="ctr">
              <a:noFill/>
              <a:miter lim="800000"/>
              <a:headEnd/>
              <a:tailEnd/>
            </a:ln>
          </p:spPr>
          <p:txBody>
            <a:bodyPr wrap="none">
              <a:spAutoFit/>
            </a:bodyPr>
            <a:lstStyle/>
            <a:p>
              <a:r>
                <a:rPr lang="en-US" sz="3200">
                  <a:solidFill>
                    <a:schemeClr val="tx1"/>
                  </a:solidFill>
                  <a:latin typeface="+mj-lt"/>
                </a:rPr>
                <a:t>…</a:t>
              </a:r>
            </a:p>
          </p:txBody>
        </p:sp>
      </p:grpSp>
      <p:sp>
        <p:nvSpPr>
          <p:cNvPr id="880651" name="AutoShape 11"/>
          <p:cNvSpPr>
            <a:spLocks noChangeArrowheads="1"/>
          </p:cNvSpPr>
          <p:nvPr/>
        </p:nvSpPr>
        <p:spPr bwMode="auto">
          <a:xfrm>
            <a:off x="871538" y="3449638"/>
            <a:ext cx="912812" cy="4699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ctr">
              <a:defRPr/>
            </a:pPr>
            <a:endParaRPr lang="en-US" sz="4400" b="1">
              <a:latin typeface="+mj-lt"/>
            </a:endParaRPr>
          </a:p>
        </p:txBody>
      </p:sp>
      <p:sp>
        <p:nvSpPr>
          <p:cNvPr id="71687" name="Rectangle 12"/>
          <p:cNvSpPr>
            <a:spLocks noGrp="1" noChangeArrowheads="1"/>
          </p:cNvSpPr>
          <p:nvPr>
            <p:ph type="title"/>
          </p:nvPr>
        </p:nvSpPr>
        <p:spPr>
          <a:xfrm>
            <a:off x="639763" y="323850"/>
            <a:ext cx="7772400" cy="1143000"/>
          </a:xfrm>
        </p:spPr>
        <p:txBody>
          <a:bodyPr/>
          <a:lstStyle/>
          <a:p>
            <a:r>
              <a:rPr lang="en-US" smtClean="0"/>
              <a:t>Wait-free Construction</a:t>
            </a:r>
          </a:p>
        </p:txBody>
      </p:sp>
      <p:sp>
        <p:nvSpPr>
          <p:cNvPr id="880653" name="AutoShape 13"/>
          <p:cNvSpPr>
            <a:spLocks noChangeArrowheads="1"/>
          </p:cNvSpPr>
          <p:nvPr/>
        </p:nvSpPr>
        <p:spPr bwMode="auto">
          <a:xfrm>
            <a:off x="4425950" y="3446463"/>
            <a:ext cx="912813" cy="4699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mj-lt"/>
            </a:endParaRPr>
          </a:p>
        </p:txBody>
      </p:sp>
      <p:sp>
        <p:nvSpPr>
          <p:cNvPr id="880654" name="AutoShape 14"/>
          <p:cNvSpPr>
            <a:spLocks noChangeArrowheads="1"/>
          </p:cNvSpPr>
          <p:nvPr/>
        </p:nvSpPr>
        <p:spPr bwMode="auto">
          <a:xfrm>
            <a:off x="3243263" y="3446463"/>
            <a:ext cx="914400" cy="4699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mj-lt"/>
            </a:endParaRPr>
          </a:p>
        </p:txBody>
      </p:sp>
      <p:sp>
        <p:nvSpPr>
          <p:cNvPr id="880655" name="AutoShape 15"/>
          <p:cNvSpPr>
            <a:spLocks noChangeArrowheads="1"/>
          </p:cNvSpPr>
          <p:nvPr/>
        </p:nvSpPr>
        <p:spPr bwMode="auto">
          <a:xfrm>
            <a:off x="2060575" y="3430588"/>
            <a:ext cx="912813" cy="4699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ctr">
              <a:defRPr/>
            </a:pPr>
            <a:endParaRPr lang="en-US" sz="4400" b="1">
              <a:latin typeface="+mj-lt"/>
            </a:endParaRPr>
          </a:p>
        </p:txBody>
      </p:sp>
      <p:sp>
        <p:nvSpPr>
          <p:cNvPr id="71691" name="Line 16"/>
          <p:cNvSpPr>
            <a:spLocks noChangeShapeType="1"/>
          </p:cNvSpPr>
          <p:nvPr/>
        </p:nvSpPr>
        <p:spPr bwMode="auto">
          <a:xfrm>
            <a:off x="2973388" y="3681413"/>
            <a:ext cx="268287" cy="0"/>
          </a:xfrm>
          <a:prstGeom prst="line">
            <a:avLst/>
          </a:prstGeom>
          <a:noFill/>
          <a:ln w="76200">
            <a:solidFill>
              <a:schemeClr val="tx1"/>
            </a:solidFill>
            <a:round/>
            <a:headEnd/>
            <a:tailEnd type="triangle" w="med" len="med"/>
          </a:ln>
        </p:spPr>
        <p:txBody>
          <a:bodyPr wrap="none" anchor="ctr"/>
          <a:lstStyle/>
          <a:p>
            <a:endParaRPr lang="en-US">
              <a:latin typeface="+mj-lt"/>
            </a:endParaRPr>
          </a:p>
        </p:txBody>
      </p:sp>
      <p:sp>
        <p:nvSpPr>
          <p:cNvPr id="71692" name="Line 17"/>
          <p:cNvSpPr>
            <a:spLocks noChangeShapeType="1"/>
          </p:cNvSpPr>
          <p:nvPr/>
        </p:nvSpPr>
        <p:spPr bwMode="auto">
          <a:xfrm>
            <a:off x="4157663" y="3681413"/>
            <a:ext cx="268287" cy="0"/>
          </a:xfrm>
          <a:prstGeom prst="line">
            <a:avLst/>
          </a:prstGeom>
          <a:noFill/>
          <a:ln w="76200">
            <a:solidFill>
              <a:schemeClr val="tx1"/>
            </a:solidFill>
            <a:round/>
            <a:headEnd/>
            <a:tailEnd type="triangle" w="med" len="med"/>
          </a:ln>
        </p:spPr>
        <p:txBody>
          <a:bodyPr wrap="none" anchor="ctr"/>
          <a:lstStyle/>
          <a:p>
            <a:endParaRPr lang="en-US">
              <a:latin typeface="+mj-lt"/>
            </a:endParaRPr>
          </a:p>
        </p:txBody>
      </p:sp>
      <p:sp>
        <p:nvSpPr>
          <p:cNvPr id="71693" name="Line 18"/>
          <p:cNvSpPr>
            <a:spLocks noChangeShapeType="1"/>
          </p:cNvSpPr>
          <p:nvPr/>
        </p:nvSpPr>
        <p:spPr bwMode="auto">
          <a:xfrm>
            <a:off x="1790700" y="3665538"/>
            <a:ext cx="269875" cy="0"/>
          </a:xfrm>
          <a:prstGeom prst="line">
            <a:avLst/>
          </a:prstGeom>
          <a:noFill/>
          <a:ln w="76200">
            <a:solidFill>
              <a:schemeClr val="tx1"/>
            </a:solidFill>
            <a:round/>
            <a:headEnd/>
            <a:tailEnd type="triangle" w="med" len="med"/>
          </a:ln>
        </p:spPr>
        <p:txBody>
          <a:bodyPr wrap="none" anchor="ctr"/>
          <a:lstStyle/>
          <a:p>
            <a:endParaRPr lang="en-US">
              <a:latin typeface="+mj-lt"/>
            </a:endParaRPr>
          </a:p>
        </p:txBody>
      </p:sp>
      <p:sp>
        <p:nvSpPr>
          <p:cNvPr id="71694" name="Text Box 19"/>
          <p:cNvSpPr txBox="1">
            <a:spLocks noChangeArrowheads="1"/>
          </p:cNvSpPr>
          <p:nvPr/>
        </p:nvSpPr>
        <p:spPr bwMode="auto">
          <a:xfrm>
            <a:off x="1089502" y="4560888"/>
            <a:ext cx="902811" cy="461665"/>
          </a:xfrm>
          <a:prstGeom prst="rect">
            <a:avLst/>
          </a:prstGeom>
          <a:noFill/>
          <a:ln w="9525">
            <a:noFill/>
            <a:miter lim="800000"/>
            <a:headEnd/>
            <a:tailEnd/>
          </a:ln>
        </p:spPr>
        <p:txBody>
          <a:bodyPr wrap="none">
            <a:spAutoFit/>
          </a:bodyPr>
          <a:lstStyle/>
          <a:p>
            <a:pPr algn="r"/>
            <a:r>
              <a:rPr lang="en-US" b="1" dirty="0">
                <a:latin typeface="+mj-lt"/>
              </a:rPr>
              <a:t>head</a:t>
            </a:r>
          </a:p>
        </p:txBody>
      </p:sp>
      <p:sp>
        <p:nvSpPr>
          <p:cNvPr id="71695" name="Text Box 20"/>
          <p:cNvSpPr txBox="1">
            <a:spLocks noChangeArrowheads="1"/>
          </p:cNvSpPr>
          <p:nvPr/>
        </p:nvSpPr>
        <p:spPr bwMode="auto">
          <a:xfrm>
            <a:off x="1216483" y="3392488"/>
            <a:ext cx="412292" cy="584775"/>
          </a:xfrm>
          <a:prstGeom prst="rect">
            <a:avLst/>
          </a:prstGeom>
          <a:noFill/>
          <a:ln w="9525">
            <a:noFill/>
            <a:miter lim="800000"/>
            <a:headEnd/>
            <a:tailEnd/>
          </a:ln>
        </p:spPr>
        <p:txBody>
          <a:bodyPr wrap="none">
            <a:spAutoFit/>
          </a:bodyPr>
          <a:lstStyle/>
          <a:p>
            <a:pPr algn="r"/>
            <a:r>
              <a:rPr lang="en-US" sz="3200" b="1">
                <a:latin typeface="+mj-lt"/>
              </a:rPr>
              <a:t>1</a:t>
            </a:r>
          </a:p>
        </p:txBody>
      </p:sp>
      <p:sp>
        <p:nvSpPr>
          <p:cNvPr id="71696" name="Text Box 21"/>
          <p:cNvSpPr txBox="1">
            <a:spLocks noChangeArrowheads="1"/>
          </p:cNvSpPr>
          <p:nvPr/>
        </p:nvSpPr>
        <p:spPr bwMode="auto">
          <a:xfrm>
            <a:off x="2335671" y="3392488"/>
            <a:ext cx="412292" cy="584775"/>
          </a:xfrm>
          <a:prstGeom prst="rect">
            <a:avLst/>
          </a:prstGeom>
          <a:noFill/>
          <a:ln w="9525">
            <a:noFill/>
            <a:miter lim="800000"/>
            <a:headEnd/>
            <a:tailEnd/>
          </a:ln>
        </p:spPr>
        <p:txBody>
          <a:bodyPr wrap="none">
            <a:spAutoFit/>
          </a:bodyPr>
          <a:lstStyle/>
          <a:p>
            <a:pPr algn="r"/>
            <a:r>
              <a:rPr lang="en-US" sz="3200" b="1">
                <a:latin typeface="+mj-lt"/>
              </a:rPr>
              <a:t>2</a:t>
            </a:r>
          </a:p>
        </p:txBody>
      </p:sp>
      <p:sp>
        <p:nvSpPr>
          <p:cNvPr id="71697" name="Text Box 22"/>
          <p:cNvSpPr txBox="1">
            <a:spLocks noChangeArrowheads="1"/>
          </p:cNvSpPr>
          <p:nvPr/>
        </p:nvSpPr>
        <p:spPr bwMode="auto">
          <a:xfrm>
            <a:off x="3454858" y="3392488"/>
            <a:ext cx="412292" cy="584775"/>
          </a:xfrm>
          <a:prstGeom prst="rect">
            <a:avLst/>
          </a:prstGeom>
          <a:noFill/>
          <a:ln w="9525">
            <a:noFill/>
            <a:miter lim="800000"/>
            <a:headEnd/>
            <a:tailEnd/>
          </a:ln>
        </p:spPr>
        <p:txBody>
          <a:bodyPr wrap="none">
            <a:spAutoFit/>
          </a:bodyPr>
          <a:lstStyle/>
          <a:p>
            <a:pPr algn="r"/>
            <a:r>
              <a:rPr lang="en-US" sz="3200" b="1">
                <a:latin typeface="+mj-lt"/>
              </a:rPr>
              <a:t>3</a:t>
            </a:r>
          </a:p>
        </p:txBody>
      </p:sp>
      <p:sp>
        <p:nvSpPr>
          <p:cNvPr id="71698" name="Text Box 29"/>
          <p:cNvSpPr txBox="1">
            <a:spLocks noChangeArrowheads="1"/>
          </p:cNvSpPr>
          <p:nvPr/>
        </p:nvSpPr>
        <p:spPr bwMode="auto">
          <a:xfrm>
            <a:off x="819103" y="2951163"/>
            <a:ext cx="628697" cy="461665"/>
          </a:xfrm>
          <a:prstGeom prst="rect">
            <a:avLst/>
          </a:prstGeom>
          <a:noFill/>
          <a:ln w="9525">
            <a:noFill/>
            <a:miter lim="800000"/>
            <a:headEnd/>
            <a:tailEnd/>
          </a:ln>
        </p:spPr>
        <p:txBody>
          <a:bodyPr wrap="none">
            <a:spAutoFit/>
          </a:bodyPr>
          <a:lstStyle/>
          <a:p>
            <a:pPr algn="r"/>
            <a:r>
              <a:rPr lang="en-US" b="1" dirty="0">
                <a:latin typeface="+mj-lt"/>
              </a:rPr>
              <a:t>tail</a:t>
            </a:r>
          </a:p>
        </p:txBody>
      </p:sp>
      <p:sp>
        <p:nvSpPr>
          <p:cNvPr id="71699" name="Text Box 31"/>
          <p:cNvSpPr txBox="1">
            <a:spLocks noChangeArrowheads="1"/>
          </p:cNvSpPr>
          <p:nvPr/>
        </p:nvSpPr>
        <p:spPr bwMode="auto">
          <a:xfrm>
            <a:off x="3722688" y="2881313"/>
            <a:ext cx="255587" cy="396875"/>
          </a:xfrm>
          <a:prstGeom prst="rect">
            <a:avLst/>
          </a:prstGeom>
          <a:noFill/>
          <a:ln w="9525">
            <a:noFill/>
            <a:miter lim="800000"/>
            <a:headEnd/>
            <a:tailEnd/>
          </a:ln>
        </p:spPr>
        <p:txBody>
          <a:bodyPr wrap="none">
            <a:spAutoFit/>
          </a:bodyPr>
          <a:lstStyle/>
          <a:p>
            <a:pPr algn="r"/>
            <a:r>
              <a:rPr lang="en-US" sz="2000" b="1" dirty="0" err="1">
                <a:solidFill>
                  <a:schemeClr val="tx1"/>
                </a:solidFill>
                <a:latin typeface="+mj-lt"/>
              </a:rPr>
              <a:t>i</a:t>
            </a:r>
            <a:endParaRPr lang="en-US" sz="2000" b="1" dirty="0">
              <a:solidFill>
                <a:schemeClr val="tx1"/>
              </a:solidFill>
              <a:latin typeface="+mj-lt"/>
            </a:endParaRPr>
          </a:p>
        </p:txBody>
      </p:sp>
      <p:sp>
        <p:nvSpPr>
          <p:cNvPr id="71700" name="Text Box 32"/>
          <p:cNvSpPr txBox="1">
            <a:spLocks noChangeArrowheads="1"/>
          </p:cNvSpPr>
          <p:nvPr/>
        </p:nvSpPr>
        <p:spPr bwMode="auto">
          <a:xfrm>
            <a:off x="4667708" y="3395663"/>
            <a:ext cx="412292" cy="584775"/>
          </a:xfrm>
          <a:prstGeom prst="rect">
            <a:avLst/>
          </a:prstGeom>
          <a:noFill/>
          <a:ln w="9525">
            <a:noFill/>
            <a:miter lim="800000"/>
            <a:headEnd/>
            <a:tailEnd/>
          </a:ln>
        </p:spPr>
        <p:txBody>
          <a:bodyPr wrap="none">
            <a:spAutoFit/>
          </a:bodyPr>
          <a:lstStyle/>
          <a:p>
            <a:pPr algn="r"/>
            <a:r>
              <a:rPr lang="en-US" sz="3200" b="1">
                <a:latin typeface="+mj-lt"/>
              </a:rPr>
              <a:t>4</a:t>
            </a:r>
          </a:p>
        </p:txBody>
      </p:sp>
      <p:sp>
        <p:nvSpPr>
          <p:cNvPr id="71701" name="Freeform 35"/>
          <p:cNvSpPr>
            <a:spLocks/>
          </p:cNvSpPr>
          <p:nvPr/>
        </p:nvSpPr>
        <p:spPr bwMode="auto">
          <a:xfrm>
            <a:off x="5402263" y="3992563"/>
            <a:ext cx="484187" cy="461665"/>
          </a:xfrm>
          <a:custGeom>
            <a:avLst/>
            <a:gdLst>
              <a:gd name="T0" fmla="*/ 2147483647 w 129"/>
              <a:gd name="T1" fmla="*/ 2147483647 h 428"/>
              <a:gd name="T2" fmla="*/ 2147483647 w 129"/>
              <a:gd name="T3" fmla="*/ 2147483647 h 428"/>
              <a:gd name="T4" fmla="*/ 0 w 129"/>
              <a:gd name="T5" fmla="*/ 0 h 428"/>
              <a:gd name="T6" fmla="*/ 0 60000 65536"/>
              <a:gd name="T7" fmla="*/ 0 60000 65536"/>
              <a:gd name="T8" fmla="*/ 0 60000 65536"/>
              <a:gd name="T9" fmla="*/ 0 w 129"/>
              <a:gd name="T10" fmla="*/ 0 h 428"/>
              <a:gd name="T11" fmla="*/ 129 w 129"/>
              <a:gd name="T12" fmla="*/ 428 h 428"/>
            </a:gdLst>
            <a:ahLst/>
            <a:cxnLst>
              <a:cxn ang="T6">
                <a:pos x="T0" y="T1"/>
              </a:cxn>
              <a:cxn ang="T7">
                <a:pos x="T2" y="T3"/>
              </a:cxn>
              <a:cxn ang="T8">
                <a:pos x="T4" y="T5"/>
              </a:cxn>
            </a:cxnLst>
            <a:rect l="T9" t="T10" r="T11" b="T12"/>
            <a:pathLst>
              <a:path w="129" h="428">
                <a:moveTo>
                  <a:pt x="111" y="428"/>
                </a:moveTo>
                <a:cubicBezTo>
                  <a:pt x="120" y="328"/>
                  <a:pt x="129" y="229"/>
                  <a:pt x="111" y="158"/>
                </a:cubicBezTo>
                <a:cubicBezTo>
                  <a:pt x="93" y="87"/>
                  <a:pt x="46" y="43"/>
                  <a:pt x="0" y="0"/>
                </a:cubicBezTo>
              </a:path>
            </a:pathLst>
          </a:custGeom>
          <a:noFill/>
          <a:ln w="76200">
            <a:solidFill>
              <a:schemeClr val="tx1"/>
            </a:solidFill>
            <a:round/>
            <a:headEnd/>
            <a:tailEnd type="triangle" w="med" len="med"/>
          </a:ln>
        </p:spPr>
        <p:txBody>
          <a:bodyPr>
            <a:spAutoFit/>
          </a:bodyPr>
          <a:lstStyle/>
          <a:p>
            <a:endParaRPr lang="en-US">
              <a:latin typeface="+mj-lt"/>
            </a:endParaRPr>
          </a:p>
        </p:txBody>
      </p:sp>
      <p:sp>
        <p:nvSpPr>
          <p:cNvPr id="71702" name="Freeform 36"/>
          <p:cNvSpPr>
            <a:spLocks/>
          </p:cNvSpPr>
          <p:nvPr/>
        </p:nvSpPr>
        <p:spPr bwMode="auto">
          <a:xfrm flipH="1">
            <a:off x="3830638" y="3992563"/>
            <a:ext cx="703262" cy="461665"/>
          </a:xfrm>
          <a:custGeom>
            <a:avLst/>
            <a:gdLst>
              <a:gd name="T0" fmla="*/ 2147483647 w 129"/>
              <a:gd name="T1" fmla="*/ 2147483647 h 428"/>
              <a:gd name="T2" fmla="*/ 2147483647 w 129"/>
              <a:gd name="T3" fmla="*/ 2147483647 h 428"/>
              <a:gd name="T4" fmla="*/ 0 w 129"/>
              <a:gd name="T5" fmla="*/ 0 h 428"/>
              <a:gd name="T6" fmla="*/ 0 60000 65536"/>
              <a:gd name="T7" fmla="*/ 0 60000 65536"/>
              <a:gd name="T8" fmla="*/ 0 60000 65536"/>
              <a:gd name="T9" fmla="*/ 0 w 129"/>
              <a:gd name="T10" fmla="*/ 0 h 428"/>
              <a:gd name="T11" fmla="*/ 129 w 129"/>
              <a:gd name="T12" fmla="*/ 428 h 428"/>
            </a:gdLst>
            <a:ahLst/>
            <a:cxnLst>
              <a:cxn ang="T6">
                <a:pos x="T0" y="T1"/>
              </a:cxn>
              <a:cxn ang="T7">
                <a:pos x="T2" y="T3"/>
              </a:cxn>
              <a:cxn ang="T8">
                <a:pos x="T4" y="T5"/>
              </a:cxn>
            </a:cxnLst>
            <a:rect l="T9" t="T10" r="T11" b="T12"/>
            <a:pathLst>
              <a:path w="129" h="428">
                <a:moveTo>
                  <a:pt x="111" y="428"/>
                </a:moveTo>
                <a:cubicBezTo>
                  <a:pt x="120" y="328"/>
                  <a:pt x="129" y="229"/>
                  <a:pt x="111" y="158"/>
                </a:cubicBezTo>
                <a:cubicBezTo>
                  <a:pt x="93" y="87"/>
                  <a:pt x="46" y="43"/>
                  <a:pt x="0" y="0"/>
                </a:cubicBezTo>
              </a:path>
            </a:pathLst>
          </a:custGeom>
          <a:noFill/>
          <a:ln w="76200">
            <a:solidFill>
              <a:schemeClr val="tx1"/>
            </a:solidFill>
            <a:round/>
            <a:headEnd/>
            <a:tailEnd type="triangle" w="med" len="med"/>
          </a:ln>
        </p:spPr>
        <p:txBody>
          <a:bodyPr>
            <a:spAutoFit/>
          </a:bodyPr>
          <a:lstStyle/>
          <a:p>
            <a:endParaRPr lang="en-US">
              <a:latin typeface="+mj-lt"/>
            </a:endParaRPr>
          </a:p>
        </p:txBody>
      </p:sp>
      <p:sp>
        <p:nvSpPr>
          <p:cNvPr id="71703" name="Freeform 37"/>
          <p:cNvSpPr>
            <a:spLocks/>
          </p:cNvSpPr>
          <p:nvPr/>
        </p:nvSpPr>
        <p:spPr bwMode="auto">
          <a:xfrm>
            <a:off x="2884488" y="4022725"/>
            <a:ext cx="542925" cy="461665"/>
          </a:xfrm>
          <a:custGeom>
            <a:avLst/>
            <a:gdLst>
              <a:gd name="T0" fmla="*/ 2147483647 w 129"/>
              <a:gd name="T1" fmla="*/ 2147483647 h 428"/>
              <a:gd name="T2" fmla="*/ 2147483647 w 129"/>
              <a:gd name="T3" fmla="*/ 2147483647 h 428"/>
              <a:gd name="T4" fmla="*/ 0 w 129"/>
              <a:gd name="T5" fmla="*/ 0 h 428"/>
              <a:gd name="T6" fmla="*/ 0 60000 65536"/>
              <a:gd name="T7" fmla="*/ 0 60000 65536"/>
              <a:gd name="T8" fmla="*/ 0 60000 65536"/>
              <a:gd name="T9" fmla="*/ 0 w 129"/>
              <a:gd name="T10" fmla="*/ 0 h 428"/>
              <a:gd name="T11" fmla="*/ 129 w 129"/>
              <a:gd name="T12" fmla="*/ 428 h 428"/>
            </a:gdLst>
            <a:ahLst/>
            <a:cxnLst>
              <a:cxn ang="T6">
                <a:pos x="T0" y="T1"/>
              </a:cxn>
              <a:cxn ang="T7">
                <a:pos x="T2" y="T3"/>
              </a:cxn>
              <a:cxn ang="T8">
                <a:pos x="T4" y="T5"/>
              </a:cxn>
            </a:cxnLst>
            <a:rect l="T9" t="T10" r="T11" b="T12"/>
            <a:pathLst>
              <a:path w="129" h="428">
                <a:moveTo>
                  <a:pt x="111" y="428"/>
                </a:moveTo>
                <a:cubicBezTo>
                  <a:pt x="120" y="328"/>
                  <a:pt x="129" y="229"/>
                  <a:pt x="111" y="158"/>
                </a:cubicBezTo>
                <a:cubicBezTo>
                  <a:pt x="93" y="87"/>
                  <a:pt x="46" y="43"/>
                  <a:pt x="0" y="0"/>
                </a:cubicBezTo>
              </a:path>
            </a:pathLst>
          </a:custGeom>
          <a:noFill/>
          <a:ln w="76200">
            <a:solidFill>
              <a:schemeClr val="tx1"/>
            </a:solidFill>
            <a:round/>
            <a:headEnd/>
            <a:tailEnd type="triangle" w="med" len="med"/>
          </a:ln>
        </p:spPr>
        <p:txBody>
          <a:bodyPr>
            <a:spAutoFit/>
          </a:bodyPr>
          <a:lstStyle/>
          <a:p>
            <a:endParaRPr lang="en-US">
              <a:latin typeface="+mj-lt"/>
            </a:endParaRPr>
          </a:p>
        </p:txBody>
      </p:sp>
      <p:sp>
        <p:nvSpPr>
          <p:cNvPr id="71704" name="Line 38"/>
          <p:cNvSpPr>
            <a:spLocks noChangeShapeType="1"/>
          </p:cNvSpPr>
          <p:nvPr/>
        </p:nvSpPr>
        <p:spPr bwMode="auto">
          <a:xfrm flipV="1">
            <a:off x="2425700" y="3976688"/>
            <a:ext cx="6350" cy="857250"/>
          </a:xfrm>
          <a:prstGeom prst="line">
            <a:avLst/>
          </a:prstGeom>
          <a:noFill/>
          <a:ln w="76200">
            <a:solidFill>
              <a:schemeClr val="tx1"/>
            </a:solidFill>
            <a:round/>
            <a:headEnd/>
            <a:tailEnd type="triangle" w="med" len="med"/>
          </a:ln>
        </p:spPr>
        <p:txBody>
          <a:bodyPr wrap="none" anchor="ctr"/>
          <a:lstStyle/>
          <a:p>
            <a:endParaRPr lang="en-US">
              <a:latin typeface="+mj-lt"/>
            </a:endParaRPr>
          </a:p>
        </p:txBody>
      </p:sp>
      <p:sp>
        <p:nvSpPr>
          <p:cNvPr id="71705" name="Freeform 39"/>
          <p:cNvSpPr>
            <a:spLocks/>
          </p:cNvSpPr>
          <p:nvPr/>
        </p:nvSpPr>
        <p:spPr bwMode="auto">
          <a:xfrm>
            <a:off x="1827213" y="3963988"/>
            <a:ext cx="1220787" cy="461665"/>
          </a:xfrm>
          <a:custGeom>
            <a:avLst/>
            <a:gdLst>
              <a:gd name="T0" fmla="*/ 2147483647 w 129"/>
              <a:gd name="T1" fmla="*/ 2147483647 h 428"/>
              <a:gd name="T2" fmla="*/ 2147483647 w 129"/>
              <a:gd name="T3" fmla="*/ 2147483647 h 428"/>
              <a:gd name="T4" fmla="*/ 0 w 129"/>
              <a:gd name="T5" fmla="*/ 0 h 428"/>
              <a:gd name="T6" fmla="*/ 0 60000 65536"/>
              <a:gd name="T7" fmla="*/ 0 60000 65536"/>
              <a:gd name="T8" fmla="*/ 0 60000 65536"/>
              <a:gd name="T9" fmla="*/ 0 w 129"/>
              <a:gd name="T10" fmla="*/ 0 h 428"/>
              <a:gd name="T11" fmla="*/ 129 w 129"/>
              <a:gd name="T12" fmla="*/ 428 h 428"/>
            </a:gdLst>
            <a:ahLst/>
            <a:cxnLst>
              <a:cxn ang="T6">
                <a:pos x="T0" y="T1"/>
              </a:cxn>
              <a:cxn ang="T7">
                <a:pos x="T2" y="T3"/>
              </a:cxn>
              <a:cxn ang="T8">
                <a:pos x="T4" y="T5"/>
              </a:cxn>
            </a:cxnLst>
            <a:rect l="T9" t="T10" r="T11" b="T12"/>
            <a:pathLst>
              <a:path w="129" h="428">
                <a:moveTo>
                  <a:pt x="111" y="428"/>
                </a:moveTo>
                <a:cubicBezTo>
                  <a:pt x="120" y="328"/>
                  <a:pt x="129" y="229"/>
                  <a:pt x="111" y="158"/>
                </a:cubicBezTo>
                <a:cubicBezTo>
                  <a:pt x="93" y="87"/>
                  <a:pt x="46" y="43"/>
                  <a:pt x="0" y="0"/>
                </a:cubicBezTo>
              </a:path>
            </a:pathLst>
          </a:custGeom>
          <a:noFill/>
          <a:ln w="76200">
            <a:solidFill>
              <a:schemeClr val="tx1"/>
            </a:solidFill>
            <a:round/>
            <a:headEnd/>
            <a:tailEnd type="triangle" w="med" len="med"/>
          </a:ln>
        </p:spPr>
        <p:txBody>
          <a:bodyPr>
            <a:spAutoFit/>
          </a:bodyPr>
          <a:lstStyle/>
          <a:p>
            <a:endParaRPr lang="en-US">
              <a:latin typeface="+mj-lt"/>
            </a:endParaRPr>
          </a:p>
        </p:txBody>
      </p:sp>
      <p:sp>
        <p:nvSpPr>
          <p:cNvPr id="71706" name="Text Box 52"/>
          <p:cNvSpPr txBox="1">
            <a:spLocks noChangeArrowheads="1"/>
          </p:cNvSpPr>
          <p:nvPr/>
        </p:nvSpPr>
        <p:spPr bwMode="auto">
          <a:xfrm>
            <a:off x="426763" y="2203450"/>
            <a:ext cx="1636987" cy="461665"/>
          </a:xfrm>
          <a:prstGeom prst="rect">
            <a:avLst/>
          </a:prstGeom>
          <a:noFill/>
          <a:ln w="9525">
            <a:noFill/>
            <a:miter lim="800000"/>
            <a:headEnd/>
            <a:tailEnd/>
          </a:ln>
        </p:spPr>
        <p:txBody>
          <a:bodyPr wrap="none">
            <a:spAutoFit/>
          </a:bodyPr>
          <a:lstStyle/>
          <a:p>
            <a:pPr algn="r"/>
            <a:r>
              <a:rPr lang="en-US" b="1" dirty="0">
                <a:latin typeface="+mj-lt"/>
              </a:rPr>
              <a:t>announce</a:t>
            </a:r>
          </a:p>
        </p:txBody>
      </p:sp>
      <p:sp>
        <p:nvSpPr>
          <p:cNvPr id="880693" name="AutoShape 53"/>
          <p:cNvSpPr>
            <a:spLocks noChangeArrowheads="1"/>
          </p:cNvSpPr>
          <p:nvPr/>
        </p:nvSpPr>
        <p:spPr bwMode="auto">
          <a:xfrm>
            <a:off x="5913438" y="1595438"/>
            <a:ext cx="2968625" cy="1028700"/>
          </a:xfrm>
          <a:prstGeom prst="wedgeRoundRectCallout">
            <a:avLst>
              <a:gd name="adj1" fmla="val -117324"/>
              <a:gd name="adj2" fmla="val 39662"/>
              <a:gd name="adj3" fmla="val 16667"/>
            </a:avLst>
          </a:prstGeom>
          <a:solidFill>
            <a:schemeClr val="bg1">
              <a:alpha val="79999"/>
            </a:schemeClr>
          </a:solidFill>
          <a:ln w="38100">
            <a:solidFill>
              <a:srgbClr val="FF0000"/>
            </a:solidFill>
            <a:miter lim="800000"/>
            <a:headEnd/>
            <a:tailEnd/>
          </a:ln>
        </p:spPr>
        <p:txBody>
          <a:bodyPr anchor="ctr"/>
          <a:lstStyle/>
          <a:p>
            <a:pPr algn="ctr"/>
            <a:r>
              <a:rPr lang="en-US" sz="2000" b="1" dirty="0" smtClean="0">
                <a:solidFill>
                  <a:srgbClr val="FF0000"/>
                </a:solidFill>
                <a:latin typeface="+mj-lt"/>
              </a:rPr>
              <a:t>Ref </a:t>
            </a:r>
            <a:r>
              <a:rPr lang="en-US" sz="2000" b="1" dirty="0">
                <a:solidFill>
                  <a:srgbClr val="FF0000"/>
                </a:solidFill>
                <a:latin typeface="+mj-lt"/>
              </a:rPr>
              <a:t>to cell thread </a:t>
            </a:r>
            <a:r>
              <a:rPr lang="en-US" sz="2000" b="1" dirty="0" err="1">
                <a:solidFill>
                  <a:schemeClr val="tx1"/>
                </a:solidFill>
                <a:latin typeface="+mj-lt"/>
              </a:rPr>
              <a:t>i</a:t>
            </a:r>
            <a:r>
              <a:rPr lang="en-US" sz="2000" b="1" dirty="0">
                <a:solidFill>
                  <a:srgbClr val="FF0000"/>
                </a:solidFill>
                <a:latin typeface="+mj-lt"/>
              </a:rPr>
              <a:t> wants to append</a:t>
            </a:r>
          </a:p>
        </p:txBody>
      </p:sp>
      <p:sp>
        <p:nvSpPr>
          <p:cNvPr id="880704" name="AutoShape 64"/>
          <p:cNvSpPr>
            <a:spLocks noChangeArrowheads="1"/>
          </p:cNvSpPr>
          <p:nvPr/>
        </p:nvSpPr>
        <p:spPr bwMode="auto">
          <a:xfrm>
            <a:off x="4460875" y="1298575"/>
            <a:ext cx="912813" cy="4699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mj-lt"/>
            </a:endParaRPr>
          </a:p>
        </p:txBody>
      </p:sp>
      <p:sp>
        <p:nvSpPr>
          <p:cNvPr id="71709" name="Freeform 65"/>
          <p:cNvSpPr>
            <a:spLocks/>
          </p:cNvSpPr>
          <p:nvPr/>
        </p:nvSpPr>
        <p:spPr bwMode="auto">
          <a:xfrm flipH="1">
            <a:off x="3760788" y="1549400"/>
            <a:ext cx="703262" cy="461665"/>
          </a:xfrm>
          <a:custGeom>
            <a:avLst/>
            <a:gdLst>
              <a:gd name="T0" fmla="*/ 2147483647 w 129"/>
              <a:gd name="T1" fmla="*/ 2147483647 h 428"/>
              <a:gd name="T2" fmla="*/ 2147483647 w 129"/>
              <a:gd name="T3" fmla="*/ 2147483647 h 428"/>
              <a:gd name="T4" fmla="*/ 0 w 129"/>
              <a:gd name="T5" fmla="*/ 0 h 428"/>
              <a:gd name="T6" fmla="*/ 0 60000 65536"/>
              <a:gd name="T7" fmla="*/ 0 60000 65536"/>
              <a:gd name="T8" fmla="*/ 0 60000 65536"/>
              <a:gd name="T9" fmla="*/ 0 w 129"/>
              <a:gd name="T10" fmla="*/ 0 h 428"/>
              <a:gd name="T11" fmla="*/ 129 w 129"/>
              <a:gd name="T12" fmla="*/ 428 h 428"/>
            </a:gdLst>
            <a:ahLst/>
            <a:cxnLst>
              <a:cxn ang="T6">
                <a:pos x="T0" y="T1"/>
              </a:cxn>
              <a:cxn ang="T7">
                <a:pos x="T2" y="T3"/>
              </a:cxn>
              <a:cxn ang="T8">
                <a:pos x="T4" y="T5"/>
              </a:cxn>
            </a:cxnLst>
            <a:rect l="T9" t="T10" r="T11" b="T12"/>
            <a:pathLst>
              <a:path w="129" h="428">
                <a:moveTo>
                  <a:pt x="111" y="428"/>
                </a:moveTo>
                <a:cubicBezTo>
                  <a:pt x="120" y="328"/>
                  <a:pt x="129" y="229"/>
                  <a:pt x="111" y="158"/>
                </a:cubicBezTo>
                <a:cubicBezTo>
                  <a:pt x="93" y="87"/>
                  <a:pt x="46" y="43"/>
                  <a:pt x="0" y="0"/>
                </a:cubicBezTo>
              </a:path>
            </a:pathLst>
          </a:custGeom>
          <a:noFill/>
          <a:ln w="76200">
            <a:solidFill>
              <a:schemeClr val="tx1"/>
            </a:solidFill>
            <a:round/>
            <a:headEnd/>
            <a:tailEnd type="triangle" w="med" len="med"/>
          </a:ln>
        </p:spPr>
        <p:txBody>
          <a:bodyPr>
            <a:spAutoFit/>
          </a:bodyPr>
          <a:lstStyle/>
          <a:p>
            <a:endParaRPr lang="en-US">
              <a:latin typeface="+mj-lt"/>
            </a:endParaRPr>
          </a:p>
        </p:txBody>
      </p:sp>
      <p:sp>
        <p:nvSpPr>
          <p:cNvPr id="71710" name="Text Box 66"/>
          <p:cNvSpPr txBox="1">
            <a:spLocks noChangeArrowheads="1"/>
          </p:cNvSpPr>
          <p:nvPr/>
        </p:nvSpPr>
        <p:spPr bwMode="auto">
          <a:xfrm>
            <a:off x="3802063" y="5157788"/>
            <a:ext cx="255587" cy="396875"/>
          </a:xfrm>
          <a:prstGeom prst="rect">
            <a:avLst/>
          </a:prstGeom>
          <a:noFill/>
          <a:ln w="9525">
            <a:noFill/>
            <a:miter lim="800000"/>
            <a:headEnd/>
            <a:tailEnd/>
          </a:ln>
        </p:spPr>
        <p:txBody>
          <a:bodyPr wrap="none">
            <a:spAutoFit/>
          </a:bodyPr>
          <a:lstStyle/>
          <a:p>
            <a:pPr algn="r"/>
            <a:r>
              <a:rPr lang="en-US" sz="2000" b="1" dirty="0" err="1">
                <a:solidFill>
                  <a:schemeClr val="tx1"/>
                </a:solidFill>
                <a:latin typeface="+mj-lt"/>
              </a:rPr>
              <a:t>i</a:t>
            </a:r>
            <a:endParaRPr lang="en-US" sz="2000" b="1" dirty="0">
              <a:solidFill>
                <a:schemeClr val="tx1"/>
              </a:solidFill>
              <a:latin typeface="+mj-lt"/>
            </a:endParaRPr>
          </a:p>
        </p:txBody>
      </p:sp>
      <p:sp>
        <p:nvSpPr>
          <p:cNvPr id="47" name="Slide Number Placeholder 46"/>
          <p:cNvSpPr>
            <a:spLocks noGrp="1"/>
          </p:cNvSpPr>
          <p:nvPr>
            <p:ph type="sldNum" sz="quarter" idx="11"/>
          </p:nvPr>
        </p:nvSpPr>
        <p:spPr/>
        <p:txBody>
          <a:bodyPr/>
          <a:lstStyle/>
          <a:p>
            <a:pPr>
              <a:defRPr/>
            </a:pPr>
            <a:fld id="{E6B53126-0003-4205-8CA0-12067C577708}" type="slidenum">
              <a:rPr lang="ar-SA" smtClean="0">
                <a:latin typeface="+mj-lt"/>
              </a:rPr>
              <a:pPr>
                <a:defRPr/>
              </a:pPr>
              <a:t>71</a:t>
            </a:fld>
            <a:endParaRPr lang="en-US">
              <a:latin typeface="+mj-lt"/>
            </a:endParaRPr>
          </a:p>
        </p:txBody>
      </p:sp>
      <p:sp>
        <p:nvSpPr>
          <p:cNvPr id="48" name="Footer Placeholder 47"/>
          <p:cNvSpPr>
            <a:spLocks noGrp="1"/>
          </p:cNvSpPr>
          <p:nvPr>
            <p:ph type="ftr" sz="quarter" idx="10"/>
          </p:nvPr>
        </p:nvSpPr>
        <p:spPr/>
        <p:txBody>
          <a:bodyPr/>
          <a:lstStyle/>
          <a:p>
            <a:pPr>
              <a:defRPr/>
            </a:pPr>
            <a:r>
              <a:rPr lang="en-US" smtClean="0">
                <a:latin typeface="+mj-lt"/>
              </a:rPr>
              <a:t>Art of Multiprocessor Programming</a:t>
            </a:r>
            <a:endParaRPr lang="en-US">
              <a:latin typeface="+mj-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6"/>
          <p:cNvSpPr>
            <a:spLocks noChangeArrowheads="1"/>
          </p:cNvSpPr>
          <p:nvPr/>
        </p:nvSpPr>
        <p:spPr bwMode="auto">
          <a:xfrm>
            <a:off x="711200" y="1908175"/>
            <a:ext cx="7831138" cy="3013075"/>
          </a:xfrm>
          <a:prstGeom prst="rect">
            <a:avLst/>
          </a:prstGeom>
          <a:solidFill>
            <a:srgbClr val="FFFFCC"/>
          </a:solidFill>
          <a:ln w="9525">
            <a:noFill/>
            <a:miter lim="800000"/>
            <a:headEnd/>
            <a:tailEnd/>
          </a:ln>
        </p:spPr>
        <p:txBody>
          <a:bodyPr>
            <a:spAutoFit/>
          </a:bodyPr>
          <a:lstStyle/>
          <a:p>
            <a:r>
              <a:rPr lang="en-US" b="1">
                <a:solidFill>
                  <a:schemeClr val="tx1"/>
                </a:solidFill>
              </a:rPr>
              <a:t>public class</a:t>
            </a:r>
            <a:r>
              <a:rPr lang="en-US" b="1"/>
              <a:t> Universal {</a:t>
            </a:r>
          </a:p>
          <a:p>
            <a:r>
              <a:rPr lang="en-US" b="1"/>
              <a:t>  </a:t>
            </a:r>
            <a:r>
              <a:rPr lang="en-US" b="1">
                <a:solidFill>
                  <a:schemeClr val="tx1"/>
                </a:solidFill>
              </a:rPr>
              <a:t>private</a:t>
            </a:r>
            <a:r>
              <a:rPr lang="en-US" b="1"/>
              <a:t> Node[] announce; </a:t>
            </a:r>
          </a:p>
          <a:p>
            <a:r>
              <a:rPr lang="en-US" b="1"/>
              <a:t>  </a:t>
            </a:r>
            <a:r>
              <a:rPr lang="en-US" b="1">
                <a:solidFill>
                  <a:schemeClr val="tx1"/>
                </a:solidFill>
              </a:rPr>
              <a:t>private</a:t>
            </a:r>
            <a:r>
              <a:rPr lang="en-US" b="1"/>
              <a:t> Node[] head;</a:t>
            </a:r>
          </a:p>
          <a:p>
            <a:r>
              <a:rPr lang="en-US" b="1"/>
              <a:t>  </a:t>
            </a:r>
            <a:r>
              <a:rPr lang="en-US" b="1">
                <a:solidFill>
                  <a:schemeClr val="tx1"/>
                </a:solidFill>
              </a:rPr>
              <a:t>private</a:t>
            </a:r>
            <a:r>
              <a:rPr lang="en-US" b="1"/>
              <a:t> Node tail = </a:t>
            </a:r>
            <a:r>
              <a:rPr lang="en-US" b="1">
                <a:solidFill>
                  <a:schemeClr val="tx1"/>
                </a:solidFill>
              </a:rPr>
              <a:t>new</a:t>
            </a:r>
            <a:r>
              <a:rPr lang="en-US" b="1"/>
              <a:t> node();</a:t>
            </a:r>
          </a:p>
          <a:p>
            <a:r>
              <a:rPr lang="en-US" b="1"/>
              <a:t>  tail.seq = 1;</a:t>
            </a:r>
          </a:p>
          <a:p>
            <a:r>
              <a:rPr lang="en-US" b="1"/>
              <a:t>  </a:t>
            </a:r>
            <a:r>
              <a:rPr lang="en-US" b="1">
                <a:solidFill>
                  <a:schemeClr val="tx1"/>
                </a:solidFill>
              </a:rPr>
              <a:t>for</a:t>
            </a:r>
            <a:r>
              <a:rPr lang="en-US" b="1"/>
              <a:t> (</a:t>
            </a:r>
            <a:r>
              <a:rPr lang="en-US" b="1">
                <a:solidFill>
                  <a:schemeClr val="tx1"/>
                </a:solidFill>
              </a:rPr>
              <a:t>int</a:t>
            </a:r>
            <a:r>
              <a:rPr lang="en-US" b="1"/>
              <a:t> j=0; j &lt; n; j++){</a:t>
            </a:r>
          </a:p>
          <a:p>
            <a:r>
              <a:rPr lang="en-US" b="1"/>
              <a:t>    head[j] = tail; announce[j] = tail</a:t>
            </a:r>
          </a:p>
          <a:p>
            <a:r>
              <a:rPr lang="en-US" b="1"/>
              <a:t>  };</a:t>
            </a:r>
          </a:p>
        </p:txBody>
      </p:sp>
      <p:sp>
        <p:nvSpPr>
          <p:cNvPr id="72709" name="Rectangle 2"/>
          <p:cNvSpPr>
            <a:spLocks noGrp="1" noChangeArrowheads="1"/>
          </p:cNvSpPr>
          <p:nvPr>
            <p:ph type="title"/>
          </p:nvPr>
        </p:nvSpPr>
        <p:spPr/>
        <p:txBody>
          <a:bodyPr/>
          <a:lstStyle/>
          <a:p>
            <a:r>
              <a:rPr lang="en-US" smtClean="0"/>
              <a:t>The Announce Array</a:t>
            </a:r>
          </a:p>
        </p:txBody>
      </p:sp>
      <p:sp>
        <p:nvSpPr>
          <p:cNvPr id="6" name="Slide Number Placeholder 5"/>
          <p:cNvSpPr>
            <a:spLocks noGrp="1"/>
          </p:cNvSpPr>
          <p:nvPr>
            <p:ph type="sldNum" sz="quarter" idx="11"/>
          </p:nvPr>
        </p:nvSpPr>
        <p:spPr/>
        <p:txBody>
          <a:bodyPr/>
          <a:lstStyle/>
          <a:p>
            <a:pPr>
              <a:defRPr/>
            </a:pPr>
            <a:fld id="{E6B53126-0003-4205-8CA0-12067C577708}" type="slidenum">
              <a:rPr lang="ar-SA" smtClean="0"/>
              <a:pPr>
                <a:defRPr/>
              </a:pPr>
              <a:t>72</a:t>
            </a:fld>
            <a:endParaRPr lang="en-US"/>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ChangeArrowheads="1"/>
          </p:cNvSpPr>
          <p:nvPr/>
        </p:nvSpPr>
        <p:spPr bwMode="auto">
          <a:xfrm>
            <a:off x="711200" y="1908175"/>
            <a:ext cx="7831138" cy="3013075"/>
          </a:xfrm>
          <a:prstGeom prst="rect">
            <a:avLst/>
          </a:prstGeom>
          <a:solidFill>
            <a:srgbClr val="FFFFCC"/>
          </a:solidFill>
          <a:ln w="9525">
            <a:noFill/>
            <a:miter lim="800000"/>
            <a:headEnd/>
            <a:tailEnd/>
          </a:ln>
        </p:spPr>
        <p:txBody>
          <a:bodyPr>
            <a:spAutoFit/>
          </a:bodyPr>
          <a:lstStyle/>
          <a:p>
            <a:r>
              <a:rPr lang="en-US" b="1">
                <a:solidFill>
                  <a:schemeClr val="folHlink"/>
                </a:solidFill>
              </a:rPr>
              <a:t>public class Universal {</a:t>
            </a:r>
          </a:p>
          <a:p>
            <a:r>
              <a:rPr lang="en-US" b="1"/>
              <a:t>  </a:t>
            </a:r>
            <a:r>
              <a:rPr lang="en-US" b="1">
                <a:solidFill>
                  <a:schemeClr val="tx1"/>
                </a:solidFill>
              </a:rPr>
              <a:t>private</a:t>
            </a:r>
            <a:r>
              <a:rPr lang="en-US" b="1"/>
              <a:t> Node[] announce; </a:t>
            </a:r>
          </a:p>
          <a:p>
            <a:r>
              <a:rPr lang="en-US" b="1"/>
              <a:t>  </a:t>
            </a:r>
            <a:r>
              <a:rPr lang="en-US" b="1">
                <a:solidFill>
                  <a:schemeClr val="folHlink"/>
                </a:solidFill>
              </a:rPr>
              <a:t>private Node[] head;</a:t>
            </a:r>
          </a:p>
          <a:p>
            <a:r>
              <a:rPr lang="en-US" b="1">
                <a:solidFill>
                  <a:schemeClr val="folHlink"/>
                </a:solidFill>
              </a:rPr>
              <a:t>  private Node tail = new node();</a:t>
            </a:r>
          </a:p>
          <a:p>
            <a:r>
              <a:rPr lang="en-US" b="1">
                <a:solidFill>
                  <a:schemeClr val="folHlink"/>
                </a:solidFill>
              </a:rPr>
              <a:t>  tail.seq = 1;</a:t>
            </a:r>
          </a:p>
          <a:p>
            <a:r>
              <a:rPr lang="en-US" b="1">
                <a:solidFill>
                  <a:schemeClr val="folHlink"/>
                </a:solidFill>
              </a:rPr>
              <a:t>  for (int j=0; j &lt; n; j++){</a:t>
            </a:r>
          </a:p>
          <a:p>
            <a:r>
              <a:rPr lang="en-US" b="1">
                <a:solidFill>
                  <a:schemeClr val="folHlink"/>
                </a:solidFill>
              </a:rPr>
              <a:t>    head[j] = tail; announce[j] = tail</a:t>
            </a:r>
          </a:p>
          <a:p>
            <a:r>
              <a:rPr lang="en-US" b="1">
                <a:solidFill>
                  <a:schemeClr val="folHlink"/>
                </a:solidFill>
              </a:rPr>
              <a:t>  };</a:t>
            </a:r>
          </a:p>
        </p:txBody>
      </p:sp>
      <p:sp>
        <p:nvSpPr>
          <p:cNvPr id="73733" name="Rectangle 3"/>
          <p:cNvSpPr>
            <a:spLocks noGrp="1" noChangeArrowheads="1"/>
          </p:cNvSpPr>
          <p:nvPr>
            <p:ph type="title"/>
          </p:nvPr>
        </p:nvSpPr>
        <p:spPr/>
        <p:txBody>
          <a:bodyPr/>
          <a:lstStyle/>
          <a:p>
            <a:r>
              <a:rPr lang="en-US" smtClean="0"/>
              <a:t>The Announce Array</a:t>
            </a:r>
          </a:p>
        </p:txBody>
      </p:sp>
      <p:sp>
        <p:nvSpPr>
          <p:cNvPr id="73734" name="AutoShape 4"/>
          <p:cNvSpPr>
            <a:spLocks noChangeArrowheads="1"/>
          </p:cNvSpPr>
          <p:nvPr/>
        </p:nvSpPr>
        <p:spPr bwMode="auto">
          <a:xfrm>
            <a:off x="1062038" y="2279650"/>
            <a:ext cx="4953000" cy="449263"/>
          </a:xfrm>
          <a:prstGeom prst="wedgeRoundRectCallout">
            <a:avLst>
              <a:gd name="adj1" fmla="val 25639"/>
              <a:gd name="adj2" fmla="val 563426"/>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73735" name="Rectangle 5"/>
          <p:cNvSpPr>
            <a:spLocks noChangeArrowheads="1"/>
          </p:cNvSpPr>
          <p:nvPr/>
        </p:nvSpPr>
        <p:spPr bwMode="auto">
          <a:xfrm>
            <a:off x="1093788" y="5086350"/>
            <a:ext cx="6654800" cy="519113"/>
          </a:xfrm>
          <a:prstGeom prst="rect">
            <a:avLst/>
          </a:prstGeom>
          <a:noFill/>
          <a:ln w="9525">
            <a:noFill/>
            <a:miter lim="800000"/>
            <a:headEnd/>
            <a:tailEnd/>
          </a:ln>
        </p:spPr>
        <p:txBody>
          <a:bodyPr>
            <a:spAutoFit/>
          </a:bodyPr>
          <a:lstStyle/>
          <a:p>
            <a:pPr algn="ctr"/>
            <a:r>
              <a:rPr lang="en-US" sz="2800" b="1" dirty="0" smtClean="0">
                <a:solidFill>
                  <a:srgbClr val="FF0000"/>
                </a:solidFill>
                <a:latin typeface="+mj-lt"/>
              </a:rPr>
              <a:t>New field: announce </a:t>
            </a:r>
            <a:r>
              <a:rPr lang="en-US" sz="2800" b="1" dirty="0">
                <a:solidFill>
                  <a:srgbClr val="FF0000"/>
                </a:solidFill>
                <a:latin typeface="+mj-lt"/>
              </a:rPr>
              <a:t>array</a:t>
            </a: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73</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p:cNvSpPr>
            <a:spLocks noChangeArrowheads="1"/>
          </p:cNvSpPr>
          <p:nvPr/>
        </p:nvSpPr>
        <p:spPr bwMode="auto">
          <a:xfrm>
            <a:off x="711200" y="1908175"/>
            <a:ext cx="7831138" cy="3013075"/>
          </a:xfrm>
          <a:prstGeom prst="rect">
            <a:avLst/>
          </a:prstGeom>
          <a:solidFill>
            <a:srgbClr val="FFFFCC"/>
          </a:solidFill>
          <a:ln w="9525">
            <a:noFill/>
            <a:miter lim="800000"/>
            <a:headEnd/>
            <a:tailEnd/>
          </a:ln>
        </p:spPr>
        <p:txBody>
          <a:bodyPr>
            <a:spAutoFit/>
          </a:bodyPr>
          <a:lstStyle/>
          <a:p>
            <a:r>
              <a:rPr lang="en-US" b="1">
                <a:solidFill>
                  <a:schemeClr val="folHlink"/>
                </a:solidFill>
              </a:rPr>
              <a:t>public class Universal {</a:t>
            </a:r>
          </a:p>
          <a:p>
            <a:r>
              <a:rPr lang="en-US" b="1">
                <a:solidFill>
                  <a:schemeClr val="folHlink"/>
                </a:solidFill>
              </a:rPr>
              <a:t>  private Node[] announce; </a:t>
            </a:r>
          </a:p>
          <a:p>
            <a:r>
              <a:rPr lang="en-US" b="1"/>
              <a:t>  </a:t>
            </a:r>
            <a:r>
              <a:rPr lang="en-US" b="1">
                <a:solidFill>
                  <a:schemeClr val="folHlink"/>
                </a:solidFill>
              </a:rPr>
              <a:t>private Node[] head;</a:t>
            </a:r>
          </a:p>
          <a:p>
            <a:r>
              <a:rPr lang="en-US" b="1">
                <a:solidFill>
                  <a:schemeClr val="folHlink"/>
                </a:solidFill>
              </a:rPr>
              <a:t>  private Node tail = new node();</a:t>
            </a:r>
          </a:p>
          <a:p>
            <a:r>
              <a:rPr lang="en-US" b="1">
                <a:solidFill>
                  <a:schemeClr val="folHlink"/>
                </a:solidFill>
              </a:rPr>
              <a:t>  tail.seq = 1;</a:t>
            </a:r>
          </a:p>
          <a:p>
            <a:r>
              <a:rPr lang="en-US" b="1">
                <a:solidFill>
                  <a:schemeClr val="folHlink"/>
                </a:solidFill>
              </a:rPr>
              <a:t>  for (int j=0; j &lt; n; j++){</a:t>
            </a:r>
          </a:p>
          <a:p>
            <a:r>
              <a:rPr lang="en-US" b="1">
                <a:solidFill>
                  <a:schemeClr val="folHlink"/>
                </a:solidFill>
              </a:rPr>
              <a:t>    head[j] = tail; </a:t>
            </a:r>
            <a:r>
              <a:rPr lang="en-US" b="1">
                <a:solidFill>
                  <a:srgbClr val="3333FF"/>
                </a:solidFill>
              </a:rPr>
              <a:t>announce[j] = tail</a:t>
            </a:r>
          </a:p>
          <a:p>
            <a:r>
              <a:rPr lang="en-US" b="1">
                <a:solidFill>
                  <a:schemeClr val="folHlink"/>
                </a:solidFill>
              </a:rPr>
              <a:t>  };</a:t>
            </a:r>
          </a:p>
        </p:txBody>
      </p:sp>
      <p:sp>
        <p:nvSpPr>
          <p:cNvPr id="74757" name="Rectangle 3"/>
          <p:cNvSpPr>
            <a:spLocks noGrp="1" noChangeArrowheads="1"/>
          </p:cNvSpPr>
          <p:nvPr>
            <p:ph type="title"/>
          </p:nvPr>
        </p:nvSpPr>
        <p:spPr/>
        <p:txBody>
          <a:bodyPr/>
          <a:lstStyle/>
          <a:p>
            <a:r>
              <a:rPr lang="en-US" smtClean="0"/>
              <a:t>The Announce Array</a:t>
            </a:r>
          </a:p>
        </p:txBody>
      </p:sp>
      <p:sp>
        <p:nvSpPr>
          <p:cNvPr id="74758" name="AutoShape 4"/>
          <p:cNvSpPr>
            <a:spLocks noChangeArrowheads="1"/>
          </p:cNvSpPr>
          <p:nvPr/>
        </p:nvSpPr>
        <p:spPr bwMode="auto">
          <a:xfrm>
            <a:off x="4191000" y="4065588"/>
            <a:ext cx="3876675" cy="536575"/>
          </a:xfrm>
          <a:prstGeom prst="wedgeRoundRectCallout">
            <a:avLst>
              <a:gd name="adj1" fmla="val -24120"/>
              <a:gd name="adj2" fmla="val 139056"/>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74759" name="Rectangle 5"/>
          <p:cNvSpPr>
            <a:spLocks noChangeArrowheads="1"/>
          </p:cNvSpPr>
          <p:nvPr/>
        </p:nvSpPr>
        <p:spPr bwMode="auto">
          <a:xfrm>
            <a:off x="1093788" y="5086350"/>
            <a:ext cx="6654800" cy="519113"/>
          </a:xfrm>
          <a:prstGeom prst="rect">
            <a:avLst/>
          </a:prstGeom>
          <a:noFill/>
          <a:ln w="9525">
            <a:noFill/>
            <a:miter lim="800000"/>
            <a:headEnd/>
            <a:tailEnd/>
          </a:ln>
        </p:spPr>
        <p:txBody>
          <a:bodyPr>
            <a:spAutoFit/>
          </a:bodyPr>
          <a:lstStyle/>
          <a:p>
            <a:pPr algn="ctr"/>
            <a:r>
              <a:rPr lang="en-US" sz="2800" b="1" dirty="0">
                <a:solidFill>
                  <a:srgbClr val="FF0000"/>
                </a:solidFill>
                <a:latin typeface="+mj-lt"/>
              </a:rPr>
              <a:t>All entries initially point to tail</a:t>
            </a: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74</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ChangeArrowheads="1"/>
          </p:cNvSpPr>
          <p:nvPr/>
        </p:nvSpPr>
        <p:spPr bwMode="auto">
          <a:xfrm>
            <a:off x="538163" y="1487488"/>
            <a:ext cx="7950200" cy="3378200"/>
          </a:xfrm>
          <a:prstGeom prst="rect">
            <a:avLst/>
          </a:prstGeom>
          <a:solidFill>
            <a:srgbClr val="FFFFCC"/>
          </a:solidFill>
          <a:ln w="9525">
            <a:noFill/>
            <a:miter lim="800000"/>
            <a:headEnd/>
            <a:tailEnd/>
          </a:ln>
        </p:spPr>
        <p:txBody>
          <a:bodyPr>
            <a:spAutoFit/>
          </a:bodyPr>
          <a:lstStyle/>
          <a:p>
            <a:r>
              <a:rPr lang="en-US" b="1">
                <a:solidFill>
                  <a:schemeClr val="tx1"/>
                </a:solidFill>
              </a:rPr>
              <a:t>public</a:t>
            </a:r>
            <a:r>
              <a:rPr lang="en-US" b="1"/>
              <a:t> Response apply(Invoc invoc) {</a:t>
            </a:r>
          </a:p>
          <a:p>
            <a:r>
              <a:rPr lang="en-US" b="1"/>
              <a:t>  </a:t>
            </a:r>
            <a:r>
              <a:rPr lang="en-US" b="1">
                <a:solidFill>
                  <a:schemeClr val="tx1"/>
                </a:solidFill>
              </a:rPr>
              <a:t>int</a:t>
            </a:r>
            <a:r>
              <a:rPr lang="en-US" b="1"/>
              <a:t> i = ThreadID.get();</a:t>
            </a:r>
          </a:p>
          <a:p>
            <a:r>
              <a:rPr lang="en-US" b="1"/>
              <a:t>  announce[i] = </a:t>
            </a:r>
            <a:r>
              <a:rPr lang="en-US" b="1">
                <a:solidFill>
                  <a:schemeClr val="tx1"/>
                </a:solidFill>
              </a:rPr>
              <a:t>new</a:t>
            </a:r>
            <a:r>
              <a:rPr lang="en-US" b="1"/>
              <a:t> Node(invoc);</a:t>
            </a:r>
          </a:p>
          <a:p>
            <a:r>
              <a:rPr lang="en-US" b="1"/>
              <a:t>  head[i] = Node.max(head); </a:t>
            </a:r>
          </a:p>
          <a:p>
            <a:r>
              <a:rPr lang="en-US" b="1"/>
              <a:t>  </a:t>
            </a:r>
            <a:r>
              <a:rPr lang="en-US" b="1">
                <a:solidFill>
                  <a:schemeClr val="tx1"/>
                </a:solidFill>
              </a:rPr>
              <a:t>while</a:t>
            </a:r>
            <a:r>
              <a:rPr lang="en-US" b="1"/>
              <a:t> (announce[i].seq == 0) {</a:t>
            </a:r>
          </a:p>
          <a:p>
            <a:r>
              <a:rPr lang="en-US" b="1"/>
              <a:t>  …</a:t>
            </a:r>
          </a:p>
          <a:p>
            <a:r>
              <a:rPr lang="en-US" b="1"/>
              <a:t>  </a:t>
            </a:r>
            <a:r>
              <a:rPr lang="en-US" b="1">
                <a:solidFill>
                  <a:schemeClr val="accent1"/>
                </a:solidFill>
              </a:rPr>
              <a:t>// while node not appended to list</a:t>
            </a:r>
          </a:p>
          <a:p>
            <a:r>
              <a:rPr lang="en-US" b="1"/>
              <a:t>  …</a:t>
            </a:r>
          </a:p>
          <a:p>
            <a:r>
              <a:rPr lang="en-US" b="1"/>
              <a:t>  }</a:t>
            </a:r>
          </a:p>
        </p:txBody>
      </p:sp>
      <p:sp>
        <p:nvSpPr>
          <p:cNvPr id="75781" name="Rectangle 3"/>
          <p:cNvSpPr>
            <a:spLocks noGrp="1" noChangeArrowheads="1"/>
          </p:cNvSpPr>
          <p:nvPr>
            <p:ph type="title"/>
          </p:nvPr>
        </p:nvSpPr>
        <p:spPr>
          <a:xfrm>
            <a:off x="598488" y="215900"/>
            <a:ext cx="7772400" cy="1143000"/>
          </a:xfrm>
        </p:spPr>
        <p:txBody>
          <a:bodyPr/>
          <a:lstStyle/>
          <a:p>
            <a:r>
              <a:rPr lang="en-US" smtClean="0"/>
              <a:t>A Cry For Help</a:t>
            </a:r>
          </a:p>
        </p:txBody>
      </p:sp>
      <p:sp>
        <p:nvSpPr>
          <p:cNvPr id="6" name="Slide Number Placeholder 5"/>
          <p:cNvSpPr>
            <a:spLocks noGrp="1"/>
          </p:cNvSpPr>
          <p:nvPr>
            <p:ph type="sldNum" sz="quarter" idx="11"/>
          </p:nvPr>
        </p:nvSpPr>
        <p:spPr/>
        <p:txBody>
          <a:bodyPr/>
          <a:lstStyle/>
          <a:p>
            <a:pPr>
              <a:defRPr/>
            </a:pPr>
            <a:fld id="{E6B53126-0003-4205-8CA0-12067C577708}" type="slidenum">
              <a:rPr lang="ar-SA" smtClean="0"/>
              <a:pPr>
                <a:defRPr/>
              </a:pPr>
              <a:t>75</a:t>
            </a:fld>
            <a:endParaRPr lang="en-US"/>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2"/>
          <p:cNvSpPr>
            <a:spLocks noChangeArrowheads="1"/>
          </p:cNvSpPr>
          <p:nvPr/>
        </p:nvSpPr>
        <p:spPr bwMode="auto">
          <a:xfrm>
            <a:off x="538163" y="1487488"/>
            <a:ext cx="7950200" cy="3378200"/>
          </a:xfrm>
          <a:prstGeom prst="rect">
            <a:avLst/>
          </a:prstGeom>
          <a:solidFill>
            <a:srgbClr val="FFFFCC"/>
          </a:solidFill>
          <a:ln w="9525">
            <a:noFill/>
            <a:miter lim="800000"/>
            <a:headEnd/>
            <a:tailEnd/>
          </a:ln>
        </p:spPr>
        <p:txBody>
          <a:bodyPr>
            <a:spAutoFit/>
          </a:bodyPr>
          <a:lstStyle/>
          <a:p>
            <a:r>
              <a:rPr lang="en-US" b="1">
                <a:solidFill>
                  <a:schemeClr val="folHlink"/>
                </a:solidFill>
              </a:rPr>
              <a:t>public Response apply(Invoc invoc) {</a:t>
            </a:r>
          </a:p>
          <a:p>
            <a:r>
              <a:rPr lang="en-US" b="1">
                <a:solidFill>
                  <a:schemeClr val="folHlink"/>
                </a:solidFill>
              </a:rPr>
              <a:t>  int i = ThreadID.get();</a:t>
            </a:r>
          </a:p>
          <a:p>
            <a:r>
              <a:rPr lang="en-US" b="1"/>
              <a:t>  announce[i] = </a:t>
            </a:r>
            <a:r>
              <a:rPr lang="en-US" b="1">
                <a:solidFill>
                  <a:schemeClr val="tx1"/>
                </a:solidFill>
              </a:rPr>
              <a:t>new</a:t>
            </a:r>
            <a:r>
              <a:rPr lang="en-US" b="1"/>
              <a:t> Node(invoc);</a:t>
            </a:r>
          </a:p>
          <a:p>
            <a:r>
              <a:rPr lang="en-US" b="1"/>
              <a:t>  </a:t>
            </a:r>
            <a:r>
              <a:rPr lang="en-US" b="1">
                <a:solidFill>
                  <a:schemeClr val="folHlink"/>
                </a:solidFill>
              </a:rPr>
              <a:t>head[i] = Node.max(head); </a:t>
            </a:r>
          </a:p>
          <a:p>
            <a:r>
              <a:rPr lang="en-US" b="1">
                <a:solidFill>
                  <a:schemeClr val="folHlink"/>
                </a:solidFill>
              </a:rPr>
              <a:t>  while (announce[i].seq == 0) {</a:t>
            </a:r>
          </a:p>
          <a:p>
            <a:r>
              <a:rPr lang="en-US" b="1">
                <a:solidFill>
                  <a:schemeClr val="folHlink"/>
                </a:solidFill>
              </a:rPr>
              <a:t>  …</a:t>
            </a:r>
          </a:p>
          <a:p>
            <a:r>
              <a:rPr lang="en-US" b="1">
                <a:solidFill>
                  <a:schemeClr val="folHlink"/>
                </a:solidFill>
              </a:rPr>
              <a:t>  // while node not appended to list</a:t>
            </a:r>
          </a:p>
          <a:p>
            <a:r>
              <a:rPr lang="en-US" b="1">
                <a:solidFill>
                  <a:schemeClr val="folHlink"/>
                </a:solidFill>
              </a:rPr>
              <a:t>  …</a:t>
            </a:r>
          </a:p>
          <a:p>
            <a:r>
              <a:rPr lang="en-US" b="1">
                <a:solidFill>
                  <a:schemeClr val="folHlink"/>
                </a:solidFill>
              </a:rPr>
              <a:t>  }</a:t>
            </a:r>
          </a:p>
        </p:txBody>
      </p:sp>
      <p:sp>
        <p:nvSpPr>
          <p:cNvPr id="76805" name="Rectangle 3"/>
          <p:cNvSpPr>
            <a:spLocks noGrp="1" noChangeArrowheads="1"/>
          </p:cNvSpPr>
          <p:nvPr>
            <p:ph type="title"/>
          </p:nvPr>
        </p:nvSpPr>
        <p:spPr>
          <a:xfrm>
            <a:off x="598488" y="215900"/>
            <a:ext cx="7772400" cy="1143000"/>
          </a:xfrm>
        </p:spPr>
        <p:txBody>
          <a:bodyPr/>
          <a:lstStyle/>
          <a:p>
            <a:r>
              <a:rPr lang="en-US" smtClean="0"/>
              <a:t>A Cry For Help</a:t>
            </a:r>
          </a:p>
        </p:txBody>
      </p:sp>
      <p:sp>
        <p:nvSpPr>
          <p:cNvPr id="76806" name="AutoShape 4"/>
          <p:cNvSpPr>
            <a:spLocks noChangeArrowheads="1"/>
          </p:cNvSpPr>
          <p:nvPr/>
        </p:nvSpPr>
        <p:spPr bwMode="auto">
          <a:xfrm>
            <a:off x="884238" y="2249488"/>
            <a:ext cx="5829300" cy="430212"/>
          </a:xfrm>
          <a:prstGeom prst="wedgeRoundRectCallout">
            <a:avLst>
              <a:gd name="adj1" fmla="val 23940"/>
              <a:gd name="adj2" fmla="val 607935"/>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76807" name="Rectangle 5"/>
          <p:cNvSpPr>
            <a:spLocks noChangeArrowheads="1"/>
          </p:cNvSpPr>
          <p:nvPr/>
        </p:nvSpPr>
        <p:spPr bwMode="auto">
          <a:xfrm>
            <a:off x="2757488" y="5067300"/>
            <a:ext cx="5757862" cy="946150"/>
          </a:xfrm>
          <a:prstGeom prst="rect">
            <a:avLst/>
          </a:prstGeom>
          <a:noFill/>
          <a:ln w="9525">
            <a:noFill/>
            <a:miter lim="800000"/>
            <a:headEnd/>
            <a:tailEnd/>
          </a:ln>
        </p:spPr>
        <p:txBody>
          <a:bodyPr>
            <a:spAutoFit/>
          </a:bodyPr>
          <a:lstStyle/>
          <a:p>
            <a:pPr algn="ctr"/>
            <a:r>
              <a:rPr lang="en-US" sz="2800" b="1" dirty="0">
                <a:solidFill>
                  <a:srgbClr val="FF0000"/>
                </a:solidFill>
                <a:latin typeface="+mj-lt"/>
              </a:rPr>
              <a:t>Announce new method call, asking help from others</a:t>
            </a: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76</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ChangeArrowheads="1"/>
          </p:cNvSpPr>
          <p:nvPr/>
        </p:nvSpPr>
        <p:spPr bwMode="auto">
          <a:xfrm>
            <a:off x="538163" y="1487488"/>
            <a:ext cx="7950200" cy="3378200"/>
          </a:xfrm>
          <a:prstGeom prst="rect">
            <a:avLst/>
          </a:prstGeom>
          <a:solidFill>
            <a:srgbClr val="FFFFCC"/>
          </a:solidFill>
          <a:ln w="9525">
            <a:noFill/>
            <a:miter lim="800000"/>
            <a:headEnd/>
            <a:tailEnd/>
          </a:ln>
        </p:spPr>
        <p:txBody>
          <a:bodyPr>
            <a:spAutoFit/>
          </a:bodyPr>
          <a:lstStyle/>
          <a:p>
            <a:r>
              <a:rPr lang="en-US" b="1" dirty="0">
                <a:solidFill>
                  <a:schemeClr val="folHlink"/>
                </a:solidFill>
              </a:rPr>
              <a:t>public Response apply(</a:t>
            </a:r>
            <a:r>
              <a:rPr lang="en-US" b="1" dirty="0" err="1">
                <a:solidFill>
                  <a:schemeClr val="folHlink"/>
                </a:solidFill>
              </a:rPr>
              <a:t>Invoc</a:t>
            </a:r>
            <a:r>
              <a:rPr lang="en-US" b="1" dirty="0">
                <a:solidFill>
                  <a:schemeClr val="folHlink"/>
                </a:solidFill>
              </a:rPr>
              <a:t> </a:t>
            </a:r>
            <a:r>
              <a:rPr lang="en-US" b="1" dirty="0" err="1">
                <a:solidFill>
                  <a:schemeClr val="folHlink"/>
                </a:solidFill>
              </a:rPr>
              <a:t>invoc</a:t>
            </a:r>
            <a:r>
              <a:rPr lang="en-US" b="1" dirty="0">
                <a:solidFill>
                  <a:schemeClr val="folHlink"/>
                </a:solidFill>
              </a:rPr>
              <a:t>) {</a:t>
            </a:r>
          </a:p>
          <a:p>
            <a:r>
              <a:rPr lang="en-US" b="1" dirty="0">
                <a:solidFill>
                  <a:schemeClr val="folHlink"/>
                </a:solidFill>
              </a:rPr>
              <a:t>  </a:t>
            </a:r>
            <a:r>
              <a:rPr lang="en-US" b="1" dirty="0" err="1">
                <a:solidFill>
                  <a:schemeClr val="folHlink"/>
                </a:solidFill>
              </a:rPr>
              <a:t>int</a:t>
            </a:r>
            <a:r>
              <a:rPr lang="en-US" b="1" dirty="0">
                <a:solidFill>
                  <a:schemeClr val="folHlink"/>
                </a:solidFill>
              </a:rPr>
              <a:t> </a:t>
            </a:r>
            <a:r>
              <a:rPr lang="en-US" b="1" dirty="0" err="1">
                <a:solidFill>
                  <a:schemeClr val="folHlink"/>
                </a:solidFill>
              </a:rPr>
              <a:t>i</a:t>
            </a:r>
            <a:r>
              <a:rPr lang="en-US" b="1" dirty="0">
                <a:solidFill>
                  <a:schemeClr val="folHlink"/>
                </a:solidFill>
              </a:rPr>
              <a:t> = </a:t>
            </a:r>
            <a:r>
              <a:rPr lang="en-US" b="1" dirty="0" err="1">
                <a:solidFill>
                  <a:schemeClr val="folHlink"/>
                </a:solidFill>
              </a:rPr>
              <a:t>ThreadID.get</a:t>
            </a:r>
            <a:r>
              <a:rPr lang="en-US" b="1" dirty="0">
                <a:solidFill>
                  <a:schemeClr val="folHlink"/>
                </a:solidFill>
              </a:rPr>
              <a:t>();</a:t>
            </a:r>
          </a:p>
          <a:p>
            <a:r>
              <a:rPr lang="en-US" b="1" dirty="0">
                <a:solidFill>
                  <a:schemeClr val="folHlink"/>
                </a:solidFill>
              </a:rPr>
              <a:t>  announce[</a:t>
            </a:r>
            <a:r>
              <a:rPr lang="en-US" b="1" dirty="0" err="1">
                <a:solidFill>
                  <a:schemeClr val="folHlink"/>
                </a:solidFill>
              </a:rPr>
              <a:t>i</a:t>
            </a:r>
            <a:r>
              <a:rPr lang="en-US" b="1" dirty="0">
                <a:solidFill>
                  <a:schemeClr val="folHlink"/>
                </a:solidFill>
              </a:rPr>
              <a:t>] = new Node(</a:t>
            </a:r>
            <a:r>
              <a:rPr lang="en-US" b="1" dirty="0" err="1">
                <a:solidFill>
                  <a:schemeClr val="folHlink"/>
                </a:solidFill>
              </a:rPr>
              <a:t>invoc</a:t>
            </a:r>
            <a:r>
              <a:rPr lang="en-US" b="1" dirty="0">
                <a:solidFill>
                  <a:schemeClr val="folHlink"/>
                </a:solidFill>
              </a:rPr>
              <a:t>);</a:t>
            </a:r>
          </a:p>
          <a:p>
            <a:r>
              <a:rPr lang="en-US" b="1" dirty="0"/>
              <a:t>  </a:t>
            </a:r>
            <a:r>
              <a:rPr lang="en-US" b="1" dirty="0">
                <a:solidFill>
                  <a:srgbClr val="3333FF"/>
                </a:solidFill>
              </a:rPr>
              <a:t>head[</a:t>
            </a:r>
            <a:r>
              <a:rPr lang="en-US" b="1" dirty="0" err="1">
                <a:solidFill>
                  <a:srgbClr val="3333FF"/>
                </a:solidFill>
              </a:rPr>
              <a:t>i</a:t>
            </a:r>
            <a:r>
              <a:rPr lang="en-US" b="1" dirty="0">
                <a:solidFill>
                  <a:srgbClr val="3333FF"/>
                </a:solidFill>
              </a:rPr>
              <a:t>] = Node.max(head); </a:t>
            </a:r>
          </a:p>
          <a:p>
            <a:r>
              <a:rPr lang="en-US" b="1" dirty="0">
                <a:solidFill>
                  <a:schemeClr val="folHlink"/>
                </a:solidFill>
              </a:rPr>
              <a:t>  while (announce[</a:t>
            </a:r>
            <a:r>
              <a:rPr lang="en-US" b="1" dirty="0" err="1">
                <a:solidFill>
                  <a:schemeClr val="folHlink"/>
                </a:solidFill>
              </a:rPr>
              <a:t>i</a:t>
            </a:r>
            <a:r>
              <a:rPr lang="en-US" b="1" dirty="0">
                <a:solidFill>
                  <a:schemeClr val="folHlink"/>
                </a:solidFill>
              </a:rPr>
              <a:t>].</a:t>
            </a:r>
            <a:r>
              <a:rPr lang="en-US" b="1" dirty="0" err="1">
                <a:solidFill>
                  <a:schemeClr val="folHlink"/>
                </a:solidFill>
              </a:rPr>
              <a:t>seq</a:t>
            </a:r>
            <a:r>
              <a:rPr lang="en-US" b="1" dirty="0">
                <a:solidFill>
                  <a:schemeClr val="folHlink"/>
                </a:solidFill>
              </a:rPr>
              <a:t> == 0) {</a:t>
            </a:r>
          </a:p>
          <a:p>
            <a:r>
              <a:rPr lang="en-US" b="1" dirty="0">
                <a:solidFill>
                  <a:schemeClr val="folHlink"/>
                </a:solidFill>
              </a:rPr>
              <a:t>  …</a:t>
            </a:r>
          </a:p>
          <a:p>
            <a:r>
              <a:rPr lang="en-US" b="1" dirty="0">
                <a:solidFill>
                  <a:schemeClr val="folHlink"/>
                </a:solidFill>
              </a:rPr>
              <a:t>  // while node not appended to list</a:t>
            </a:r>
          </a:p>
          <a:p>
            <a:r>
              <a:rPr lang="en-US" b="1" dirty="0">
                <a:solidFill>
                  <a:schemeClr val="folHlink"/>
                </a:solidFill>
              </a:rPr>
              <a:t>  …</a:t>
            </a:r>
          </a:p>
          <a:p>
            <a:r>
              <a:rPr lang="en-US" b="1" dirty="0">
                <a:solidFill>
                  <a:schemeClr val="folHlink"/>
                </a:solidFill>
              </a:rPr>
              <a:t>  }</a:t>
            </a:r>
          </a:p>
        </p:txBody>
      </p:sp>
      <p:sp>
        <p:nvSpPr>
          <p:cNvPr id="77829" name="Rectangle 3"/>
          <p:cNvSpPr>
            <a:spLocks noGrp="1" noChangeArrowheads="1"/>
          </p:cNvSpPr>
          <p:nvPr>
            <p:ph type="title"/>
          </p:nvPr>
        </p:nvSpPr>
        <p:spPr>
          <a:xfrm>
            <a:off x="598488" y="215900"/>
            <a:ext cx="7772400" cy="1143000"/>
          </a:xfrm>
        </p:spPr>
        <p:txBody>
          <a:bodyPr/>
          <a:lstStyle/>
          <a:p>
            <a:r>
              <a:rPr lang="en-US" smtClean="0"/>
              <a:t>A Cry For Help</a:t>
            </a:r>
          </a:p>
        </p:txBody>
      </p:sp>
      <p:sp>
        <p:nvSpPr>
          <p:cNvPr id="77830" name="AutoShape 4"/>
          <p:cNvSpPr>
            <a:spLocks noChangeArrowheads="1"/>
          </p:cNvSpPr>
          <p:nvPr/>
        </p:nvSpPr>
        <p:spPr bwMode="auto">
          <a:xfrm>
            <a:off x="884238" y="2597150"/>
            <a:ext cx="4873625" cy="419100"/>
          </a:xfrm>
          <a:prstGeom prst="wedgeRoundRectCallout">
            <a:avLst>
              <a:gd name="adj1" fmla="val 34005"/>
              <a:gd name="adj2" fmla="val 529167"/>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77831" name="Rectangle 5"/>
          <p:cNvSpPr>
            <a:spLocks noChangeArrowheads="1"/>
          </p:cNvSpPr>
          <p:nvPr/>
        </p:nvSpPr>
        <p:spPr bwMode="auto">
          <a:xfrm>
            <a:off x="428625" y="5154613"/>
            <a:ext cx="8351838" cy="519112"/>
          </a:xfrm>
          <a:prstGeom prst="rect">
            <a:avLst/>
          </a:prstGeom>
          <a:noFill/>
          <a:ln w="9525">
            <a:noFill/>
            <a:miter lim="800000"/>
            <a:headEnd/>
            <a:tailEnd/>
          </a:ln>
        </p:spPr>
        <p:txBody>
          <a:bodyPr>
            <a:spAutoFit/>
          </a:bodyPr>
          <a:lstStyle/>
          <a:p>
            <a:pPr algn="ctr"/>
            <a:r>
              <a:rPr lang="en-US" sz="2800" b="1" dirty="0">
                <a:solidFill>
                  <a:srgbClr val="FF0000"/>
                </a:solidFill>
                <a:latin typeface="+mj-lt"/>
              </a:rPr>
              <a:t>Look for end of list</a:t>
            </a: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77</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2"/>
          <p:cNvSpPr>
            <a:spLocks noChangeArrowheads="1"/>
          </p:cNvSpPr>
          <p:nvPr/>
        </p:nvSpPr>
        <p:spPr bwMode="auto">
          <a:xfrm>
            <a:off x="538163" y="1487488"/>
            <a:ext cx="7950200" cy="3378200"/>
          </a:xfrm>
          <a:prstGeom prst="rect">
            <a:avLst/>
          </a:prstGeom>
          <a:solidFill>
            <a:srgbClr val="FFFFCC"/>
          </a:solidFill>
          <a:ln w="9525">
            <a:noFill/>
            <a:miter lim="800000"/>
            <a:headEnd/>
            <a:tailEnd/>
          </a:ln>
        </p:spPr>
        <p:txBody>
          <a:bodyPr>
            <a:spAutoFit/>
          </a:bodyPr>
          <a:lstStyle/>
          <a:p>
            <a:r>
              <a:rPr lang="en-US" b="1" dirty="0">
                <a:solidFill>
                  <a:schemeClr val="folHlink"/>
                </a:solidFill>
              </a:rPr>
              <a:t>public Response apply(</a:t>
            </a:r>
            <a:r>
              <a:rPr lang="en-US" b="1" dirty="0" err="1">
                <a:solidFill>
                  <a:schemeClr val="folHlink"/>
                </a:solidFill>
              </a:rPr>
              <a:t>Invoc</a:t>
            </a:r>
            <a:r>
              <a:rPr lang="en-US" b="1" dirty="0">
                <a:solidFill>
                  <a:schemeClr val="folHlink"/>
                </a:solidFill>
              </a:rPr>
              <a:t> </a:t>
            </a:r>
            <a:r>
              <a:rPr lang="en-US" b="1" dirty="0" err="1">
                <a:solidFill>
                  <a:schemeClr val="folHlink"/>
                </a:solidFill>
              </a:rPr>
              <a:t>invoc</a:t>
            </a:r>
            <a:r>
              <a:rPr lang="en-US" b="1" dirty="0">
                <a:solidFill>
                  <a:schemeClr val="folHlink"/>
                </a:solidFill>
              </a:rPr>
              <a:t>) {</a:t>
            </a:r>
          </a:p>
          <a:p>
            <a:r>
              <a:rPr lang="en-US" b="1" dirty="0">
                <a:solidFill>
                  <a:schemeClr val="folHlink"/>
                </a:solidFill>
              </a:rPr>
              <a:t>  </a:t>
            </a:r>
            <a:r>
              <a:rPr lang="en-US" b="1" dirty="0" err="1">
                <a:solidFill>
                  <a:schemeClr val="folHlink"/>
                </a:solidFill>
              </a:rPr>
              <a:t>int</a:t>
            </a:r>
            <a:r>
              <a:rPr lang="en-US" b="1" dirty="0">
                <a:solidFill>
                  <a:schemeClr val="folHlink"/>
                </a:solidFill>
              </a:rPr>
              <a:t> </a:t>
            </a:r>
            <a:r>
              <a:rPr lang="en-US" b="1" dirty="0" err="1">
                <a:solidFill>
                  <a:schemeClr val="folHlink"/>
                </a:solidFill>
              </a:rPr>
              <a:t>i</a:t>
            </a:r>
            <a:r>
              <a:rPr lang="en-US" b="1" dirty="0">
                <a:solidFill>
                  <a:schemeClr val="folHlink"/>
                </a:solidFill>
              </a:rPr>
              <a:t> = </a:t>
            </a:r>
            <a:r>
              <a:rPr lang="en-US" b="1" dirty="0" err="1">
                <a:solidFill>
                  <a:schemeClr val="folHlink"/>
                </a:solidFill>
              </a:rPr>
              <a:t>ThreadID.get</a:t>
            </a:r>
            <a:r>
              <a:rPr lang="en-US" b="1" dirty="0">
                <a:solidFill>
                  <a:schemeClr val="folHlink"/>
                </a:solidFill>
              </a:rPr>
              <a:t>();</a:t>
            </a:r>
          </a:p>
          <a:p>
            <a:r>
              <a:rPr lang="en-US" b="1" dirty="0">
                <a:solidFill>
                  <a:schemeClr val="folHlink"/>
                </a:solidFill>
              </a:rPr>
              <a:t>  announce[</a:t>
            </a:r>
            <a:r>
              <a:rPr lang="en-US" b="1" dirty="0" err="1">
                <a:solidFill>
                  <a:schemeClr val="folHlink"/>
                </a:solidFill>
              </a:rPr>
              <a:t>i</a:t>
            </a:r>
            <a:r>
              <a:rPr lang="en-US" b="1" dirty="0">
                <a:solidFill>
                  <a:schemeClr val="folHlink"/>
                </a:solidFill>
              </a:rPr>
              <a:t>] = new Node(</a:t>
            </a:r>
            <a:r>
              <a:rPr lang="en-US" b="1" dirty="0" err="1">
                <a:solidFill>
                  <a:schemeClr val="folHlink"/>
                </a:solidFill>
              </a:rPr>
              <a:t>invoc</a:t>
            </a:r>
            <a:r>
              <a:rPr lang="en-US" b="1" dirty="0">
                <a:solidFill>
                  <a:schemeClr val="folHlink"/>
                </a:solidFill>
              </a:rPr>
              <a:t>);</a:t>
            </a:r>
          </a:p>
          <a:p>
            <a:r>
              <a:rPr lang="en-US" b="1" dirty="0"/>
              <a:t>  </a:t>
            </a:r>
            <a:r>
              <a:rPr lang="en-US" b="1" dirty="0">
                <a:solidFill>
                  <a:schemeClr val="folHlink"/>
                </a:solidFill>
              </a:rPr>
              <a:t>head[</a:t>
            </a:r>
            <a:r>
              <a:rPr lang="en-US" b="1" dirty="0" err="1">
                <a:solidFill>
                  <a:schemeClr val="folHlink"/>
                </a:solidFill>
              </a:rPr>
              <a:t>i</a:t>
            </a:r>
            <a:r>
              <a:rPr lang="en-US" b="1" dirty="0">
                <a:solidFill>
                  <a:schemeClr val="folHlink"/>
                </a:solidFill>
              </a:rPr>
              <a:t>] = Node.max(head); </a:t>
            </a:r>
          </a:p>
          <a:p>
            <a:r>
              <a:rPr lang="en-US" b="1" dirty="0">
                <a:solidFill>
                  <a:schemeClr val="folHlink"/>
                </a:solidFill>
              </a:rPr>
              <a:t>  </a:t>
            </a:r>
            <a:r>
              <a:rPr lang="en-US" b="1" dirty="0">
                <a:solidFill>
                  <a:schemeClr val="tx1"/>
                </a:solidFill>
              </a:rPr>
              <a:t>while</a:t>
            </a:r>
            <a:r>
              <a:rPr lang="en-US" b="1" dirty="0">
                <a:solidFill>
                  <a:srgbClr val="3333FF"/>
                </a:solidFill>
              </a:rPr>
              <a:t> (announce[</a:t>
            </a:r>
            <a:r>
              <a:rPr lang="en-US" b="1" dirty="0" err="1">
                <a:solidFill>
                  <a:srgbClr val="3333FF"/>
                </a:solidFill>
              </a:rPr>
              <a:t>i</a:t>
            </a:r>
            <a:r>
              <a:rPr lang="en-US" b="1" dirty="0">
                <a:solidFill>
                  <a:srgbClr val="3333FF"/>
                </a:solidFill>
              </a:rPr>
              <a:t>].</a:t>
            </a:r>
            <a:r>
              <a:rPr lang="en-US" b="1" dirty="0" err="1">
                <a:solidFill>
                  <a:srgbClr val="3333FF"/>
                </a:solidFill>
              </a:rPr>
              <a:t>seq</a:t>
            </a:r>
            <a:r>
              <a:rPr lang="en-US" b="1" dirty="0">
                <a:solidFill>
                  <a:srgbClr val="3333FF"/>
                </a:solidFill>
              </a:rPr>
              <a:t> == 0) {</a:t>
            </a:r>
          </a:p>
          <a:p>
            <a:r>
              <a:rPr lang="en-US" b="1" dirty="0">
                <a:solidFill>
                  <a:schemeClr val="folHlink"/>
                </a:solidFill>
              </a:rPr>
              <a:t>  …</a:t>
            </a:r>
          </a:p>
          <a:p>
            <a:r>
              <a:rPr lang="en-US" b="1" dirty="0">
                <a:solidFill>
                  <a:schemeClr val="folHlink"/>
                </a:solidFill>
              </a:rPr>
              <a:t>  // while node not appended to list</a:t>
            </a:r>
          </a:p>
          <a:p>
            <a:r>
              <a:rPr lang="en-US" b="1" dirty="0">
                <a:solidFill>
                  <a:schemeClr val="folHlink"/>
                </a:solidFill>
              </a:rPr>
              <a:t>  …</a:t>
            </a:r>
          </a:p>
          <a:p>
            <a:r>
              <a:rPr lang="en-US" b="1" dirty="0">
                <a:solidFill>
                  <a:schemeClr val="folHlink"/>
                </a:solidFill>
              </a:rPr>
              <a:t>  }</a:t>
            </a:r>
          </a:p>
        </p:txBody>
      </p:sp>
      <p:sp>
        <p:nvSpPr>
          <p:cNvPr id="78853" name="Rectangle 3"/>
          <p:cNvSpPr>
            <a:spLocks noGrp="1" noChangeArrowheads="1"/>
          </p:cNvSpPr>
          <p:nvPr>
            <p:ph type="title"/>
          </p:nvPr>
        </p:nvSpPr>
        <p:spPr>
          <a:xfrm>
            <a:off x="598488" y="215900"/>
            <a:ext cx="7772400" cy="1143000"/>
          </a:xfrm>
        </p:spPr>
        <p:txBody>
          <a:bodyPr/>
          <a:lstStyle/>
          <a:p>
            <a:r>
              <a:rPr lang="en-US" smtClean="0"/>
              <a:t>A Cry For Help</a:t>
            </a:r>
          </a:p>
        </p:txBody>
      </p:sp>
      <p:sp>
        <p:nvSpPr>
          <p:cNvPr id="78854" name="AutoShape 4"/>
          <p:cNvSpPr>
            <a:spLocks noChangeArrowheads="1"/>
          </p:cNvSpPr>
          <p:nvPr/>
        </p:nvSpPr>
        <p:spPr bwMode="auto">
          <a:xfrm>
            <a:off x="884238" y="2906713"/>
            <a:ext cx="6070600" cy="512762"/>
          </a:xfrm>
          <a:prstGeom prst="wedgeRoundRectCallout">
            <a:avLst>
              <a:gd name="adj1" fmla="val 17208"/>
              <a:gd name="adj2" fmla="val 367958"/>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78855" name="Rectangle 5"/>
          <p:cNvSpPr>
            <a:spLocks noChangeArrowheads="1"/>
          </p:cNvSpPr>
          <p:nvPr/>
        </p:nvSpPr>
        <p:spPr bwMode="auto">
          <a:xfrm>
            <a:off x="428625" y="5154613"/>
            <a:ext cx="8351838" cy="946150"/>
          </a:xfrm>
          <a:prstGeom prst="rect">
            <a:avLst/>
          </a:prstGeom>
          <a:noFill/>
          <a:ln w="9525">
            <a:noFill/>
            <a:miter lim="800000"/>
            <a:headEnd/>
            <a:tailEnd/>
          </a:ln>
        </p:spPr>
        <p:txBody>
          <a:bodyPr>
            <a:spAutoFit/>
          </a:bodyPr>
          <a:lstStyle/>
          <a:p>
            <a:pPr algn="ctr"/>
            <a:r>
              <a:rPr lang="en-US" sz="2800" b="1" dirty="0">
                <a:solidFill>
                  <a:srgbClr val="FF0000"/>
                </a:solidFill>
                <a:latin typeface="+mj-lt"/>
              </a:rPr>
              <a:t>Main loop, while node not appended</a:t>
            </a:r>
          </a:p>
          <a:p>
            <a:pPr algn="ctr"/>
            <a:r>
              <a:rPr lang="en-US" sz="2800" b="1" dirty="0">
                <a:solidFill>
                  <a:srgbClr val="FF0000"/>
                </a:solidFill>
                <a:latin typeface="+mj-lt"/>
              </a:rPr>
              <a:t>(either by me or helper)</a:t>
            </a: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78</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2"/>
          <p:cNvSpPr>
            <a:spLocks noGrp="1" noChangeArrowheads="1"/>
          </p:cNvSpPr>
          <p:nvPr>
            <p:ph type="title"/>
          </p:nvPr>
        </p:nvSpPr>
        <p:spPr/>
        <p:txBody>
          <a:bodyPr/>
          <a:lstStyle/>
          <a:p>
            <a:r>
              <a:rPr lang="en-US" smtClean="0"/>
              <a:t>Main Loop</a:t>
            </a:r>
          </a:p>
        </p:txBody>
      </p:sp>
      <p:sp>
        <p:nvSpPr>
          <p:cNvPr id="79877" name="Rectangle 3"/>
          <p:cNvSpPr>
            <a:spLocks noGrp="1" noChangeArrowheads="1"/>
          </p:cNvSpPr>
          <p:nvPr>
            <p:ph type="body" idx="1"/>
          </p:nvPr>
        </p:nvSpPr>
        <p:spPr/>
        <p:txBody>
          <a:bodyPr/>
          <a:lstStyle/>
          <a:p>
            <a:r>
              <a:rPr lang="en-US" dirty="0" smtClean="0"/>
              <a:t>Non-zero sequence # means success</a:t>
            </a:r>
          </a:p>
        </p:txBody>
      </p:sp>
      <p:sp>
        <p:nvSpPr>
          <p:cNvPr id="6" name="Slide Number Placeholder 5"/>
          <p:cNvSpPr>
            <a:spLocks noGrp="1"/>
          </p:cNvSpPr>
          <p:nvPr>
            <p:ph type="sldNum" sz="quarter" idx="11"/>
          </p:nvPr>
        </p:nvSpPr>
        <p:spPr/>
        <p:txBody>
          <a:bodyPr/>
          <a:lstStyle/>
          <a:p>
            <a:pPr>
              <a:defRPr/>
            </a:pPr>
            <a:fld id="{967C4D33-6383-4CFE-AFB7-F84E968E56E0}" type="slidenum">
              <a:rPr lang="ar-SA" smtClean="0"/>
              <a:pPr>
                <a:defRPr/>
              </a:pPr>
              <a:t>79</a:t>
            </a:fld>
            <a:endParaRPr lang="en-US"/>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US" dirty="0" smtClean="0"/>
              <a:t>Proof Outline</a:t>
            </a:r>
          </a:p>
        </p:txBody>
      </p:sp>
      <p:sp>
        <p:nvSpPr>
          <p:cNvPr id="9221" name="Rectangle 3"/>
          <p:cNvSpPr>
            <a:spLocks noGrp="1" noChangeArrowheads="1"/>
          </p:cNvSpPr>
          <p:nvPr>
            <p:ph type="body" idx="1"/>
          </p:nvPr>
        </p:nvSpPr>
        <p:spPr/>
        <p:txBody>
          <a:bodyPr/>
          <a:lstStyle/>
          <a:p>
            <a:r>
              <a:rPr lang="en-US" dirty="0" smtClean="0"/>
              <a:t>A universal construction</a:t>
            </a:r>
          </a:p>
          <a:p>
            <a:pPr lvl="1"/>
            <a:r>
              <a:rPr lang="en-US" dirty="0" smtClean="0"/>
              <a:t>From </a:t>
            </a:r>
            <a:r>
              <a:rPr lang="en-US" b="1" i="1" dirty="0" smtClean="0">
                <a:solidFill>
                  <a:schemeClr val="tx1"/>
                </a:solidFill>
              </a:rPr>
              <a:t>n</a:t>
            </a:r>
            <a:r>
              <a:rPr lang="en-US" dirty="0" smtClean="0"/>
              <a:t>-consensus objects</a:t>
            </a:r>
          </a:p>
          <a:p>
            <a:pPr lvl="1"/>
            <a:r>
              <a:rPr lang="en-US" dirty="0" smtClean="0"/>
              <a:t>And atomic registers</a:t>
            </a:r>
          </a:p>
          <a:p>
            <a:r>
              <a:rPr lang="en-US" dirty="0" smtClean="0"/>
              <a:t>Any wait-free </a:t>
            </a:r>
            <a:r>
              <a:rPr lang="en-US" dirty="0" err="1" smtClean="0"/>
              <a:t>linearizable</a:t>
            </a:r>
            <a:r>
              <a:rPr lang="en-US" dirty="0" smtClean="0"/>
              <a:t>  object</a:t>
            </a:r>
          </a:p>
          <a:p>
            <a:pPr lvl="1"/>
            <a:r>
              <a:rPr lang="en-US" dirty="0" smtClean="0"/>
              <a:t>Not a practical construction</a:t>
            </a:r>
          </a:p>
          <a:p>
            <a:pPr lvl="1"/>
            <a:r>
              <a:rPr lang="en-US" dirty="0" smtClean="0"/>
              <a:t>But we know where to start looking …</a:t>
            </a:r>
          </a:p>
          <a:p>
            <a:endParaRPr lang="en-US" dirty="0" smtClean="0"/>
          </a:p>
        </p:txBody>
      </p:sp>
      <p:sp>
        <p:nvSpPr>
          <p:cNvPr id="6" name="Slide Number Placeholder 5"/>
          <p:cNvSpPr>
            <a:spLocks noGrp="1"/>
          </p:cNvSpPr>
          <p:nvPr>
            <p:ph type="sldNum" sz="quarter" idx="11"/>
          </p:nvPr>
        </p:nvSpPr>
        <p:spPr/>
        <p:txBody>
          <a:bodyPr/>
          <a:lstStyle/>
          <a:p>
            <a:pPr>
              <a:defRPr/>
            </a:pPr>
            <a:fld id="{967C4D33-6383-4CFE-AFB7-F84E968E56E0}" type="slidenum">
              <a:rPr lang="ar-SA" smtClean="0"/>
              <a:pPr>
                <a:defRPr/>
              </a:pPr>
              <a:t>8</a:t>
            </a:fld>
            <a:endParaRPr lang="en-US"/>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2"/>
          <p:cNvSpPr>
            <a:spLocks noGrp="1" noChangeArrowheads="1"/>
          </p:cNvSpPr>
          <p:nvPr>
            <p:ph type="title"/>
          </p:nvPr>
        </p:nvSpPr>
        <p:spPr/>
        <p:txBody>
          <a:bodyPr/>
          <a:lstStyle/>
          <a:p>
            <a:r>
              <a:rPr lang="en-US" smtClean="0"/>
              <a:t>Main Loop</a:t>
            </a:r>
          </a:p>
        </p:txBody>
      </p:sp>
      <p:sp>
        <p:nvSpPr>
          <p:cNvPr id="79877" name="Rectangle 3"/>
          <p:cNvSpPr>
            <a:spLocks noGrp="1" noChangeArrowheads="1"/>
          </p:cNvSpPr>
          <p:nvPr>
            <p:ph type="body" idx="1"/>
          </p:nvPr>
        </p:nvSpPr>
        <p:spPr/>
        <p:txBody>
          <a:bodyPr/>
          <a:lstStyle/>
          <a:p>
            <a:r>
              <a:rPr lang="en-US" dirty="0" smtClean="0"/>
              <a:t>Non-zero sequence # means success</a:t>
            </a:r>
          </a:p>
          <a:p>
            <a:r>
              <a:rPr lang="en-US" dirty="0" smtClean="0"/>
              <a:t>Thread keeps helping append nodes</a:t>
            </a:r>
          </a:p>
        </p:txBody>
      </p:sp>
      <p:sp>
        <p:nvSpPr>
          <p:cNvPr id="6" name="Slide Number Placeholder 5"/>
          <p:cNvSpPr>
            <a:spLocks noGrp="1"/>
          </p:cNvSpPr>
          <p:nvPr>
            <p:ph type="sldNum" sz="quarter" idx="11"/>
          </p:nvPr>
        </p:nvSpPr>
        <p:spPr/>
        <p:txBody>
          <a:bodyPr/>
          <a:lstStyle/>
          <a:p>
            <a:pPr>
              <a:defRPr/>
            </a:pPr>
            <a:fld id="{967C4D33-6383-4CFE-AFB7-F84E968E56E0}" type="slidenum">
              <a:rPr lang="ar-SA" smtClean="0"/>
              <a:pPr>
                <a:defRPr/>
              </a:pPr>
              <a:t>80</a:t>
            </a:fld>
            <a:endParaRPr lang="en-US"/>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2"/>
          <p:cNvSpPr>
            <a:spLocks noGrp="1" noChangeArrowheads="1"/>
          </p:cNvSpPr>
          <p:nvPr>
            <p:ph type="title"/>
          </p:nvPr>
        </p:nvSpPr>
        <p:spPr/>
        <p:txBody>
          <a:bodyPr/>
          <a:lstStyle/>
          <a:p>
            <a:r>
              <a:rPr lang="en-US" smtClean="0"/>
              <a:t>Main Loop</a:t>
            </a:r>
          </a:p>
        </p:txBody>
      </p:sp>
      <p:sp>
        <p:nvSpPr>
          <p:cNvPr id="79877" name="Rectangle 3"/>
          <p:cNvSpPr>
            <a:spLocks noGrp="1" noChangeArrowheads="1"/>
          </p:cNvSpPr>
          <p:nvPr>
            <p:ph type="body" idx="1"/>
          </p:nvPr>
        </p:nvSpPr>
        <p:spPr/>
        <p:txBody>
          <a:bodyPr/>
          <a:lstStyle/>
          <a:p>
            <a:r>
              <a:rPr lang="en-US" smtClean="0"/>
              <a:t>Non-zero sequence # means success</a:t>
            </a:r>
          </a:p>
          <a:p>
            <a:r>
              <a:rPr lang="en-US" smtClean="0"/>
              <a:t>Thread keeps helping append nodes</a:t>
            </a:r>
          </a:p>
          <a:p>
            <a:r>
              <a:rPr lang="en-US" smtClean="0"/>
              <a:t>Until its own node is appended</a:t>
            </a:r>
          </a:p>
        </p:txBody>
      </p:sp>
      <p:sp>
        <p:nvSpPr>
          <p:cNvPr id="6" name="Slide Number Placeholder 5"/>
          <p:cNvSpPr>
            <a:spLocks noGrp="1"/>
          </p:cNvSpPr>
          <p:nvPr>
            <p:ph type="sldNum" sz="quarter" idx="11"/>
          </p:nvPr>
        </p:nvSpPr>
        <p:spPr/>
        <p:txBody>
          <a:bodyPr/>
          <a:lstStyle/>
          <a:p>
            <a:pPr>
              <a:defRPr/>
            </a:pPr>
            <a:fld id="{967C4D33-6383-4CFE-AFB7-F84E968E56E0}" type="slidenum">
              <a:rPr lang="ar-SA" smtClean="0"/>
              <a:pPr>
                <a:defRPr/>
              </a:pPr>
              <a:t>81</a:t>
            </a:fld>
            <a:endParaRPr lang="en-US"/>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2"/>
          <p:cNvSpPr>
            <a:spLocks noChangeArrowheads="1"/>
          </p:cNvSpPr>
          <p:nvPr/>
        </p:nvSpPr>
        <p:spPr bwMode="auto">
          <a:xfrm>
            <a:off x="581025" y="1881188"/>
            <a:ext cx="8351838" cy="3046988"/>
          </a:xfrm>
          <a:prstGeom prst="rect">
            <a:avLst/>
          </a:prstGeom>
          <a:solidFill>
            <a:srgbClr val="FFFFCC"/>
          </a:solidFill>
          <a:ln w="9525">
            <a:noFill/>
            <a:miter lim="800000"/>
            <a:headEnd/>
            <a:tailEnd/>
          </a:ln>
        </p:spPr>
        <p:txBody>
          <a:bodyPr>
            <a:spAutoFit/>
          </a:bodyPr>
          <a:lstStyle/>
          <a:p>
            <a:r>
              <a:rPr lang="en-US" b="1" dirty="0">
                <a:solidFill>
                  <a:schemeClr val="tx1"/>
                </a:solidFill>
              </a:rPr>
              <a:t>while</a:t>
            </a:r>
            <a:r>
              <a:rPr lang="en-US" b="1" dirty="0"/>
              <a:t> (announce[</a:t>
            </a:r>
            <a:r>
              <a:rPr lang="en-US" b="1" dirty="0" err="1"/>
              <a:t>i</a:t>
            </a:r>
            <a:r>
              <a:rPr lang="en-US" b="1" dirty="0"/>
              <a:t>].</a:t>
            </a:r>
            <a:r>
              <a:rPr lang="en-US" b="1" dirty="0" err="1"/>
              <a:t>seq</a:t>
            </a:r>
            <a:r>
              <a:rPr lang="en-US" b="1" dirty="0"/>
              <a:t> == 0) {</a:t>
            </a:r>
          </a:p>
          <a:p>
            <a:r>
              <a:rPr lang="en-US" b="1" dirty="0"/>
              <a:t> Node before = head[</a:t>
            </a:r>
            <a:r>
              <a:rPr lang="en-US" b="1" dirty="0" err="1"/>
              <a:t>i</a:t>
            </a:r>
            <a:r>
              <a:rPr lang="en-US" b="1" dirty="0"/>
              <a:t>]; </a:t>
            </a:r>
          </a:p>
          <a:p>
            <a:r>
              <a:rPr lang="en-US" b="1" dirty="0"/>
              <a:t> Node help = announce[(before.seq + </a:t>
            </a:r>
            <a:r>
              <a:rPr lang="en-US" b="1" dirty="0" smtClean="0"/>
              <a:t>1) </a:t>
            </a:r>
            <a:r>
              <a:rPr lang="en-US" b="1" dirty="0"/>
              <a:t>% </a:t>
            </a:r>
            <a:r>
              <a:rPr lang="en-US" b="1" dirty="0" smtClean="0"/>
              <a:t>n]; </a:t>
            </a:r>
            <a:endParaRPr lang="en-US" b="1" dirty="0"/>
          </a:p>
          <a:p>
            <a:r>
              <a:rPr lang="en-US" b="1" dirty="0"/>
              <a:t> </a:t>
            </a:r>
            <a:r>
              <a:rPr lang="en-US" b="1" dirty="0">
                <a:solidFill>
                  <a:schemeClr val="tx1"/>
                </a:solidFill>
              </a:rPr>
              <a:t>if</a:t>
            </a:r>
            <a:r>
              <a:rPr lang="en-US" b="1" dirty="0"/>
              <a:t> (help.seq == 0) </a:t>
            </a:r>
          </a:p>
          <a:p>
            <a:r>
              <a:rPr lang="en-US" b="1" dirty="0"/>
              <a:t>     prefer = help;</a:t>
            </a:r>
          </a:p>
          <a:p>
            <a:r>
              <a:rPr lang="en-US" b="1" dirty="0"/>
              <a:t>    </a:t>
            </a:r>
            <a:r>
              <a:rPr lang="en-US" b="1" dirty="0">
                <a:solidFill>
                  <a:schemeClr val="tx1"/>
                </a:solidFill>
              </a:rPr>
              <a:t>else</a:t>
            </a:r>
          </a:p>
          <a:p>
            <a:r>
              <a:rPr lang="en-US" b="1" dirty="0"/>
              <a:t>     prefer = announce[</a:t>
            </a:r>
            <a:r>
              <a:rPr lang="en-US" b="1" dirty="0" err="1"/>
              <a:t>i</a:t>
            </a:r>
            <a:r>
              <a:rPr lang="en-US" b="1" dirty="0"/>
              <a:t>]; </a:t>
            </a:r>
          </a:p>
          <a:p>
            <a:r>
              <a:rPr lang="en-US" b="1" dirty="0"/>
              <a:t>…</a:t>
            </a:r>
          </a:p>
        </p:txBody>
      </p:sp>
      <p:sp>
        <p:nvSpPr>
          <p:cNvPr id="80901" name="Rectangle 3"/>
          <p:cNvSpPr>
            <a:spLocks noGrp="1" noChangeArrowheads="1"/>
          </p:cNvSpPr>
          <p:nvPr>
            <p:ph type="title"/>
          </p:nvPr>
        </p:nvSpPr>
        <p:spPr>
          <a:xfrm>
            <a:off x="592138" y="393700"/>
            <a:ext cx="7772400" cy="1143000"/>
          </a:xfrm>
        </p:spPr>
        <p:txBody>
          <a:bodyPr/>
          <a:lstStyle/>
          <a:p>
            <a:r>
              <a:rPr lang="en-US" smtClean="0"/>
              <a:t>Main Loop</a:t>
            </a:r>
          </a:p>
        </p:txBody>
      </p:sp>
      <p:sp>
        <p:nvSpPr>
          <p:cNvPr id="6" name="Slide Number Placeholder 5"/>
          <p:cNvSpPr>
            <a:spLocks noGrp="1"/>
          </p:cNvSpPr>
          <p:nvPr>
            <p:ph type="sldNum" sz="quarter" idx="11"/>
          </p:nvPr>
        </p:nvSpPr>
        <p:spPr/>
        <p:txBody>
          <a:bodyPr/>
          <a:lstStyle/>
          <a:p>
            <a:pPr>
              <a:defRPr/>
            </a:pPr>
            <a:fld id="{E6B53126-0003-4205-8CA0-12067C577708}" type="slidenum">
              <a:rPr lang="ar-SA" smtClean="0"/>
              <a:pPr>
                <a:defRPr/>
              </a:pPr>
              <a:t>82</a:t>
            </a:fld>
            <a:endParaRPr lang="en-US"/>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2"/>
          <p:cNvSpPr>
            <a:spLocks noChangeArrowheads="1"/>
          </p:cNvSpPr>
          <p:nvPr/>
        </p:nvSpPr>
        <p:spPr bwMode="auto">
          <a:xfrm>
            <a:off x="581025" y="1881188"/>
            <a:ext cx="8351838" cy="3046988"/>
          </a:xfrm>
          <a:prstGeom prst="rect">
            <a:avLst/>
          </a:prstGeom>
          <a:solidFill>
            <a:srgbClr val="FFFFCC"/>
          </a:solidFill>
          <a:ln w="9525">
            <a:noFill/>
            <a:miter lim="800000"/>
            <a:headEnd/>
            <a:tailEnd/>
          </a:ln>
        </p:spPr>
        <p:txBody>
          <a:bodyPr>
            <a:spAutoFit/>
          </a:bodyPr>
          <a:lstStyle/>
          <a:p>
            <a:r>
              <a:rPr lang="en-US" b="1" dirty="0">
                <a:solidFill>
                  <a:schemeClr val="tx1"/>
                </a:solidFill>
              </a:rPr>
              <a:t>while</a:t>
            </a:r>
            <a:r>
              <a:rPr lang="en-US" b="1" dirty="0"/>
              <a:t> (announce[</a:t>
            </a:r>
            <a:r>
              <a:rPr lang="en-US" b="1" dirty="0" err="1"/>
              <a:t>i</a:t>
            </a:r>
            <a:r>
              <a:rPr lang="en-US" b="1" dirty="0"/>
              <a:t>].</a:t>
            </a:r>
            <a:r>
              <a:rPr lang="en-US" b="1" dirty="0" err="1"/>
              <a:t>seq</a:t>
            </a:r>
            <a:r>
              <a:rPr lang="en-US" b="1" dirty="0"/>
              <a:t> == 0) {</a:t>
            </a:r>
          </a:p>
          <a:p>
            <a:r>
              <a:rPr lang="en-US" b="1" dirty="0"/>
              <a:t> </a:t>
            </a:r>
            <a:r>
              <a:rPr lang="en-US" b="1" dirty="0">
                <a:solidFill>
                  <a:schemeClr val="folHlink"/>
                </a:solidFill>
              </a:rPr>
              <a:t>Node before = head[</a:t>
            </a:r>
            <a:r>
              <a:rPr lang="en-US" b="1" dirty="0" err="1">
                <a:solidFill>
                  <a:schemeClr val="folHlink"/>
                </a:solidFill>
              </a:rPr>
              <a:t>i</a:t>
            </a:r>
            <a:r>
              <a:rPr lang="en-US" b="1" dirty="0">
                <a:solidFill>
                  <a:schemeClr val="folHlink"/>
                </a:solidFill>
              </a:rPr>
              <a:t>]; </a:t>
            </a:r>
          </a:p>
          <a:p>
            <a:r>
              <a:rPr lang="en-US" b="1" dirty="0">
                <a:solidFill>
                  <a:schemeClr val="folHlink"/>
                </a:solidFill>
              </a:rPr>
              <a:t> Node help = announce[(before.seq + </a:t>
            </a:r>
            <a:r>
              <a:rPr lang="en-US" b="1" dirty="0" smtClean="0">
                <a:solidFill>
                  <a:schemeClr val="folHlink"/>
                </a:solidFill>
              </a:rPr>
              <a:t>1) </a:t>
            </a:r>
            <a:r>
              <a:rPr lang="en-US" b="1" dirty="0">
                <a:solidFill>
                  <a:schemeClr val="folHlink"/>
                </a:solidFill>
              </a:rPr>
              <a:t>% </a:t>
            </a:r>
            <a:r>
              <a:rPr lang="en-US" b="1" dirty="0" smtClean="0">
                <a:solidFill>
                  <a:schemeClr val="folHlink"/>
                </a:solidFill>
              </a:rPr>
              <a:t>n]; </a:t>
            </a:r>
            <a:endParaRPr lang="en-US" b="1" dirty="0">
              <a:solidFill>
                <a:schemeClr val="folHlink"/>
              </a:solidFill>
            </a:endParaRPr>
          </a:p>
          <a:p>
            <a:r>
              <a:rPr lang="en-US" b="1" dirty="0">
                <a:solidFill>
                  <a:schemeClr val="folHlink"/>
                </a:solidFill>
              </a:rPr>
              <a:t> if (help.seq == 0) </a:t>
            </a:r>
          </a:p>
          <a:p>
            <a:r>
              <a:rPr lang="en-US" b="1" dirty="0">
                <a:solidFill>
                  <a:schemeClr val="folHlink"/>
                </a:solidFill>
              </a:rPr>
              <a:t>     prefer = help;</a:t>
            </a:r>
          </a:p>
          <a:p>
            <a:r>
              <a:rPr lang="en-US" b="1" dirty="0">
                <a:solidFill>
                  <a:schemeClr val="folHlink"/>
                </a:solidFill>
              </a:rPr>
              <a:t>    else</a:t>
            </a:r>
          </a:p>
          <a:p>
            <a:r>
              <a:rPr lang="en-US" b="1" dirty="0">
                <a:solidFill>
                  <a:schemeClr val="folHlink"/>
                </a:solidFill>
              </a:rPr>
              <a:t>     prefer = announce[</a:t>
            </a:r>
            <a:r>
              <a:rPr lang="en-US" b="1" dirty="0" err="1">
                <a:solidFill>
                  <a:schemeClr val="folHlink"/>
                </a:solidFill>
              </a:rPr>
              <a:t>i</a:t>
            </a:r>
            <a:r>
              <a:rPr lang="en-US" b="1" dirty="0">
                <a:solidFill>
                  <a:schemeClr val="folHlink"/>
                </a:solidFill>
              </a:rPr>
              <a:t>]; </a:t>
            </a:r>
          </a:p>
          <a:p>
            <a:r>
              <a:rPr lang="en-US" b="1" dirty="0"/>
              <a:t>…</a:t>
            </a:r>
          </a:p>
        </p:txBody>
      </p:sp>
      <p:sp>
        <p:nvSpPr>
          <p:cNvPr id="81925" name="Rectangle 3"/>
          <p:cNvSpPr>
            <a:spLocks noGrp="1" noChangeArrowheads="1"/>
          </p:cNvSpPr>
          <p:nvPr>
            <p:ph type="title"/>
          </p:nvPr>
        </p:nvSpPr>
        <p:spPr>
          <a:xfrm>
            <a:off x="592138" y="393700"/>
            <a:ext cx="7772400" cy="1143000"/>
          </a:xfrm>
        </p:spPr>
        <p:txBody>
          <a:bodyPr/>
          <a:lstStyle/>
          <a:p>
            <a:r>
              <a:rPr lang="en-US" smtClean="0"/>
              <a:t>Main Loop</a:t>
            </a:r>
          </a:p>
        </p:txBody>
      </p:sp>
      <p:sp>
        <p:nvSpPr>
          <p:cNvPr id="81926" name="Rectangle 4"/>
          <p:cNvSpPr>
            <a:spLocks noChangeArrowheads="1"/>
          </p:cNvSpPr>
          <p:nvPr/>
        </p:nvSpPr>
        <p:spPr bwMode="auto">
          <a:xfrm>
            <a:off x="582613" y="4114800"/>
            <a:ext cx="6345237" cy="946150"/>
          </a:xfrm>
          <a:prstGeom prst="rect">
            <a:avLst/>
          </a:prstGeom>
          <a:solidFill>
            <a:srgbClr val="FFFFCC"/>
          </a:solidFill>
          <a:ln w="9525">
            <a:noFill/>
            <a:miter lim="800000"/>
            <a:headEnd/>
            <a:tailEnd/>
          </a:ln>
        </p:spPr>
        <p:txBody>
          <a:bodyPr>
            <a:spAutoFit/>
          </a:bodyPr>
          <a:lstStyle/>
          <a:p>
            <a:pPr algn="ctr"/>
            <a:r>
              <a:rPr lang="en-US" sz="2800" b="1" dirty="0">
                <a:solidFill>
                  <a:srgbClr val="FF0000"/>
                </a:solidFill>
                <a:latin typeface="+mj-lt"/>
              </a:rPr>
              <a:t>Keep trying until my cell gets a sequence number</a:t>
            </a:r>
          </a:p>
        </p:txBody>
      </p:sp>
      <p:sp>
        <p:nvSpPr>
          <p:cNvPr id="81927" name="AutoShape 5"/>
          <p:cNvSpPr>
            <a:spLocks noChangeArrowheads="1"/>
          </p:cNvSpPr>
          <p:nvPr/>
        </p:nvSpPr>
        <p:spPr bwMode="auto">
          <a:xfrm>
            <a:off x="574675" y="1873250"/>
            <a:ext cx="6080125" cy="493713"/>
          </a:xfrm>
          <a:prstGeom prst="wedgeRoundRectCallout">
            <a:avLst>
              <a:gd name="adj1" fmla="val -889"/>
              <a:gd name="adj2" fmla="val 356111"/>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83</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2"/>
          <p:cNvSpPr>
            <a:spLocks noChangeArrowheads="1"/>
          </p:cNvSpPr>
          <p:nvPr/>
        </p:nvSpPr>
        <p:spPr bwMode="auto">
          <a:xfrm>
            <a:off x="581025" y="1881188"/>
            <a:ext cx="8351838" cy="3046988"/>
          </a:xfrm>
          <a:prstGeom prst="rect">
            <a:avLst/>
          </a:prstGeom>
          <a:solidFill>
            <a:srgbClr val="FFFFCC"/>
          </a:solidFill>
          <a:ln w="9525">
            <a:noFill/>
            <a:miter lim="800000"/>
            <a:headEnd/>
            <a:tailEnd/>
          </a:ln>
        </p:spPr>
        <p:txBody>
          <a:bodyPr>
            <a:spAutoFit/>
          </a:bodyPr>
          <a:lstStyle/>
          <a:p>
            <a:r>
              <a:rPr lang="en-US" b="1" dirty="0">
                <a:solidFill>
                  <a:schemeClr val="folHlink"/>
                </a:solidFill>
              </a:rPr>
              <a:t>while (announce[</a:t>
            </a:r>
            <a:r>
              <a:rPr lang="en-US" b="1" dirty="0" err="1">
                <a:solidFill>
                  <a:schemeClr val="folHlink"/>
                </a:solidFill>
              </a:rPr>
              <a:t>i</a:t>
            </a:r>
            <a:r>
              <a:rPr lang="en-US" b="1" dirty="0">
                <a:solidFill>
                  <a:schemeClr val="folHlink"/>
                </a:solidFill>
              </a:rPr>
              <a:t>].</a:t>
            </a:r>
            <a:r>
              <a:rPr lang="en-US" b="1" dirty="0" err="1">
                <a:solidFill>
                  <a:schemeClr val="folHlink"/>
                </a:solidFill>
              </a:rPr>
              <a:t>seq</a:t>
            </a:r>
            <a:r>
              <a:rPr lang="en-US" b="1" dirty="0">
                <a:solidFill>
                  <a:schemeClr val="folHlink"/>
                </a:solidFill>
              </a:rPr>
              <a:t> == 0) {</a:t>
            </a:r>
          </a:p>
          <a:p>
            <a:r>
              <a:rPr lang="en-US" b="1" dirty="0"/>
              <a:t> </a:t>
            </a:r>
            <a:r>
              <a:rPr lang="en-US" b="1" dirty="0">
                <a:solidFill>
                  <a:srgbClr val="3333FF"/>
                </a:solidFill>
              </a:rPr>
              <a:t>Node before = head[</a:t>
            </a:r>
            <a:r>
              <a:rPr lang="en-US" b="1" dirty="0" err="1">
                <a:solidFill>
                  <a:srgbClr val="3333FF"/>
                </a:solidFill>
              </a:rPr>
              <a:t>i</a:t>
            </a:r>
            <a:r>
              <a:rPr lang="en-US" b="1" dirty="0">
                <a:solidFill>
                  <a:srgbClr val="3333FF"/>
                </a:solidFill>
              </a:rPr>
              <a:t>];</a:t>
            </a:r>
            <a:r>
              <a:rPr lang="en-US" b="1" dirty="0">
                <a:solidFill>
                  <a:schemeClr val="folHlink"/>
                </a:solidFill>
              </a:rPr>
              <a:t> </a:t>
            </a:r>
          </a:p>
          <a:p>
            <a:r>
              <a:rPr lang="en-US" b="1" dirty="0">
                <a:solidFill>
                  <a:schemeClr val="folHlink"/>
                </a:solidFill>
              </a:rPr>
              <a:t> Node help = announce[(before.seq + </a:t>
            </a:r>
            <a:r>
              <a:rPr lang="en-US" b="1" dirty="0" smtClean="0">
                <a:solidFill>
                  <a:schemeClr val="folHlink"/>
                </a:solidFill>
              </a:rPr>
              <a:t>1) </a:t>
            </a:r>
            <a:r>
              <a:rPr lang="en-US" b="1" dirty="0">
                <a:solidFill>
                  <a:schemeClr val="folHlink"/>
                </a:solidFill>
              </a:rPr>
              <a:t>% </a:t>
            </a:r>
            <a:r>
              <a:rPr lang="en-US" b="1" dirty="0" smtClean="0">
                <a:solidFill>
                  <a:schemeClr val="folHlink"/>
                </a:solidFill>
              </a:rPr>
              <a:t>n]; </a:t>
            </a:r>
            <a:endParaRPr lang="en-US" b="1" dirty="0">
              <a:solidFill>
                <a:schemeClr val="folHlink"/>
              </a:solidFill>
            </a:endParaRPr>
          </a:p>
          <a:p>
            <a:r>
              <a:rPr lang="en-US" b="1" dirty="0">
                <a:solidFill>
                  <a:schemeClr val="folHlink"/>
                </a:solidFill>
              </a:rPr>
              <a:t> if (help.seq == 0) </a:t>
            </a:r>
          </a:p>
          <a:p>
            <a:r>
              <a:rPr lang="en-US" b="1" dirty="0">
                <a:solidFill>
                  <a:schemeClr val="folHlink"/>
                </a:solidFill>
              </a:rPr>
              <a:t>     prefer = help;</a:t>
            </a:r>
          </a:p>
          <a:p>
            <a:r>
              <a:rPr lang="en-US" b="1" dirty="0">
                <a:solidFill>
                  <a:schemeClr val="folHlink"/>
                </a:solidFill>
              </a:rPr>
              <a:t>    else</a:t>
            </a:r>
          </a:p>
          <a:p>
            <a:r>
              <a:rPr lang="en-US" b="1" dirty="0">
                <a:solidFill>
                  <a:schemeClr val="folHlink"/>
                </a:solidFill>
              </a:rPr>
              <a:t>     prefer = announce[</a:t>
            </a:r>
            <a:r>
              <a:rPr lang="en-US" b="1" dirty="0" err="1">
                <a:solidFill>
                  <a:schemeClr val="folHlink"/>
                </a:solidFill>
              </a:rPr>
              <a:t>i</a:t>
            </a:r>
            <a:r>
              <a:rPr lang="en-US" b="1" dirty="0">
                <a:solidFill>
                  <a:schemeClr val="folHlink"/>
                </a:solidFill>
              </a:rPr>
              <a:t>]; </a:t>
            </a:r>
          </a:p>
          <a:p>
            <a:r>
              <a:rPr lang="en-US" b="1" dirty="0"/>
              <a:t>…</a:t>
            </a:r>
          </a:p>
        </p:txBody>
      </p:sp>
      <p:sp>
        <p:nvSpPr>
          <p:cNvPr id="82949" name="Rectangle 3"/>
          <p:cNvSpPr>
            <a:spLocks noGrp="1" noChangeArrowheads="1"/>
          </p:cNvSpPr>
          <p:nvPr>
            <p:ph type="title"/>
          </p:nvPr>
        </p:nvSpPr>
        <p:spPr>
          <a:xfrm>
            <a:off x="592138" y="393700"/>
            <a:ext cx="7772400" cy="1143000"/>
          </a:xfrm>
        </p:spPr>
        <p:txBody>
          <a:bodyPr/>
          <a:lstStyle/>
          <a:p>
            <a:r>
              <a:rPr lang="en-US" smtClean="0"/>
              <a:t>Main Loop</a:t>
            </a:r>
          </a:p>
        </p:txBody>
      </p:sp>
      <p:sp>
        <p:nvSpPr>
          <p:cNvPr id="82950" name="Rectangle 4"/>
          <p:cNvSpPr>
            <a:spLocks noChangeArrowheads="1"/>
          </p:cNvSpPr>
          <p:nvPr/>
        </p:nvSpPr>
        <p:spPr bwMode="auto">
          <a:xfrm>
            <a:off x="595313" y="4329113"/>
            <a:ext cx="6345237" cy="519112"/>
          </a:xfrm>
          <a:prstGeom prst="rect">
            <a:avLst/>
          </a:prstGeom>
          <a:solidFill>
            <a:srgbClr val="FFFFCC"/>
          </a:solidFill>
          <a:ln w="9525">
            <a:noFill/>
            <a:miter lim="800000"/>
            <a:headEnd/>
            <a:tailEnd/>
          </a:ln>
        </p:spPr>
        <p:txBody>
          <a:bodyPr>
            <a:spAutoFit/>
          </a:bodyPr>
          <a:lstStyle/>
          <a:p>
            <a:pPr algn="ctr"/>
            <a:r>
              <a:rPr lang="en-US" sz="2800" b="1" dirty="0">
                <a:solidFill>
                  <a:srgbClr val="FF0000"/>
                </a:solidFill>
                <a:latin typeface="+mj-lt"/>
              </a:rPr>
              <a:t>Possible end of list</a:t>
            </a:r>
          </a:p>
        </p:txBody>
      </p:sp>
      <p:sp>
        <p:nvSpPr>
          <p:cNvPr id="82951" name="AutoShape 5"/>
          <p:cNvSpPr>
            <a:spLocks noChangeArrowheads="1"/>
          </p:cNvSpPr>
          <p:nvPr/>
        </p:nvSpPr>
        <p:spPr bwMode="auto">
          <a:xfrm>
            <a:off x="709613" y="2236788"/>
            <a:ext cx="4467225" cy="493712"/>
          </a:xfrm>
          <a:prstGeom prst="wedgeRoundRectCallout">
            <a:avLst>
              <a:gd name="adj1" fmla="val 16843"/>
              <a:gd name="adj2" fmla="val 356111"/>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84</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2"/>
          <p:cNvSpPr>
            <a:spLocks noChangeArrowheads="1"/>
          </p:cNvSpPr>
          <p:nvPr/>
        </p:nvSpPr>
        <p:spPr bwMode="auto">
          <a:xfrm>
            <a:off x="581025" y="1881188"/>
            <a:ext cx="8351838" cy="3046988"/>
          </a:xfrm>
          <a:prstGeom prst="rect">
            <a:avLst/>
          </a:prstGeom>
          <a:solidFill>
            <a:srgbClr val="FFFFCC"/>
          </a:solidFill>
          <a:ln w="9525">
            <a:noFill/>
            <a:miter lim="800000"/>
            <a:headEnd/>
            <a:tailEnd/>
          </a:ln>
        </p:spPr>
        <p:txBody>
          <a:bodyPr>
            <a:spAutoFit/>
          </a:bodyPr>
          <a:lstStyle/>
          <a:p>
            <a:r>
              <a:rPr lang="en-US" b="1" dirty="0">
                <a:solidFill>
                  <a:schemeClr val="folHlink"/>
                </a:solidFill>
              </a:rPr>
              <a:t>while (announce[</a:t>
            </a:r>
            <a:r>
              <a:rPr lang="en-US" b="1" dirty="0" err="1">
                <a:solidFill>
                  <a:schemeClr val="folHlink"/>
                </a:solidFill>
              </a:rPr>
              <a:t>i</a:t>
            </a:r>
            <a:r>
              <a:rPr lang="en-US" b="1" dirty="0">
                <a:solidFill>
                  <a:schemeClr val="folHlink"/>
                </a:solidFill>
              </a:rPr>
              <a:t>].</a:t>
            </a:r>
            <a:r>
              <a:rPr lang="en-US" b="1" dirty="0" err="1">
                <a:solidFill>
                  <a:schemeClr val="folHlink"/>
                </a:solidFill>
              </a:rPr>
              <a:t>seq</a:t>
            </a:r>
            <a:r>
              <a:rPr lang="en-US" b="1" dirty="0">
                <a:solidFill>
                  <a:schemeClr val="folHlink"/>
                </a:solidFill>
              </a:rPr>
              <a:t> == 0) {</a:t>
            </a:r>
          </a:p>
          <a:p>
            <a:r>
              <a:rPr lang="en-US" b="1" dirty="0">
                <a:solidFill>
                  <a:schemeClr val="folHlink"/>
                </a:solidFill>
              </a:rPr>
              <a:t> Node before = head[</a:t>
            </a:r>
            <a:r>
              <a:rPr lang="en-US" b="1" dirty="0" err="1">
                <a:solidFill>
                  <a:schemeClr val="folHlink"/>
                </a:solidFill>
              </a:rPr>
              <a:t>i</a:t>
            </a:r>
            <a:r>
              <a:rPr lang="en-US" b="1" dirty="0">
                <a:solidFill>
                  <a:schemeClr val="folHlink"/>
                </a:solidFill>
              </a:rPr>
              <a:t>]; </a:t>
            </a:r>
          </a:p>
          <a:p>
            <a:r>
              <a:rPr lang="en-US" b="1" dirty="0">
                <a:solidFill>
                  <a:srgbClr val="3333FF"/>
                </a:solidFill>
              </a:rPr>
              <a:t> Node help = announce[(before.seq + </a:t>
            </a:r>
            <a:r>
              <a:rPr lang="en-US" b="1" dirty="0" smtClean="0">
                <a:solidFill>
                  <a:srgbClr val="3333FF"/>
                </a:solidFill>
              </a:rPr>
              <a:t>1) </a:t>
            </a:r>
            <a:r>
              <a:rPr lang="en-US" b="1" dirty="0">
                <a:solidFill>
                  <a:srgbClr val="3333FF"/>
                </a:solidFill>
              </a:rPr>
              <a:t>% </a:t>
            </a:r>
            <a:r>
              <a:rPr lang="en-US" b="1" dirty="0" smtClean="0">
                <a:solidFill>
                  <a:srgbClr val="3333FF"/>
                </a:solidFill>
              </a:rPr>
              <a:t>n]; </a:t>
            </a:r>
            <a:endParaRPr lang="en-US" b="1" dirty="0">
              <a:solidFill>
                <a:srgbClr val="3333FF"/>
              </a:solidFill>
            </a:endParaRPr>
          </a:p>
          <a:p>
            <a:r>
              <a:rPr lang="en-US" b="1" dirty="0">
                <a:solidFill>
                  <a:schemeClr val="folHlink"/>
                </a:solidFill>
              </a:rPr>
              <a:t> if (help.seq == 0) </a:t>
            </a:r>
          </a:p>
          <a:p>
            <a:r>
              <a:rPr lang="en-US" b="1" dirty="0">
                <a:solidFill>
                  <a:schemeClr val="folHlink"/>
                </a:solidFill>
              </a:rPr>
              <a:t>     prefer = help;</a:t>
            </a:r>
          </a:p>
          <a:p>
            <a:r>
              <a:rPr lang="en-US" b="1" dirty="0">
                <a:solidFill>
                  <a:schemeClr val="folHlink"/>
                </a:solidFill>
              </a:rPr>
              <a:t>    else</a:t>
            </a:r>
          </a:p>
          <a:p>
            <a:r>
              <a:rPr lang="en-US" b="1" dirty="0">
                <a:solidFill>
                  <a:schemeClr val="folHlink"/>
                </a:solidFill>
              </a:rPr>
              <a:t>     prefer = announce[</a:t>
            </a:r>
            <a:r>
              <a:rPr lang="en-US" b="1" dirty="0" err="1">
                <a:solidFill>
                  <a:schemeClr val="folHlink"/>
                </a:solidFill>
              </a:rPr>
              <a:t>i</a:t>
            </a:r>
            <a:r>
              <a:rPr lang="en-US" b="1" dirty="0">
                <a:solidFill>
                  <a:schemeClr val="folHlink"/>
                </a:solidFill>
              </a:rPr>
              <a:t>]; </a:t>
            </a:r>
          </a:p>
          <a:p>
            <a:r>
              <a:rPr lang="en-US" b="1" dirty="0"/>
              <a:t>…</a:t>
            </a:r>
          </a:p>
        </p:txBody>
      </p:sp>
      <p:sp>
        <p:nvSpPr>
          <p:cNvPr id="83973" name="Rectangle 3"/>
          <p:cNvSpPr>
            <a:spLocks noGrp="1" noChangeArrowheads="1"/>
          </p:cNvSpPr>
          <p:nvPr>
            <p:ph type="title"/>
          </p:nvPr>
        </p:nvSpPr>
        <p:spPr>
          <a:xfrm>
            <a:off x="592138" y="393700"/>
            <a:ext cx="7772400" cy="1143000"/>
          </a:xfrm>
        </p:spPr>
        <p:txBody>
          <a:bodyPr/>
          <a:lstStyle/>
          <a:p>
            <a:r>
              <a:rPr lang="en-US" smtClean="0"/>
              <a:t>Main Loop</a:t>
            </a:r>
          </a:p>
        </p:txBody>
      </p:sp>
      <p:sp>
        <p:nvSpPr>
          <p:cNvPr id="83974" name="Rectangle 4"/>
          <p:cNvSpPr>
            <a:spLocks noChangeArrowheads="1"/>
          </p:cNvSpPr>
          <p:nvPr/>
        </p:nvSpPr>
        <p:spPr bwMode="auto">
          <a:xfrm>
            <a:off x="676275" y="4652963"/>
            <a:ext cx="6345238" cy="519112"/>
          </a:xfrm>
          <a:prstGeom prst="rect">
            <a:avLst/>
          </a:prstGeom>
          <a:solidFill>
            <a:srgbClr val="FFFFCC"/>
          </a:solidFill>
          <a:ln w="9525">
            <a:noFill/>
            <a:miter lim="800000"/>
            <a:headEnd/>
            <a:tailEnd/>
          </a:ln>
        </p:spPr>
        <p:txBody>
          <a:bodyPr>
            <a:spAutoFit/>
          </a:bodyPr>
          <a:lstStyle/>
          <a:p>
            <a:pPr algn="ctr"/>
            <a:r>
              <a:rPr lang="en-US" sz="2800" b="1" dirty="0" smtClean="0">
                <a:solidFill>
                  <a:srgbClr val="FF0000"/>
                </a:solidFill>
                <a:latin typeface="+mn-lt"/>
              </a:rPr>
              <a:t>Whom do I help?</a:t>
            </a:r>
            <a:endParaRPr lang="en-US" sz="2800" b="1" dirty="0">
              <a:solidFill>
                <a:srgbClr val="FF0000"/>
              </a:solidFill>
              <a:latin typeface="+mn-lt"/>
            </a:endParaRPr>
          </a:p>
        </p:txBody>
      </p:sp>
      <p:sp>
        <p:nvSpPr>
          <p:cNvPr id="83975" name="AutoShape 5"/>
          <p:cNvSpPr>
            <a:spLocks noChangeArrowheads="1"/>
          </p:cNvSpPr>
          <p:nvPr/>
        </p:nvSpPr>
        <p:spPr bwMode="auto">
          <a:xfrm>
            <a:off x="750888" y="2613025"/>
            <a:ext cx="8043862" cy="493713"/>
          </a:xfrm>
          <a:prstGeom prst="wedgeRoundRectCallout">
            <a:avLst>
              <a:gd name="adj1" fmla="val -12880"/>
              <a:gd name="adj2" fmla="val 356111"/>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85</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p:cNvSpPr>
            <a:spLocks noGrp="1" noChangeArrowheads="1"/>
          </p:cNvSpPr>
          <p:nvPr>
            <p:ph type="title"/>
          </p:nvPr>
        </p:nvSpPr>
        <p:spPr/>
        <p:txBody>
          <a:bodyPr/>
          <a:lstStyle/>
          <a:p>
            <a:r>
              <a:rPr lang="en-US" smtClean="0"/>
              <a:t>Altruism</a:t>
            </a:r>
          </a:p>
        </p:txBody>
      </p:sp>
      <p:sp>
        <p:nvSpPr>
          <p:cNvPr id="84997" name="Rectangle 3"/>
          <p:cNvSpPr>
            <a:spLocks noGrp="1" noChangeArrowheads="1"/>
          </p:cNvSpPr>
          <p:nvPr>
            <p:ph type="body" idx="1"/>
          </p:nvPr>
        </p:nvSpPr>
        <p:spPr/>
        <p:txBody>
          <a:bodyPr/>
          <a:lstStyle/>
          <a:p>
            <a:r>
              <a:rPr lang="en-US" dirty="0" smtClean="0"/>
              <a:t>Choose a thread to “help”</a:t>
            </a:r>
          </a:p>
        </p:txBody>
      </p:sp>
      <p:sp>
        <p:nvSpPr>
          <p:cNvPr id="6" name="Slide Number Placeholder 5"/>
          <p:cNvSpPr>
            <a:spLocks noGrp="1"/>
          </p:cNvSpPr>
          <p:nvPr>
            <p:ph type="sldNum" sz="quarter" idx="11"/>
          </p:nvPr>
        </p:nvSpPr>
        <p:spPr/>
        <p:txBody>
          <a:bodyPr/>
          <a:lstStyle/>
          <a:p>
            <a:pPr>
              <a:defRPr/>
            </a:pPr>
            <a:fld id="{967C4D33-6383-4CFE-AFB7-F84E968E56E0}" type="slidenum">
              <a:rPr lang="ar-SA" smtClean="0"/>
              <a:pPr>
                <a:defRPr/>
              </a:pPr>
              <a:t>86</a:t>
            </a:fld>
            <a:endParaRPr lang="en-US"/>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p:cNvSpPr>
            <a:spLocks noGrp="1" noChangeArrowheads="1"/>
          </p:cNvSpPr>
          <p:nvPr>
            <p:ph type="title"/>
          </p:nvPr>
        </p:nvSpPr>
        <p:spPr/>
        <p:txBody>
          <a:bodyPr/>
          <a:lstStyle/>
          <a:p>
            <a:r>
              <a:rPr lang="en-US" smtClean="0"/>
              <a:t>Altruism</a:t>
            </a:r>
          </a:p>
        </p:txBody>
      </p:sp>
      <p:sp>
        <p:nvSpPr>
          <p:cNvPr id="84997" name="Rectangle 3"/>
          <p:cNvSpPr>
            <a:spLocks noGrp="1" noChangeArrowheads="1"/>
          </p:cNvSpPr>
          <p:nvPr>
            <p:ph type="body" idx="1"/>
          </p:nvPr>
        </p:nvSpPr>
        <p:spPr/>
        <p:txBody>
          <a:bodyPr/>
          <a:lstStyle/>
          <a:p>
            <a:r>
              <a:rPr lang="en-US" dirty="0" smtClean="0"/>
              <a:t>Choose a thread to “help”</a:t>
            </a:r>
          </a:p>
          <a:p>
            <a:r>
              <a:rPr lang="en-US" dirty="0" smtClean="0"/>
              <a:t>If that thread needs help</a:t>
            </a:r>
          </a:p>
          <a:p>
            <a:pPr lvl="1"/>
            <a:r>
              <a:rPr lang="en-US" dirty="0" smtClean="0"/>
              <a:t>Try to append its node</a:t>
            </a:r>
          </a:p>
          <a:p>
            <a:pPr lvl="1"/>
            <a:r>
              <a:rPr lang="en-US" dirty="0" smtClean="0"/>
              <a:t>Otherwise append your own</a:t>
            </a:r>
          </a:p>
        </p:txBody>
      </p:sp>
      <p:sp>
        <p:nvSpPr>
          <p:cNvPr id="6" name="Slide Number Placeholder 5"/>
          <p:cNvSpPr>
            <a:spLocks noGrp="1"/>
          </p:cNvSpPr>
          <p:nvPr>
            <p:ph type="sldNum" sz="quarter" idx="11"/>
          </p:nvPr>
        </p:nvSpPr>
        <p:spPr/>
        <p:txBody>
          <a:bodyPr/>
          <a:lstStyle/>
          <a:p>
            <a:pPr>
              <a:defRPr/>
            </a:pPr>
            <a:fld id="{967C4D33-6383-4CFE-AFB7-F84E968E56E0}" type="slidenum">
              <a:rPr lang="ar-SA" smtClean="0"/>
              <a:pPr>
                <a:defRPr/>
              </a:pPr>
              <a:t>87</a:t>
            </a:fld>
            <a:endParaRPr lang="en-US"/>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p:cNvSpPr>
            <a:spLocks noGrp="1" noChangeArrowheads="1"/>
          </p:cNvSpPr>
          <p:nvPr>
            <p:ph type="title"/>
          </p:nvPr>
        </p:nvSpPr>
        <p:spPr/>
        <p:txBody>
          <a:bodyPr/>
          <a:lstStyle/>
          <a:p>
            <a:r>
              <a:rPr lang="en-US" smtClean="0"/>
              <a:t>Altruism</a:t>
            </a:r>
          </a:p>
        </p:txBody>
      </p:sp>
      <p:sp>
        <p:nvSpPr>
          <p:cNvPr id="84997" name="Rectangle 3"/>
          <p:cNvSpPr>
            <a:spLocks noGrp="1" noChangeArrowheads="1"/>
          </p:cNvSpPr>
          <p:nvPr>
            <p:ph type="body" idx="1"/>
          </p:nvPr>
        </p:nvSpPr>
        <p:spPr/>
        <p:txBody>
          <a:bodyPr/>
          <a:lstStyle/>
          <a:p>
            <a:r>
              <a:rPr lang="en-US" smtClean="0"/>
              <a:t>Choose a thread to “help”</a:t>
            </a:r>
          </a:p>
          <a:p>
            <a:r>
              <a:rPr lang="en-US" smtClean="0"/>
              <a:t>If that thread needs help</a:t>
            </a:r>
          </a:p>
          <a:p>
            <a:pPr lvl="1"/>
            <a:r>
              <a:rPr lang="en-US" smtClean="0"/>
              <a:t>Try to append its node</a:t>
            </a:r>
          </a:p>
          <a:p>
            <a:pPr lvl="1"/>
            <a:r>
              <a:rPr lang="en-US" smtClean="0"/>
              <a:t>Otherwise append your own</a:t>
            </a:r>
          </a:p>
          <a:p>
            <a:r>
              <a:rPr lang="en-US" smtClean="0"/>
              <a:t>Worst case</a:t>
            </a:r>
          </a:p>
          <a:p>
            <a:pPr lvl="1"/>
            <a:r>
              <a:rPr lang="en-US" smtClean="0"/>
              <a:t>Everyone tries to help same pitiful loser</a:t>
            </a:r>
          </a:p>
          <a:p>
            <a:pPr lvl="1"/>
            <a:r>
              <a:rPr lang="en-US" smtClean="0"/>
              <a:t>Someone succeeds</a:t>
            </a:r>
          </a:p>
        </p:txBody>
      </p:sp>
      <p:sp>
        <p:nvSpPr>
          <p:cNvPr id="6" name="Slide Number Placeholder 5"/>
          <p:cNvSpPr>
            <a:spLocks noGrp="1"/>
          </p:cNvSpPr>
          <p:nvPr>
            <p:ph type="sldNum" sz="quarter" idx="11"/>
          </p:nvPr>
        </p:nvSpPr>
        <p:spPr/>
        <p:txBody>
          <a:bodyPr/>
          <a:lstStyle/>
          <a:p>
            <a:pPr>
              <a:defRPr/>
            </a:pPr>
            <a:fld id="{967C4D33-6383-4CFE-AFB7-F84E968E56E0}" type="slidenum">
              <a:rPr lang="ar-SA" smtClean="0"/>
              <a:pPr>
                <a:defRPr/>
              </a:pPr>
              <a:t>88</a:t>
            </a:fld>
            <a:endParaRPr lang="en-US"/>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noChangeArrowheads="1"/>
          </p:cNvSpPr>
          <p:nvPr>
            <p:ph type="title"/>
          </p:nvPr>
        </p:nvSpPr>
        <p:spPr/>
        <p:txBody>
          <a:bodyPr/>
          <a:lstStyle/>
          <a:p>
            <a:r>
              <a:rPr lang="en-US" smtClean="0"/>
              <a:t>Help!</a:t>
            </a:r>
          </a:p>
        </p:txBody>
      </p:sp>
      <p:sp>
        <p:nvSpPr>
          <p:cNvPr id="86021" name="Rectangle 3"/>
          <p:cNvSpPr>
            <a:spLocks noGrp="1" noChangeArrowheads="1"/>
          </p:cNvSpPr>
          <p:nvPr>
            <p:ph type="body" idx="1"/>
          </p:nvPr>
        </p:nvSpPr>
        <p:spPr/>
        <p:txBody>
          <a:bodyPr/>
          <a:lstStyle/>
          <a:p>
            <a:r>
              <a:rPr lang="en-US" sz="3600" dirty="0" smtClean="0"/>
              <a:t>When last node in list has sequence number </a:t>
            </a:r>
            <a:r>
              <a:rPr lang="en-US" sz="3600" i="1" dirty="0" smtClean="0">
                <a:solidFill>
                  <a:schemeClr val="tx1"/>
                </a:solidFill>
              </a:rPr>
              <a:t>k</a:t>
            </a:r>
          </a:p>
        </p:txBody>
      </p:sp>
      <p:sp>
        <p:nvSpPr>
          <p:cNvPr id="6" name="Slide Number Placeholder 5"/>
          <p:cNvSpPr>
            <a:spLocks noGrp="1"/>
          </p:cNvSpPr>
          <p:nvPr>
            <p:ph type="sldNum" sz="quarter" idx="11"/>
          </p:nvPr>
        </p:nvSpPr>
        <p:spPr/>
        <p:txBody>
          <a:bodyPr/>
          <a:lstStyle/>
          <a:p>
            <a:pPr>
              <a:defRPr/>
            </a:pPr>
            <a:fld id="{967C4D33-6383-4CFE-AFB7-F84E968E56E0}" type="slidenum">
              <a:rPr lang="ar-SA" smtClean="0"/>
              <a:pPr>
                <a:defRPr/>
              </a:pPr>
              <a:t>89</a:t>
            </a:fld>
            <a:endParaRPr lang="en-US"/>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r>
              <a:rPr lang="en-US" smtClean="0"/>
              <a:t>Like a Turing Machine</a:t>
            </a:r>
          </a:p>
        </p:txBody>
      </p:sp>
      <p:sp>
        <p:nvSpPr>
          <p:cNvPr id="10245" name="Rectangle 3"/>
          <p:cNvSpPr>
            <a:spLocks noGrp="1" noChangeArrowheads="1"/>
          </p:cNvSpPr>
          <p:nvPr>
            <p:ph type="body" idx="1"/>
          </p:nvPr>
        </p:nvSpPr>
        <p:spPr/>
        <p:txBody>
          <a:bodyPr/>
          <a:lstStyle/>
          <a:p>
            <a:r>
              <a:rPr lang="en-US" smtClean="0"/>
              <a:t>This construction</a:t>
            </a:r>
          </a:p>
          <a:p>
            <a:pPr lvl="1"/>
            <a:r>
              <a:rPr lang="en-US" smtClean="0"/>
              <a:t>Illustrates what needs to be done</a:t>
            </a:r>
          </a:p>
          <a:p>
            <a:pPr lvl="1"/>
            <a:r>
              <a:rPr lang="en-US" smtClean="0"/>
              <a:t>Optimization fodder</a:t>
            </a:r>
          </a:p>
          <a:p>
            <a:r>
              <a:rPr lang="en-US" smtClean="0"/>
              <a:t>Correctness, not efficiency</a:t>
            </a:r>
          </a:p>
          <a:p>
            <a:pPr lvl="1"/>
            <a:r>
              <a:rPr lang="en-US" b="1" smtClean="0">
                <a:solidFill>
                  <a:schemeClr val="tx1"/>
                </a:solidFill>
              </a:rPr>
              <a:t>Why</a:t>
            </a:r>
            <a:r>
              <a:rPr lang="en-US" smtClean="0"/>
              <a:t> does it work? </a:t>
            </a:r>
            <a:r>
              <a:rPr lang="en-US" sz="2400" smtClean="0"/>
              <a:t>(Asks the scientist) </a:t>
            </a:r>
          </a:p>
          <a:p>
            <a:pPr lvl="1"/>
            <a:r>
              <a:rPr lang="en-US" b="1" smtClean="0">
                <a:solidFill>
                  <a:schemeClr val="tx1"/>
                </a:solidFill>
              </a:rPr>
              <a:t>How</a:t>
            </a:r>
            <a:r>
              <a:rPr lang="en-US" smtClean="0">
                <a:solidFill>
                  <a:schemeClr val="tx1"/>
                </a:solidFill>
              </a:rPr>
              <a:t> </a:t>
            </a:r>
            <a:r>
              <a:rPr lang="en-US" smtClean="0"/>
              <a:t>does it work? </a:t>
            </a:r>
            <a:r>
              <a:rPr lang="en-US" sz="2400" smtClean="0"/>
              <a:t>(Asks the engineer)</a:t>
            </a:r>
          </a:p>
          <a:p>
            <a:pPr lvl="1"/>
            <a:r>
              <a:rPr lang="en-US" sz="1600" smtClean="0">
                <a:solidFill>
                  <a:srgbClr val="3366FF"/>
                </a:solidFill>
              </a:rPr>
              <a:t>Would</a:t>
            </a:r>
            <a:r>
              <a:rPr lang="en-US" sz="1600" smtClean="0"/>
              <a:t> you like fries with that? (Asks the liberal arts major)</a:t>
            </a:r>
          </a:p>
        </p:txBody>
      </p:sp>
      <p:sp>
        <p:nvSpPr>
          <p:cNvPr id="6" name="Slide Number Placeholder 5"/>
          <p:cNvSpPr>
            <a:spLocks noGrp="1"/>
          </p:cNvSpPr>
          <p:nvPr>
            <p:ph type="sldNum" sz="quarter" idx="11"/>
          </p:nvPr>
        </p:nvSpPr>
        <p:spPr/>
        <p:txBody>
          <a:bodyPr/>
          <a:lstStyle/>
          <a:p>
            <a:pPr>
              <a:defRPr/>
            </a:pPr>
            <a:fld id="{967C4D33-6383-4CFE-AFB7-F84E968E56E0}" type="slidenum">
              <a:rPr lang="ar-SA" smtClean="0"/>
              <a:pPr>
                <a:defRPr/>
              </a:pPr>
              <a:t>9</a:t>
            </a:fld>
            <a:endParaRPr lang="en-US"/>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noChangeArrowheads="1"/>
          </p:cNvSpPr>
          <p:nvPr>
            <p:ph type="title"/>
          </p:nvPr>
        </p:nvSpPr>
        <p:spPr/>
        <p:txBody>
          <a:bodyPr/>
          <a:lstStyle/>
          <a:p>
            <a:r>
              <a:rPr lang="en-US" smtClean="0"/>
              <a:t>Help!</a:t>
            </a:r>
          </a:p>
        </p:txBody>
      </p:sp>
      <p:sp>
        <p:nvSpPr>
          <p:cNvPr id="86021" name="Rectangle 3"/>
          <p:cNvSpPr>
            <a:spLocks noGrp="1" noChangeArrowheads="1"/>
          </p:cNvSpPr>
          <p:nvPr>
            <p:ph type="body" idx="1"/>
          </p:nvPr>
        </p:nvSpPr>
        <p:spPr/>
        <p:txBody>
          <a:bodyPr/>
          <a:lstStyle/>
          <a:p>
            <a:r>
              <a:rPr lang="en-US" sz="3600" dirty="0" smtClean="0"/>
              <a:t>When last node in list has sequence number </a:t>
            </a:r>
            <a:r>
              <a:rPr lang="en-US" sz="3600" i="1" dirty="0" smtClean="0">
                <a:solidFill>
                  <a:schemeClr val="tx1"/>
                </a:solidFill>
              </a:rPr>
              <a:t>k</a:t>
            </a:r>
          </a:p>
          <a:p>
            <a:r>
              <a:rPr lang="en-US" sz="3600" dirty="0" smtClean="0"/>
              <a:t>All threads check …</a:t>
            </a:r>
          </a:p>
          <a:p>
            <a:pPr lvl="1"/>
            <a:r>
              <a:rPr lang="en-US" sz="3200" dirty="0" smtClean="0"/>
              <a:t>Whether thread </a:t>
            </a:r>
            <a:r>
              <a:rPr lang="en-US" sz="3200" i="1" dirty="0" smtClean="0">
                <a:solidFill>
                  <a:schemeClr val="tx1"/>
                </a:solidFill>
              </a:rPr>
              <a:t>k</a:t>
            </a:r>
            <a:r>
              <a:rPr lang="en-US" sz="3200" dirty="0" smtClean="0">
                <a:solidFill>
                  <a:schemeClr val="tx1"/>
                </a:solidFill>
              </a:rPr>
              <a:t>+1 mod </a:t>
            </a:r>
            <a:r>
              <a:rPr lang="en-US" sz="3200" i="1" dirty="0" smtClean="0">
                <a:solidFill>
                  <a:schemeClr val="tx1"/>
                </a:solidFill>
              </a:rPr>
              <a:t>n</a:t>
            </a:r>
            <a:r>
              <a:rPr lang="en-US" sz="3200" dirty="0" smtClean="0"/>
              <a:t> wants help</a:t>
            </a:r>
          </a:p>
          <a:p>
            <a:pPr lvl="1"/>
            <a:r>
              <a:rPr lang="en-US" sz="3200" dirty="0" smtClean="0"/>
              <a:t>If so, try to append her node first</a:t>
            </a:r>
          </a:p>
        </p:txBody>
      </p:sp>
      <p:sp>
        <p:nvSpPr>
          <p:cNvPr id="6" name="Slide Number Placeholder 5"/>
          <p:cNvSpPr>
            <a:spLocks noGrp="1"/>
          </p:cNvSpPr>
          <p:nvPr>
            <p:ph type="sldNum" sz="quarter" idx="11"/>
          </p:nvPr>
        </p:nvSpPr>
        <p:spPr/>
        <p:txBody>
          <a:bodyPr/>
          <a:lstStyle/>
          <a:p>
            <a:pPr>
              <a:defRPr/>
            </a:pPr>
            <a:fld id="{967C4D33-6383-4CFE-AFB7-F84E968E56E0}" type="slidenum">
              <a:rPr lang="ar-SA" smtClean="0"/>
              <a:pPr>
                <a:defRPr/>
              </a:pPr>
              <a:t>90</a:t>
            </a:fld>
            <a:endParaRPr lang="en-US"/>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2"/>
          <p:cNvSpPr>
            <a:spLocks noGrp="1" noChangeArrowheads="1"/>
          </p:cNvSpPr>
          <p:nvPr>
            <p:ph type="title"/>
          </p:nvPr>
        </p:nvSpPr>
        <p:spPr/>
        <p:txBody>
          <a:bodyPr/>
          <a:lstStyle/>
          <a:p>
            <a:r>
              <a:rPr lang="en-US" smtClean="0"/>
              <a:t>Help!</a:t>
            </a:r>
          </a:p>
        </p:txBody>
      </p:sp>
      <p:sp>
        <p:nvSpPr>
          <p:cNvPr id="87045" name="Rectangle 3"/>
          <p:cNvSpPr>
            <a:spLocks noGrp="1" noChangeArrowheads="1"/>
          </p:cNvSpPr>
          <p:nvPr>
            <p:ph type="body" idx="1"/>
          </p:nvPr>
        </p:nvSpPr>
        <p:spPr/>
        <p:txBody>
          <a:bodyPr/>
          <a:lstStyle/>
          <a:p>
            <a:r>
              <a:rPr lang="en-US" dirty="0" smtClean="0"/>
              <a:t>First time after thread </a:t>
            </a:r>
            <a:r>
              <a:rPr lang="en-US" i="1" dirty="0" smtClean="0">
                <a:solidFill>
                  <a:schemeClr val="tx1"/>
                </a:solidFill>
              </a:rPr>
              <a:t>k</a:t>
            </a:r>
            <a:r>
              <a:rPr lang="en-US" dirty="0" smtClean="0">
                <a:solidFill>
                  <a:schemeClr val="tx1"/>
                </a:solidFill>
              </a:rPr>
              <a:t>+1</a:t>
            </a:r>
            <a:r>
              <a:rPr lang="en-US" dirty="0" smtClean="0"/>
              <a:t> announces</a:t>
            </a:r>
          </a:p>
          <a:p>
            <a:pPr lvl="1"/>
            <a:r>
              <a:rPr lang="en-US" dirty="0" smtClean="0"/>
              <a:t>No guarantees</a:t>
            </a:r>
          </a:p>
          <a:p>
            <a:pPr lvl="1"/>
            <a:endParaRPr lang="en-US" dirty="0" smtClean="0"/>
          </a:p>
        </p:txBody>
      </p:sp>
      <p:sp>
        <p:nvSpPr>
          <p:cNvPr id="6" name="Slide Number Placeholder 5"/>
          <p:cNvSpPr>
            <a:spLocks noGrp="1"/>
          </p:cNvSpPr>
          <p:nvPr>
            <p:ph type="sldNum" sz="quarter" idx="11"/>
          </p:nvPr>
        </p:nvSpPr>
        <p:spPr/>
        <p:txBody>
          <a:bodyPr/>
          <a:lstStyle/>
          <a:p>
            <a:pPr>
              <a:defRPr/>
            </a:pPr>
            <a:fld id="{967C4D33-6383-4CFE-AFB7-F84E968E56E0}" type="slidenum">
              <a:rPr lang="ar-SA" smtClean="0"/>
              <a:pPr>
                <a:defRPr/>
              </a:pPr>
              <a:t>91</a:t>
            </a:fld>
            <a:endParaRPr lang="en-US"/>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2"/>
          <p:cNvSpPr>
            <a:spLocks noGrp="1" noChangeArrowheads="1"/>
          </p:cNvSpPr>
          <p:nvPr>
            <p:ph type="title"/>
          </p:nvPr>
        </p:nvSpPr>
        <p:spPr/>
        <p:txBody>
          <a:bodyPr/>
          <a:lstStyle/>
          <a:p>
            <a:r>
              <a:rPr lang="en-US" smtClean="0"/>
              <a:t>Help!</a:t>
            </a:r>
          </a:p>
        </p:txBody>
      </p:sp>
      <p:sp>
        <p:nvSpPr>
          <p:cNvPr id="87045" name="Rectangle 3"/>
          <p:cNvSpPr>
            <a:spLocks noGrp="1" noChangeArrowheads="1"/>
          </p:cNvSpPr>
          <p:nvPr>
            <p:ph type="body" idx="1"/>
          </p:nvPr>
        </p:nvSpPr>
        <p:spPr/>
        <p:txBody>
          <a:bodyPr/>
          <a:lstStyle/>
          <a:p>
            <a:r>
              <a:rPr lang="en-US" dirty="0" smtClean="0"/>
              <a:t>First time after thread </a:t>
            </a:r>
            <a:r>
              <a:rPr lang="en-US" i="1" dirty="0" smtClean="0">
                <a:solidFill>
                  <a:schemeClr val="tx1"/>
                </a:solidFill>
              </a:rPr>
              <a:t>k</a:t>
            </a:r>
            <a:r>
              <a:rPr lang="en-US" dirty="0" smtClean="0">
                <a:solidFill>
                  <a:schemeClr val="tx1"/>
                </a:solidFill>
              </a:rPr>
              <a:t>+1</a:t>
            </a:r>
            <a:r>
              <a:rPr lang="en-US" dirty="0" smtClean="0"/>
              <a:t> announces</a:t>
            </a:r>
          </a:p>
          <a:p>
            <a:pPr lvl="1"/>
            <a:r>
              <a:rPr lang="en-US" dirty="0" smtClean="0"/>
              <a:t>No guarantees</a:t>
            </a:r>
          </a:p>
          <a:p>
            <a:r>
              <a:rPr lang="en-US" dirty="0" smtClean="0"/>
              <a:t>After </a:t>
            </a:r>
            <a:r>
              <a:rPr lang="en-US" i="1" dirty="0" smtClean="0">
                <a:solidFill>
                  <a:schemeClr val="tx1"/>
                </a:solidFill>
              </a:rPr>
              <a:t>n</a:t>
            </a:r>
            <a:r>
              <a:rPr lang="en-US" dirty="0" smtClean="0"/>
              <a:t> more nodes appended</a:t>
            </a:r>
          </a:p>
          <a:p>
            <a:pPr lvl="1"/>
            <a:r>
              <a:rPr lang="en-US" dirty="0" smtClean="0"/>
              <a:t>Everyone sees that thread </a:t>
            </a:r>
            <a:r>
              <a:rPr lang="en-US" i="1" dirty="0" smtClean="0">
                <a:solidFill>
                  <a:schemeClr val="tx1"/>
                </a:solidFill>
              </a:rPr>
              <a:t>k</a:t>
            </a:r>
            <a:r>
              <a:rPr lang="en-US" dirty="0" smtClean="0">
                <a:solidFill>
                  <a:schemeClr val="tx1"/>
                </a:solidFill>
              </a:rPr>
              <a:t>+1</a:t>
            </a:r>
            <a:r>
              <a:rPr lang="en-US" dirty="0" smtClean="0"/>
              <a:t> wants help</a:t>
            </a:r>
          </a:p>
          <a:p>
            <a:pPr lvl="1"/>
            <a:r>
              <a:rPr lang="en-US" dirty="0" smtClean="0"/>
              <a:t>Everyone tries to append that node</a:t>
            </a:r>
          </a:p>
          <a:p>
            <a:pPr lvl="1"/>
            <a:r>
              <a:rPr lang="en-US" dirty="0" smtClean="0"/>
              <a:t>Someone succeeds</a:t>
            </a:r>
          </a:p>
          <a:p>
            <a:pPr lvl="1"/>
            <a:endParaRPr lang="en-US" dirty="0" smtClean="0"/>
          </a:p>
        </p:txBody>
      </p:sp>
      <p:sp>
        <p:nvSpPr>
          <p:cNvPr id="6" name="Slide Number Placeholder 5"/>
          <p:cNvSpPr>
            <a:spLocks noGrp="1"/>
          </p:cNvSpPr>
          <p:nvPr>
            <p:ph type="sldNum" sz="quarter" idx="11"/>
          </p:nvPr>
        </p:nvSpPr>
        <p:spPr/>
        <p:txBody>
          <a:bodyPr/>
          <a:lstStyle/>
          <a:p>
            <a:pPr>
              <a:defRPr/>
            </a:pPr>
            <a:fld id="{967C4D33-6383-4CFE-AFB7-F84E968E56E0}" type="slidenum">
              <a:rPr lang="ar-SA" smtClean="0"/>
              <a:pPr>
                <a:defRPr/>
              </a:pPr>
              <a:t>92</a:t>
            </a:fld>
            <a:endParaRPr lang="en-US"/>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2"/>
          <p:cNvSpPr>
            <a:spLocks noGrp="1" noChangeArrowheads="1"/>
          </p:cNvSpPr>
          <p:nvPr>
            <p:ph type="title"/>
          </p:nvPr>
        </p:nvSpPr>
        <p:spPr/>
        <p:txBody>
          <a:bodyPr/>
          <a:lstStyle/>
          <a:p>
            <a:r>
              <a:rPr lang="en-US" smtClean="0"/>
              <a:t>Sliding Window Lemma</a:t>
            </a:r>
          </a:p>
        </p:txBody>
      </p:sp>
      <p:sp>
        <p:nvSpPr>
          <p:cNvPr id="88069" name="Rectangle 3"/>
          <p:cNvSpPr>
            <a:spLocks noGrp="1" noChangeArrowheads="1"/>
          </p:cNvSpPr>
          <p:nvPr>
            <p:ph type="body" idx="1"/>
          </p:nvPr>
        </p:nvSpPr>
        <p:spPr/>
        <p:txBody>
          <a:bodyPr/>
          <a:lstStyle/>
          <a:p>
            <a:r>
              <a:rPr lang="en-US" dirty="0" smtClean="0"/>
              <a:t>After thread </a:t>
            </a:r>
            <a:r>
              <a:rPr lang="en-US" dirty="0" smtClean="0">
                <a:solidFill>
                  <a:schemeClr val="tx1"/>
                </a:solidFill>
              </a:rPr>
              <a:t>A</a:t>
            </a:r>
            <a:r>
              <a:rPr lang="en-US" dirty="0" smtClean="0"/>
              <a:t> announces its node</a:t>
            </a:r>
          </a:p>
          <a:p>
            <a:r>
              <a:rPr lang="en-US" dirty="0" smtClean="0"/>
              <a:t>No more than </a:t>
            </a:r>
            <a:r>
              <a:rPr lang="en-US" i="1" dirty="0" smtClean="0">
                <a:solidFill>
                  <a:schemeClr val="tx1"/>
                </a:solidFill>
              </a:rPr>
              <a:t>n</a:t>
            </a:r>
            <a:r>
              <a:rPr lang="en-US" dirty="0" smtClean="0"/>
              <a:t> other calls</a:t>
            </a:r>
          </a:p>
          <a:p>
            <a:pPr lvl="1"/>
            <a:r>
              <a:rPr lang="en-US" dirty="0" smtClean="0"/>
              <a:t>Can start and finish</a:t>
            </a:r>
          </a:p>
          <a:p>
            <a:pPr lvl="1"/>
            <a:r>
              <a:rPr lang="en-US" dirty="0" smtClean="0"/>
              <a:t>Without appending </a:t>
            </a:r>
            <a:r>
              <a:rPr lang="en-US" dirty="0" smtClean="0">
                <a:solidFill>
                  <a:schemeClr val="tx1"/>
                </a:solidFill>
              </a:rPr>
              <a:t>A</a:t>
            </a:r>
            <a:r>
              <a:rPr lang="en-US" dirty="0" smtClean="0"/>
              <a:t>’s node</a:t>
            </a:r>
          </a:p>
        </p:txBody>
      </p:sp>
      <p:sp>
        <p:nvSpPr>
          <p:cNvPr id="6" name="Slide Number Placeholder 5"/>
          <p:cNvSpPr>
            <a:spLocks noGrp="1"/>
          </p:cNvSpPr>
          <p:nvPr>
            <p:ph type="sldNum" sz="quarter" idx="11"/>
          </p:nvPr>
        </p:nvSpPr>
        <p:spPr/>
        <p:txBody>
          <a:bodyPr/>
          <a:lstStyle/>
          <a:p>
            <a:pPr>
              <a:defRPr/>
            </a:pPr>
            <a:fld id="{967C4D33-6383-4CFE-AFB7-F84E968E56E0}" type="slidenum">
              <a:rPr lang="ar-SA" smtClean="0"/>
              <a:pPr>
                <a:defRPr/>
              </a:pPr>
              <a:t>93</a:t>
            </a:fld>
            <a:endParaRPr lang="en-US"/>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2"/>
          <p:cNvSpPr>
            <a:spLocks noGrp="1" noChangeArrowheads="1"/>
          </p:cNvSpPr>
          <p:nvPr>
            <p:ph type="title"/>
          </p:nvPr>
        </p:nvSpPr>
        <p:spPr>
          <a:xfrm>
            <a:off x="712788" y="284163"/>
            <a:ext cx="7772400" cy="1143000"/>
          </a:xfrm>
        </p:spPr>
        <p:txBody>
          <a:bodyPr/>
          <a:lstStyle/>
          <a:p>
            <a:r>
              <a:rPr lang="en-US" dirty="0" smtClean="0"/>
              <a:t>Helping</a:t>
            </a:r>
          </a:p>
        </p:txBody>
      </p:sp>
      <p:sp>
        <p:nvSpPr>
          <p:cNvPr id="579587" name="AutoShape 3"/>
          <p:cNvSpPr>
            <a:spLocks noChangeArrowheads="1"/>
          </p:cNvSpPr>
          <p:nvPr/>
        </p:nvSpPr>
        <p:spPr bwMode="auto">
          <a:xfrm>
            <a:off x="3797300" y="3924300"/>
            <a:ext cx="912813" cy="4699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mn-lt"/>
            </a:endParaRPr>
          </a:p>
        </p:txBody>
      </p:sp>
      <p:sp>
        <p:nvSpPr>
          <p:cNvPr id="579588" name="AutoShape 4"/>
          <p:cNvSpPr>
            <a:spLocks noChangeArrowheads="1"/>
          </p:cNvSpPr>
          <p:nvPr/>
        </p:nvSpPr>
        <p:spPr bwMode="auto">
          <a:xfrm>
            <a:off x="2614613" y="3924300"/>
            <a:ext cx="914400" cy="4699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mn-lt"/>
            </a:endParaRPr>
          </a:p>
        </p:txBody>
      </p:sp>
      <p:sp>
        <p:nvSpPr>
          <p:cNvPr id="579589" name="AutoShape 5"/>
          <p:cNvSpPr>
            <a:spLocks noChangeArrowheads="1"/>
          </p:cNvSpPr>
          <p:nvPr/>
        </p:nvSpPr>
        <p:spPr bwMode="auto">
          <a:xfrm>
            <a:off x="1431925" y="3924300"/>
            <a:ext cx="912813" cy="4699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ctr">
              <a:defRPr/>
            </a:pPr>
            <a:endParaRPr lang="en-US" sz="4400" b="1">
              <a:latin typeface="+mn-lt"/>
            </a:endParaRPr>
          </a:p>
        </p:txBody>
      </p:sp>
      <p:sp>
        <p:nvSpPr>
          <p:cNvPr id="89096" name="Line 6"/>
          <p:cNvSpPr>
            <a:spLocks noChangeShapeType="1"/>
          </p:cNvSpPr>
          <p:nvPr/>
        </p:nvSpPr>
        <p:spPr bwMode="auto">
          <a:xfrm>
            <a:off x="2344738" y="4159250"/>
            <a:ext cx="268287" cy="1588"/>
          </a:xfrm>
          <a:prstGeom prst="line">
            <a:avLst/>
          </a:prstGeom>
          <a:noFill/>
          <a:ln w="76200">
            <a:solidFill>
              <a:schemeClr val="tx1"/>
            </a:solidFill>
            <a:round/>
            <a:headEnd/>
            <a:tailEnd type="triangle" w="med" len="med"/>
          </a:ln>
        </p:spPr>
        <p:txBody>
          <a:bodyPr wrap="none" anchor="ctr"/>
          <a:lstStyle/>
          <a:p>
            <a:endParaRPr lang="en-US"/>
          </a:p>
        </p:txBody>
      </p:sp>
      <p:sp>
        <p:nvSpPr>
          <p:cNvPr id="89097" name="Line 7"/>
          <p:cNvSpPr>
            <a:spLocks noChangeShapeType="1"/>
          </p:cNvSpPr>
          <p:nvPr/>
        </p:nvSpPr>
        <p:spPr bwMode="auto">
          <a:xfrm>
            <a:off x="3529013" y="4159250"/>
            <a:ext cx="268287" cy="1588"/>
          </a:xfrm>
          <a:prstGeom prst="line">
            <a:avLst/>
          </a:prstGeom>
          <a:noFill/>
          <a:ln w="76200">
            <a:solidFill>
              <a:schemeClr val="tx1"/>
            </a:solidFill>
            <a:round/>
            <a:headEnd/>
            <a:tailEnd type="triangle" w="med" len="med"/>
          </a:ln>
        </p:spPr>
        <p:txBody>
          <a:bodyPr wrap="none" anchor="ctr"/>
          <a:lstStyle/>
          <a:p>
            <a:endParaRPr lang="en-US"/>
          </a:p>
        </p:txBody>
      </p:sp>
      <p:sp>
        <p:nvSpPr>
          <p:cNvPr id="89098" name="Text Box 31"/>
          <p:cNvSpPr txBox="1">
            <a:spLocks noChangeArrowheads="1"/>
          </p:cNvSpPr>
          <p:nvPr/>
        </p:nvSpPr>
        <p:spPr bwMode="auto">
          <a:xfrm>
            <a:off x="5747227" y="5314950"/>
            <a:ext cx="902811" cy="461665"/>
          </a:xfrm>
          <a:prstGeom prst="rect">
            <a:avLst/>
          </a:prstGeom>
          <a:noFill/>
          <a:ln w="9525">
            <a:noFill/>
            <a:miter lim="800000"/>
            <a:headEnd/>
            <a:tailEnd/>
          </a:ln>
        </p:spPr>
        <p:txBody>
          <a:bodyPr wrap="none">
            <a:spAutoFit/>
          </a:bodyPr>
          <a:lstStyle/>
          <a:p>
            <a:pPr algn="r"/>
            <a:r>
              <a:rPr lang="en-US" b="1">
                <a:latin typeface="+mj-lt"/>
              </a:rPr>
              <a:t>head</a:t>
            </a:r>
          </a:p>
        </p:txBody>
      </p:sp>
      <p:sp>
        <p:nvSpPr>
          <p:cNvPr id="89099" name="Text Box 32"/>
          <p:cNvSpPr txBox="1">
            <a:spLocks noChangeArrowheads="1"/>
          </p:cNvSpPr>
          <p:nvPr/>
        </p:nvSpPr>
        <p:spPr bwMode="auto">
          <a:xfrm>
            <a:off x="1730276" y="3840935"/>
            <a:ext cx="412292" cy="584775"/>
          </a:xfrm>
          <a:prstGeom prst="rect">
            <a:avLst/>
          </a:prstGeom>
          <a:noFill/>
          <a:ln w="9525">
            <a:noFill/>
            <a:miter lim="800000"/>
            <a:headEnd/>
            <a:tailEnd/>
          </a:ln>
        </p:spPr>
        <p:txBody>
          <a:bodyPr wrap="none">
            <a:spAutoFit/>
          </a:bodyPr>
          <a:lstStyle/>
          <a:p>
            <a:pPr algn="r"/>
            <a:r>
              <a:rPr lang="en-US" sz="3200" b="1" dirty="0">
                <a:solidFill>
                  <a:srgbClr val="3333FF"/>
                </a:solidFill>
                <a:latin typeface="+mj-lt"/>
              </a:rPr>
              <a:t>1</a:t>
            </a:r>
          </a:p>
        </p:txBody>
      </p:sp>
      <p:sp>
        <p:nvSpPr>
          <p:cNvPr id="89100" name="Text Box 33"/>
          <p:cNvSpPr txBox="1">
            <a:spLocks noChangeArrowheads="1"/>
          </p:cNvSpPr>
          <p:nvPr/>
        </p:nvSpPr>
        <p:spPr bwMode="auto">
          <a:xfrm>
            <a:off x="2849464" y="3840935"/>
            <a:ext cx="412292" cy="584775"/>
          </a:xfrm>
          <a:prstGeom prst="rect">
            <a:avLst/>
          </a:prstGeom>
          <a:noFill/>
          <a:ln w="9525">
            <a:noFill/>
            <a:miter lim="800000"/>
            <a:headEnd/>
            <a:tailEnd/>
          </a:ln>
        </p:spPr>
        <p:txBody>
          <a:bodyPr wrap="none">
            <a:spAutoFit/>
          </a:bodyPr>
          <a:lstStyle/>
          <a:p>
            <a:pPr algn="r"/>
            <a:r>
              <a:rPr lang="en-US" sz="3200" b="1">
                <a:solidFill>
                  <a:srgbClr val="3333FF"/>
                </a:solidFill>
                <a:latin typeface="+mj-lt"/>
              </a:rPr>
              <a:t>2</a:t>
            </a:r>
          </a:p>
        </p:txBody>
      </p:sp>
      <p:sp>
        <p:nvSpPr>
          <p:cNvPr id="89101" name="Text Box 34"/>
          <p:cNvSpPr txBox="1">
            <a:spLocks noChangeArrowheads="1"/>
          </p:cNvSpPr>
          <p:nvPr/>
        </p:nvSpPr>
        <p:spPr bwMode="auto">
          <a:xfrm>
            <a:off x="3968651" y="3840935"/>
            <a:ext cx="412292" cy="584775"/>
          </a:xfrm>
          <a:prstGeom prst="rect">
            <a:avLst/>
          </a:prstGeom>
          <a:noFill/>
          <a:ln w="9525">
            <a:noFill/>
            <a:miter lim="800000"/>
            <a:headEnd/>
            <a:tailEnd/>
          </a:ln>
        </p:spPr>
        <p:txBody>
          <a:bodyPr wrap="none">
            <a:spAutoFit/>
          </a:bodyPr>
          <a:lstStyle/>
          <a:p>
            <a:pPr algn="r"/>
            <a:r>
              <a:rPr lang="en-US" sz="3200" b="1">
                <a:solidFill>
                  <a:srgbClr val="3333FF"/>
                </a:solidFill>
                <a:latin typeface="+mj-lt"/>
              </a:rPr>
              <a:t>3</a:t>
            </a:r>
          </a:p>
        </p:txBody>
      </p:sp>
      <p:grpSp>
        <p:nvGrpSpPr>
          <p:cNvPr id="89102" name="Group 74"/>
          <p:cNvGrpSpPr>
            <a:grpSpLocks/>
          </p:cNvGrpSpPr>
          <p:nvPr/>
        </p:nvGrpSpPr>
        <p:grpSpPr bwMode="auto">
          <a:xfrm>
            <a:off x="1365250" y="5233988"/>
            <a:ext cx="4205288" cy="584200"/>
            <a:chOff x="860" y="3297"/>
            <a:chExt cx="2649" cy="368"/>
          </a:xfrm>
        </p:grpSpPr>
        <p:sp>
          <p:nvSpPr>
            <p:cNvPr id="579595" name="AutoShape 11"/>
            <p:cNvSpPr>
              <a:spLocks noChangeArrowheads="1"/>
            </p:cNvSpPr>
            <p:nvPr/>
          </p:nvSpPr>
          <p:spPr bwMode="auto">
            <a:xfrm>
              <a:off x="860" y="3297"/>
              <a:ext cx="2649" cy="354"/>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89132" name="Line 12"/>
            <p:cNvSpPr>
              <a:spLocks noChangeShapeType="1"/>
            </p:cNvSpPr>
            <p:nvPr/>
          </p:nvSpPr>
          <p:spPr bwMode="auto">
            <a:xfrm>
              <a:off x="1145" y="3297"/>
              <a:ext cx="8" cy="365"/>
            </a:xfrm>
            <a:prstGeom prst="line">
              <a:avLst/>
            </a:prstGeom>
            <a:noFill/>
            <a:ln w="38100">
              <a:solidFill>
                <a:schemeClr val="tx1"/>
              </a:solidFill>
              <a:round/>
              <a:headEnd/>
              <a:tailEnd/>
            </a:ln>
          </p:spPr>
          <p:txBody>
            <a:bodyPr wrap="none" anchor="ctr"/>
            <a:lstStyle/>
            <a:p>
              <a:endParaRPr lang="en-US"/>
            </a:p>
          </p:txBody>
        </p:sp>
        <p:sp>
          <p:nvSpPr>
            <p:cNvPr id="89133" name="Line 13"/>
            <p:cNvSpPr>
              <a:spLocks noChangeShapeType="1"/>
            </p:cNvSpPr>
            <p:nvPr/>
          </p:nvSpPr>
          <p:spPr bwMode="auto">
            <a:xfrm>
              <a:off x="1447" y="3297"/>
              <a:ext cx="8" cy="365"/>
            </a:xfrm>
            <a:prstGeom prst="line">
              <a:avLst/>
            </a:prstGeom>
            <a:noFill/>
            <a:ln w="38100">
              <a:solidFill>
                <a:schemeClr val="tx1"/>
              </a:solidFill>
              <a:round/>
              <a:headEnd/>
              <a:tailEnd/>
            </a:ln>
          </p:spPr>
          <p:txBody>
            <a:bodyPr wrap="none" anchor="ctr"/>
            <a:lstStyle/>
            <a:p>
              <a:endParaRPr lang="en-US"/>
            </a:p>
          </p:txBody>
        </p:sp>
        <p:sp>
          <p:nvSpPr>
            <p:cNvPr id="89134" name="Line 14"/>
            <p:cNvSpPr>
              <a:spLocks noChangeShapeType="1"/>
            </p:cNvSpPr>
            <p:nvPr/>
          </p:nvSpPr>
          <p:spPr bwMode="auto">
            <a:xfrm>
              <a:off x="1749" y="3297"/>
              <a:ext cx="8" cy="365"/>
            </a:xfrm>
            <a:prstGeom prst="line">
              <a:avLst/>
            </a:prstGeom>
            <a:noFill/>
            <a:ln w="38100">
              <a:solidFill>
                <a:schemeClr val="tx1"/>
              </a:solidFill>
              <a:round/>
              <a:headEnd/>
              <a:tailEnd/>
            </a:ln>
          </p:spPr>
          <p:txBody>
            <a:bodyPr wrap="none" anchor="ctr"/>
            <a:lstStyle/>
            <a:p>
              <a:endParaRPr lang="en-US"/>
            </a:p>
          </p:txBody>
        </p:sp>
        <p:sp>
          <p:nvSpPr>
            <p:cNvPr id="89135" name="Line 15"/>
            <p:cNvSpPr>
              <a:spLocks noChangeShapeType="1"/>
            </p:cNvSpPr>
            <p:nvPr/>
          </p:nvSpPr>
          <p:spPr bwMode="auto">
            <a:xfrm>
              <a:off x="2051" y="3297"/>
              <a:ext cx="8" cy="365"/>
            </a:xfrm>
            <a:prstGeom prst="line">
              <a:avLst/>
            </a:prstGeom>
            <a:noFill/>
            <a:ln w="38100">
              <a:solidFill>
                <a:schemeClr val="tx1"/>
              </a:solidFill>
              <a:round/>
              <a:headEnd/>
              <a:tailEnd/>
            </a:ln>
          </p:spPr>
          <p:txBody>
            <a:bodyPr wrap="none" anchor="ctr"/>
            <a:lstStyle/>
            <a:p>
              <a:endParaRPr lang="en-US"/>
            </a:p>
          </p:txBody>
        </p:sp>
        <p:sp>
          <p:nvSpPr>
            <p:cNvPr id="89136" name="Line 16"/>
            <p:cNvSpPr>
              <a:spLocks noChangeShapeType="1"/>
            </p:cNvSpPr>
            <p:nvPr/>
          </p:nvSpPr>
          <p:spPr bwMode="auto">
            <a:xfrm>
              <a:off x="2353" y="3297"/>
              <a:ext cx="8" cy="365"/>
            </a:xfrm>
            <a:prstGeom prst="line">
              <a:avLst/>
            </a:prstGeom>
            <a:noFill/>
            <a:ln w="38100">
              <a:solidFill>
                <a:schemeClr val="tx1"/>
              </a:solidFill>
              <a:round/>
              <a:headEnd/>
              <a:tailEnd/>
            </a:ln>
          </p:spPr>
          <p:txBody>
            <a:bodyPr wrap="none" anchor="ctr"/>
            <a:lstStyle/>
            <a:p>
              <a:endParaRPr lang="en-US"/>
            </a:p>
          </p:txBody>
        </p:sp>
        <p:sp>
          <p:nvSpPr>
            <p:cNvPr id="89137" name="Line 17"/>
            <p:cNvSpPr>
              <a:spLocks noChangeShapeType="1"/>
            </p:cNvSpPr>
            <p:nvPr/>
          </p:nvSpPr>
          <p:spPr bwMode="auto">
            <a:xfrm>
              <a:off x="2655" y="3297"/>
              <a:ext cx="8" cy="365"/>
            </a:xfrm>
            <a:prstGeom prst="line">
              <a:avLst/>
            </a:prstGeom>
            <a:noFill/>
            <a:ln w="38100">
              <a:solidFill>
                <a:schemeClr val="tx1"/>
              </a:solidFill>
              <a:round/>
              <a:headEnd/>
              <a:tailEnd/>
            </a:ln>
          </p:spPr>
          <p:txBody>
            <a:bodyPr wrap="none" anchor="ctr"/>
            <a:lstStyle/>
            <a:p>
              <a:endParaRPr lang="en-US"/>
            </a:p>
          </p:txBody>
        </p:sp>
        <p:sp>
          <p:nvSpPr>
            <p:cNvPr id="89138" name="Line 18"/>
            <p:cNvSpPr>
              <a:spLocks noChangeShapeType="1"/>
            </p:cNvSpPr>
            <p:nvPr/>
          </p:nvSpPr>
          <p:spPr bwMode="auto">
            <a:xfrm>
              <a:off x="2957" y="3297"/>
              <a:ext cx="8" cy="365"/>
            </a:xfrm>
            <a:prstGeom prst="line">
              <a:avLst/>
            </a:prstGeom>
            <a:noFill/>
            <a:ln w="38100">
              <a:solidFill>
                <a:schemeClr val="tx1"/>
              </a:solidFill>
              <a:round/>
              <a:headEnd/>
              <a:tailEnd/>
            </a:ln>
          </p:spPr>
          <p:txBody>
            <a:bodyPr wrap="none" anchor="ctr"/>
            <a:lstStyle/>
            <a:p>
              <a:endParaRPr lang="en-US"/>
            </a:p>
          </p:txBody>
        </p:sp>
        <p:sp>
          <p:nvSpPr>
            <p:cNvPr id="89139" name="Line 19"/>
            <p:cNvSpPr>
              <a:spLocks noChangeShapeType="1"/>
            </p:cNvSpPr>
            <p:nvPr/>
          </p:nvSpPr>
          <p:spPr bwMode="auto">
            <a:xfrm>
              <a:off x="3259" y="3297"/>
              <a:ext cx="8" cy="365"/>
            </a:xfrm>
            <a:prstGeom prst="line">
              <a:avLst/>
            </a:prstGeom>
            <a:noFill/>
            <a:ln w="38100">
              <a:solidFill>
                <a:schemeClr val="tx1"/>
              </a:solidFill>
              <a:round/>
              <a:headEnd/>
              <a:tailEnd/>
            </a:ln>
          </p:spPr>
          <p:txBody>
            <a:bodyPr wrap="none" anchor="ctr"/>
            <a:lstStyle/>
            <a:p>
              <a:endParaRPr lang="en-US"/>
            </a:p>
          </p:txBody>
        </p:sp>
        <p:sp>
          <p:nvSpPr>
            <p:cNvPr id="89140" name="Text Box 49"/>
            <p:cNvSpPr txBox="1">
              <a:spLocks noChangeArrowheads="1"/>
            </p:cNvSpPr>
            <p:nvPr/>
          </p:nvSpPr>
          <p:spPr bwMode="auto">
            <a:xfrm>
              <a:off x="2829" y="3338"/>
              <a:ext cx="116" cy="327"/>
            </a:xfrm>
            <a:prstGeom prst="rect">
              <a:avLst/>
            </a:prstGeom>
            <a:noFill/>
            <a:ln w="9525">
              <a:noFill/>
              <a:miter lim="800000"/>
              <a:headEnd/>
              <a:tailEnd/>
            </a:ln>
          </p:spPr>
          <p:txBody>
            <a:bodyPr wrap="none">
              <a:spAutoFit/>
            </a:bodyPr>
            <a:lstStyle/>
            <a:p>
              <a:pPr algn="r"/>
              <a:endParaRPr lang="en-US" sz="2800" b="1" dirty="0">
                <a:latin typeface="Arial" pitchFamily="34" charset="0"/>
              </a:endParaRPr>
            </a:p>
          </p:txBody>
        </p:sp>
      </p:grpSp>
      <p:sp>
        <p:nvSpPr>
          <p:cNvPr id="579649" name="AutoShape 65"/>
          <p:cNvSpPr>
            <a:spLocks noChangeArrowheads="1"/>
          </p:cNvSpPr>
          <p:nvPr/>
        </p:nvSpPr>
        <p:spPr bwMode="auto">
          <a:xfrm>
            <a:off x="7270750" y="2349500"/>
            <a:ext cx="1566863" cy="604838"/>
          </a:xfrm>
          <a:prstGeom prst="wedgeRoundRectCallout">
            <a:avLst>
              <a:gd name="adj1" fmla="val 4407"/>
              <a:gd name="adj2" fmla="val 180444"/>
              <a:gd name="adj3" fmla="val 16667"/>
            </a:avLst>
          </a:prstGeom>
          <a:noFill/>
          <a:ln w="38100">
            <a:solidFill>
              <a:srgbClr val="FF0000"/>
            </a:solidFill>
            <a:miter lim="800000"/>
            <a:headEnd/>
            <a:tailEnd/>
          </a:ln>
        </p:spPr>
        <p:txBody>
          <a:bodyPr anchor="ctr"/>
          <a:lstStyle/>
          <a:p>
            <a:pPr algn="ctr"/>
            <a:r>
              <a:rPr lang="en-US" sz="2000" b="1" dirty="0">
                <a:solidFill>
                  <a:srgbClr val="FF0000"/>
                </a:solidFill>
                <a:latin typeface="+mj-lt"/>
              </a:rPr>
              <a:t>Max head +1 = </a:t>
            </a:r>
            <a:r>
              <a:rPr lang="en-US" sz="2000" b="1" i="1" dirty="0" smtClean="0">
                <a:solidFill>
                  <a:schemeClr val="tx1"/>
                </a:solidFill>
                <a:latin typeface="+mj-lt"/>
              </a:rPr>
              <a:t>n</a:t>
            </a:r>
            <a:r>
              <a:rPr lang="en-US" sz="2000" b="1" dirty="0" smtClean="0">
                <a:solidFill>
                  <a:srgbClr val="FF0000"/>
                </a:solidFill>
                <a:latin typeface="+mj-lt"/>
              </a:rPr>
              <a:t>+4 </a:t>
            </a:r>
            <a:endParaRPr lang="en-US" sz="2000" b="1" dirty="0">
              <a:solidFill>
                <a:srgbClr val="FF0000"/>
              </a:solidFill>
              <a:latin typeface="+mj-lt"/>
            </a:endParaRPr>
          </a:p>
        </p:txBody>
      </p:sp>
      <p:sp>
        <p:nvSpPr>
          <p:cNvPr id="579642" name="AutoShape 58"/>
          <p:cNvSpPr>
            <a:spLocks noChangeArrowheads="1"/>
          </p:cNvSpPr>
          <p:nvPr/>
        </p:nvSpPr>
        <p:spPr bwMode="auto">
          <a:xfrm>
            <a:off x="6372225" y="3944938"/>
            <a:ext cx="914400" cy="4699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mj-lt"/>
            </a:endParaRPr>
          </a:p>
        </p:txBody>
      </p:sp>
      <p:sp>
        <p:nvSpPr>
          <p:cNvPr id="579645" name="Line 61"/>
          <p:cNvSpPr>
            <a:spLocks noChangeShapeType="1"/>
          </p:cNvSpPr>
          <p:nvPr/>
        </p:nvSpPr>
        <p:spPr bwMode="auto">
          <a:xfrm>
            <a:off x="7286625" y="4179888"/>
            <a:ext cx="268288" cy="1587"/>
          </a:xfrm>
          <a:prstGeom prst="line">
            <a:avLst/>
          </a:prstGeom>
          <a:noFill/>
          <a:ln w="76200">
            <a:solidFill>
              <a:schemeClr val="tx1"/>
            </a:solidFill>
            <a:round/>
            <a:headEnd/>
            <a:tailEnd type="triangle" w="med" len="med"/>
          </a:ln>
        </p:spPr>
        <p:txBody>
          <a:bodyPr wrap="none" anchor="ctr"/>
          <a:lstStyle/>
          <a:p>
            <a:endParaRPr lang="en-US"/>
          </a:p>
        </p:txBody>
      </p:sp>
      <p:sp>
        <p:nvSpPr>
          <p:cNvPr id="579647" name="Text Box 63"/>
          <p:cNvSpPr txBox="1">
            <a:spLocks noChangeArrowheads="1"/>
          </p:cNvSpPr>
          <p:nvPr/>
        </p:nvSpPr>
        <p:spPr bwMode="auto">
          <a:xfrm>
            <a:off x="6410833" y="3888361"/>
            <a:ext cx="899605" cy="584775"/>
          </a:xfrm>
          <a:prstGeom prst="rect">
            <a:avLst/>
          </a:prstGeom>
          <a:noFill/>
          <a:ln w="9525">
            <a:noFill/>
            <a:miter lim="800000"/>
            <a:headEnd/>
            <a:tailEnd/>
          </a:ln>
        </p:spPr>
        <p:txBody>
          <a:bodyPr wrap="none">
            <a:spAutoFit/>
          </a:bodyPr>
          <a:lstStyle/>
          <a:p>
            <a:pPr algn="r"/>
            <a:r>
              <a:rPr lang="en-US" sz="3200" b="1" i="1" dirty="0" smtClean="0">
                <a:solidFill>
                  <a:srgbClr val="3333FF"/>
                </a:solidFill>
                <a:latin typeface="+mj-lt"/>
              </a:rPr>
              <a:t>n</a:t>
            </a:r>
            <a:r>
              <a:rPr lang="en-US" sz="3200" b="1" dirty="0" smtClean="0">
                <a:solidFill>
                  <a:srgbClr val="3333FF"/>
                </a:solidFill>
                <a:latin typeface="+mj-lt"/>
              </a:rPr>
              <a:t>+2</a:t>
            </a:r>
            <a:endParaRPr lang="en-US" sz="3200" b="1" dirty="0">
              <a:solidFill>
                <a:srgbClr val="3333FF"/>
              </a:solidFill>
              <a:latin typeface="+mj-lt"/>
            </a:endParaRPr>
          </a:p>
        </p:txBody>
      </p:sp>
      <p:grpSp>
        <p:nvGrpSpPr>
          <p:cNvPr id="3" name="Group 78"/>
          <p:cNvGrpSpPr>
            <a:grpSpLocks/>
          </p:cNvGrpSpPr>
          <p:nvPr/>
        </p:nvGrpSpPr>
        <p:grpSpPr bwMode="auto">
          <a:xfrm>
            <a:off x="7554913" y="3888648"/>
            <a:ext cx="955675" cy="584201"/>
            <a:chOff x="4759" y="2456"/>
            <a:chExt cx="602" cy="368"/>
          </a:xfrm>
        </p:grpSpPr>
        <p:sp>
          <p:nvSpPr>
            <p:cNvPr id="579641" name="AutoShape 57"/>
            <p:cNvSpPr>
              <a:spLocks noChangeArrowheads="1"/>
            </p:cNvSpPr>
            <p:nvPr/>
          </p:nvSpPr>
          <p:spPr bwMode="auto">
            <a:xfrm>
              <a:off x="4759" y="2485"/>
              <a:ext cx="575" cy="296"/>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mj-lt"/>
              </a:endParaRPr>
            </a:p>
          </p:txBody>
        </p:sp>
        <p:sp>
          <p:nvSpPr>
            <p:cNvPr id="89130" name="Text Box 64"/>
            <p:cNvSpPr txBox="1">
              <a:spLocks noChangeArrowheads="1"/>
            </p:cNvSpPr>
            <p:nvPr/>
          </p:nvSpPr>
          <p:spPr bwMode="auto">
            <a:xfrm>
              <a:off x="4794" y="2456"/>
              <a:ext cx="567" cy="368"/>
            </a:xfrm>
            <a:prstGeom prst="rect">
              <a:avLst/>
            </a:prstGeom>
            <a:noFill/>
            <a:ln w="9525">
              <a:noFill/>
              <a:miter lim="800000"/>
              <a:headEnd/>
              <a:tailEnd/>
            </a:ln>
          </p:spPr>
          <p:txBody>
            <a:bodyPr wrap="none">
              <a:spAutoFit/>
            </a:bodyPr>
            <a:lstStyle/>
            <a:p>
              <a:pPr algn="r"/>
              <a:r>
                <a:rPr lang="en-US" sz="3200" b="1" i="1" dirty="0">
                  <a:solidFill>
                    <a:srgbClr val="3333FF"/>
                  </a:solidFill>
                  <a:latin typeface="+mj-lt"/>
                </a:rPr>
                <a:t>n</a:t>
              </a:r>
              <a:r>
                <a:rPr lang="en-US" sz="3200" b="1" dirty="0" smtClean="0">
                  <a:solidFill>
                    <a:srgbClr val="3333FF"/>
                  </a:solidFill>
                  <a:latin typeface="+mj-lt"/>
                </a:rPr>
                <a:t>+3</a:t>
              </a:r>
              <a:endParaRPr lang="en-US" sz="3200" b="1" dirty="0">
                <a:solidFill>
                  <a:srgbClr val="3333FF"/>
                </a:solidFill>
                <a:latin typeface="+mj-lt"/>
              </a:endParaRPr>
            </a:p>
          </p:txBody>
        </p:sp>
      </p:grpSp>
      <p:sp>
        <p:nvSpPr>
          <p:cNvPr id="579650" name="Text Box 66"/>
          <p:cNvSpPr txBox="1">
            <a:spLocks noChangeArrowheads="1"/>
          </p:cNvSpPr>
          <p:nvPr/>
        </p:nvSpPr>
        <p:spPr bwMode="auto">
          <a:xfrm>
            <a:off x="4896227" y="3663950"/>
            <a:ext cx="748923" cy="769441"/>
          </a:xfrm>
          <a:prstGeom prst="rect">
            <a:avLst/>
          </a:prstGeom>
          <a:noFill/>
          <a:ln w="9525">
            <a:noFill/>
            <a:miter lim="800000"/>
            <a:headEnd/>
            <a:tailEnd/>
          </a:ln>
        </p:spPr>
        <p:txBody>
          <a:bodyPr wrap="none">
            <a:spAutoFit/>
          </a:bodyPr>
          <a:lstStyle/>
          <a:p>
            <a:pPr algn="r"/>
            <a:r>
              <a:rPr lang="en-US" sz="4400" b="1" dirty="0">
                <a:solidFill>
                  <a:schemeClr val="tx2"/>
                </a:solidFill>
                <a:latin typeface="Arial" pitchFamily="34" charset="0"/>
              </a:rPr>
              <a:t>…</a:t>
            </a:r>
          </a:p>
        </p:txBody>
      </p:sp>
      <p:grpSp>
        <p:nvGrpSpPr>
          <p:cNvPr id="89109" name="Group 73"/>
          <p:cNvGrpSpPr>
            <a:grpSpLocks/>
          </p:cNvGrpSpPr>
          <p:nvPr/>
        </p:nvGrpSpPr>
        <p:grpSpPr bwMode="auto">
          <a:xfrm>
            <a:off x="1293813" y="2549525"/>
            <a:ext cx="4205287" cy="579438"/>
            <a:chOff x="815" y="1606"/>
            <a:chExt cx="2649" cy="365"/>
          </a:xfrm>
        </p:grpSpPr>
        <p:sp>
          <p:nvSpPr>
            <p:cNvPr id="579605" name="AutoShape 21"/>
            <p:cNvSpPr>
              <a:spLocks noChangeArrowheads="1"/>
            </p:cNvSpPr>
            <p:nvPr/>
          </p:nvSpPr>
          <p:spPr bwMode="auto">
            <a:xfrm>
              <a:off x="815" y="1606"/>
              <a:ext cx="2649" cy="354"/>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89121" name="Line 22"/>
            <p:cNvSpPr>
              <a:spLocks noChangeShapeType="1"/>
            </p:cNvSpPr>
            <p:nvPr/>
          </p:nvSpPr>
          <p:spPr bwMode="auto">
            <a:xfrm>
              <a:off x="1100" y="1606"/>
              <a:ext cx="8" cy="365"/>
            </a:xfrm>
            <a:prstGeom prst="line">
              <a:avLst/>
            </a:prstGeom>
            <a:noFill/>
            <a:ln w="38100">
              <a:solidFill>
                <a:schemeClr val="tx1"/>
              </a:solidFill>
              <a:round/>
              <a:headEnd/>
              <a:tailEnd/>
            </a:ln>
          </p:spPr>
          <p:txBody>
            <a:bodyPr wrap="none" anchor="ctr"/>
            <a:lstStyle/>
            <a:p>
              <a:endParaRPr lang="en-US"/>
            </a:p>
          </p:txBody>
        </p:sp>
        <p:sp>
          <p:nvSpPr>
            <p:cNvPr id="89122" name="Line 23"/>
            <p:cNvSpPr>
              <a:spLocks noChangeShapeType="1"/>
            </p:cNvSpPr>
            <p:nvPr/>
          </p:nvSpPr>
          <p:spPr bwMode="auto">
            <a:xfrm>
              <a:off x="1402" y="1606"/>
              <a:ext cx="8" cy="365"/>
            </a:xfrm>
            <a:prstGeom prst="line">
              <a:avLst/>
            </a:prstGeom>
            <a:noFill/>
            <a:ln w="38100">
              <a:solidFill>
                <a:schemeClr val="tx1"/>
              </a:solidFill>
              <a:round/>
              <a:headEnd/>
              <a:tailEnd/>
            </a:ln>
          </p:spPr>
          <p:txBody>
            <a:bodyPr wrap="none" anchor="ctr"/>
            <a:lstStyle/>
            <a:p>
              <a:endParaRPr lang="en-US"/>
            </a:p>
          </p:txBody>
        </p:sp>
        <p:sp>
          <p:nvSpPr>
            <p:cNvPr id="89123" name="Line 24"/>
            <p:cNvSpPr>
              <a:spLocks noChangeShapeType="1"/>
            </p:cNvSpPr>
            <p:nvPr/>
          </p:nvSpPr>
          <p:spPr bwMode="auto">
            <a:xfrm>
              <a:off x="1704" y="1606"/>
              <a:ext cx="8" cy="365"/>
            </a:xfrm>
            <a:prstGeom prst="line">
              <a:avLst/>
            </a:prstGeom>
            <a:noFill/>
            <a:ln w="38100">
              <a:solidFill>
                <a:schemeClr val="tx1"/>
              </a:solidFill>
              <a:round/>
              <a:headEnd/>
              <a:tailEnd/>
            </a:ln>
          </p:spPr>
          <p:txBody>
            <a:bodyPr wrap="none" anchor="ctr"/>
            <a:lstStyle/>
            <a:p>
              <a:endParaRPr lang="en-US"/>
            </a:p>
          </p:txBody>
        </p:sp>
        <p:sp>
          <p:nvSpPr>
            <p:cNvPr id="89124" name="Line 25"/>
            <p:cNvSpPr>
              <a:spLocks noChangeShapeType="1"/>
            </p:cNvSpPr>
            <p:nvPr/>
          </p:nvSpPr>
          <p:spPr bwMode="auto">
            <a:xfrm>
              <a:off x="2006" y="1606"/>
              <a:ext cx="8" cy="365"/>
            </a:xfrm>
            <a:prstGeom prst="line">
              <a:avLst/>
            </a:prstGeom>
            <a:noFill/>
            <a:ln w="38100">
              <a:solidFill>
                <a:schemeClr val="tx1"/>
              </a:solidFill>
              <a:round/>
              <a:headEnd/>
              <a:tailEnd/>
            </a:ln>
          </p:spPr>
          <p:txBody>
            <a:bodyPr wrap="none" anchor="ctr"/>
            <a:lstStyle/>
            <a:p>
              <a:endParaRPr lang="en-US"/>
            </a:p>
          </p:txBody>
        </p:sp>
        <p:sp>
          <p:nvSpPr>
            <p:cNvPr id="89125" name="Line 26"/>
            <p:cNvSpPr>
              <a:spLocks noChangeShapeType="1"/>
            </p:cNvSpPr>
            <p:nvPr/>
          </p:nvSpPr>
          <p:spPr bwMode="auto">
            <a:xfrm>
              <a:off x="2308" y="1606"/>
              <a:ext cx="8" cy="365"/>
            </a:xfrm>
            <a:prstGeom prst="line">
              <a:avLst/>
            </a:prstGeom>
            <a:noFill/>
            <a:ln w="38100">
              <a:solidFill>
                <a:schemeClr val="tx1"/>
              </a:solidFill>
              <a:round/>
              <a:headEnd/>
              <a:tailEnd/>
            </a:ln>
          </p:spPr>
          <p:txBody>
            <a:bodyPr wrap="none" anchor="ctr"/>
            <a:lstStyle/>
            <a:p>
              <a:endParaRPr lang="en-US"/>
            </a:p>
          </p:txBody>
        </p:sp>
        <p:sp>
          <p:nvSpPr>
            <p:cNvPr id="89126" name="Line 27"/>
            <p:cNvSpPr>
              <a:spLocks noChangeShapeType="1"/>
            </p:cNvSpPr>
            <p:nvPr/>
          </p:nvSpPr>
          <p:spPr bwMode="auto">
            <a:xfrm>
              <a:off x="2610" y="1606"/>
              <a:ext cx="8" cy="365"/>
            </a:xfrm>
            <a:prstGeom prst="line">
              <a:avLst/>
            </a:prstGeom>
            <a:noFill/>
            <a:ln w="38100">
              <a:solidFill>
                <a:schemeClr val="tx1"/>
              </a:solidFill>
              <a:round/>
              <a:headEnd/>
              <a:tailEnd/>
            </a:ln>
          </p:spPr>
          <p:txBody>
            <a:bodyPr wrap="none" anchor="ctr"/>
            <a:lstStyle/>
            <a:p>
              <a:endParaRPr lang="en-US"/>
            </a:p>
          </p:txBody>
        </p:sp>
        <p:sp>
          <p:nvSpPr>
            <p:cNvPr id="89127" name="Line 28"/>
            <p:cNvSpPr>
              <a:spLocks noChangeShapeType="1"/>
            </p:cNvSpPr>
            <p:nvPr/>
          </p:nvSpPr>
          <p:spPr bwMode="auto">
            <a:xfrm>
              <a:off x="2912" y="1606"/>
              <a:ext cx="8" cy="365"/>
            </a:xfrm>
            <a:prstGeom prst="line">
              <a:avLst/>
            </a:prstGeom>
            <a:noFill/>
            <a:ln w="38100">
              <a:solidFill>
                <a:schemeClr val="tx1"/>
              </a:solidFill>
              <a:round/>
              <a:headEnd/>
              <a:tailEnd/>
            </a:ln>
          </p:spPr>
          <p:txBody>
            <a:bodyPr wrap="none" anchor="ctr"/>
            <a:lstStyle/>
            <a:p>
              <a:endParaRPr lang="en-US"/>
            </a:p>
          </p:txBody>
        </p:sp>
        <p:sp>
          <p:nvSpPr>
            <p:cNvPr id="89128" name="Line 29"/>
            <p:cNvSpPr>
              <a:spLocks noChangeShapeType="1"/>
            </p:cNvSpPr>
            <p:nvPr/>
          </p:nvSpPr>
          <p:spPr bwMode="auto">
            <a:xfrm>
              <a:off x="3214" y="1606"/>
              <a:ext cx="8" cy="365"/>
            </a:xfrm>
            <a:prstGeom prst="line">
              <a:avLst/>
            </a:prstGeom>
            <a:noFill/>
            <a:ln w="38100">
              <a:solidFill>
                <a:schemeClr val="tx1"/>
              </a:solidFill>
              <a:round/>
              <a:headEnd/>
              <a:tailEnd/>
            </a:ln>
          </p:spPr>
          <p:txBody>
            <a:bodyPr wrap="none" anchor="ctr"/>
            <a:lstStyle/>
            <a:p>
              <a:endParaRPr lang="en-US"/>
            </a:p>
          </p:txBody>
        </p:sp>
      </p:grpSp>
      <p:sp>
        <p:nvSpPr>
          <p:cNvPr id="89110" name="Text Box 30"/>
          <p:cNvSpPr txBox="1">
            <a:spLocks noChangeArrowheads="1"/>
          </p:cNvSpPr>
          <p:nvPr/>
        </p:nvSpPr>
        <p:spPr bwMode="auto">
          <a:xfrm>
            <a:off x="5521051" y="2663825"/>
            <a:ext cx="1636987" cy="461665"/>
          </a:xfrm>
          <a:prstGeom prst="rect">
            <a:avLst/>
          </a:prstGeom>
          <a:noFill/>
          <a:ln w="9525">
            <a:noFill/>
            <a:miter lim="800000"/>
            <a:headEnd/>
            <a:tailEnd/>
          </a:ln>
        </p:spPr>
        <p:txBody>
          <a:bodyPr wrap="none">
            <a:spAutoFit/>
          </a:bodyPr>
          <a:lstStyle/>
          <a:p>
            <a:pPr algn="r"/>
            <a:r>
              <a:rPr lang="en-US" b="1" dirty="0">
                <a:latin typeface="+mj-lt"/>
              </a:rPr>
              <a:t>announce</a:t>
            </a:r>
          </a:p>
        </p:txBody>
      </p:sp>
      <p:sp>
        <p:nvSpPr>
          <p:cNvPr id="579637" name="AutoShape 53"/>
          <p:cNvSpPr>
            <a:spLocks noChangeArrowheads="1"/>
          </p:cNvSpPr>
          <p:nvPr/>
        </p:nvSpPr>
        <p:spPr bwMode="auto">
          <a:xfrm>
            <a:off x="5003800" y="1549400"/>
            <a:ext cx="1911350" cy="758825"/>
          </a:xfrm>
          <a:prstGeom prst="wedgeRoundRectCallout">
            <a:avLst>
              <a:gd name="adj1" fmla="val -153736"/>
              <a:gd name="adj2" fmla="val 133056"/>
              <a:gd name="adj3" fmla="val 16667"/>
            </a:avLst>
          </a:prstGeom>
          <a:solidFill>
            <a:schemeClr val="bg1">
              <a:alpha val="79999"/>
            </a:schemeClr>
          </a:solidFill>
          <a:ln w="38100">
            <a:solidFill>
              <a:srgbClr val="FF0000"/>
            </a:solidFill>
            <a:miter lim="800000"/>
            <a:headEnd/>
            <a:tailEnd/>
          </a:ln>
        </p:spPr>
        <p:txBody>
          <a:bodyPr anchor="ctr"/>
          <a:lstStyle/>
          <a:p>
            <a:pPr algn="ctr"/>
            <a:r>
              <a:rPr lang="en-US" sz="2000" b="1">
                <a:solidFill>
                  <a:srgbClr val="FF0000"/>
                </a:solidFill>
                <a:latin typeface="+mj-lt"/>
              </a:rPr>
              <a:t>Thread 4: Help me!</a:t>
            </a:r>
          </a:p>
        </p:txBody>
      </p:sp>
      <p:sp>
        <p:nvSpPr>
          <p:cNvPr id="89112" name="Text Box 54"/>
          <p:cNvSpPr txBox="1">
            <a:spLocks noChangeArrowheads="1"/>
          </p:cNvSpPr>
          <p:nvPr/>
        </p:nvSpPr>
        <p:spPr bwMode="auto">
          <a:xfrm>
            <a:off x="2750272" y="3138488"/>
            <a:ext cx="385041" cy="523220"/>
          </a:xfrm>
          <a:prstGeom prst="rect">
            <a:avLst/>
          </a:prstGeom>
          <a:noFill/>
          <a:ln w="9525">
            <a:noFill/>
            <a:miter lim="800000"/>
            <a:headEnd/>
            <a:tailEnd/>
          </a:ln>
        </p:spPr>
        <p:txBody>
          <a:bodyPr wrap="none">
            <a:spAutoFit/>
          </a:bodyPr>
          <a:lstStyle/>
          <a:p>
            <a:pPr algn="r"/>
            <a:r>
              <a:rPr lang="en-US" sz="2800" b="1" dirty="0">
                <a:solidFill>
                  <a:schemeClr val="tx2"/>
                </a:solidFill>
                <a:latin typeface="Arial" pitchFamily="34" charset="0"/>
              </a:rPr>
              <a:t>4</a:t>
            </a:r>
          </a:p>
        </p:txBody>
      </p:sp>
      <p:sp>
        <p:nvSpPr>
          <p:cNvPr id="579652" name="AutoShape 68"/>
          <p:cNvSpPr>
            <a:spLocks noChangeArrowheads="1"/>
          </p:cNvSpPr>
          <p:nvPr/>
        </p:nvSpPr>
        <p:spPr bwMode="auto">
          <a:xfrm>
            <a:off x="1262063" y="914400"/>
            <a:ext cx="1566862" cy="884238"/>
          </a:xfrm>
          <a:prstGeom prst="wedgeRoundRectCallout">
            <a:avLst>
              <a:gd name="adj1" fmla="val 98731"/>
              <a:gd name="adj2" fmla="val 47306"/>
              <a:gd name="adj3" fmla="val 16667"/>
            </a:avLst>
          </a:prstGeom>
          <a:solidFill>
            <a:schemeClr val="bg1">
              <a:alpha val="79999"/>
            </a:schemeClr>
          </a:solidFill>
          <a:ln w="38100">
            <a:solidFill>
              <a:srgbClr val="FF0000"/>
            </a:solidFill>
            <a:miter lim="800000"/>
            <a:headEnd/>
            <a:tailEnd/>
          </a:ln>
        </p:spPr>
        <p:txBody>
          <a:bodyPr anchor="ctr"/>
          <a:lstStyle/>
          <a:p>
            <a:pPr algn="ctr"/>
            <a:r>
              <a:rPr lang="en-US" sz="2000" b="1" dirty="0">
                <a:solidFill>
                  <a:srgbClr val="FF0000"/>
                </a:solidFill>
                <a:latin typeface="+mj-lt"/>
              </a:rPr>
              <a:t>So all see and help append 4 </a:t>
            </a:r>
          </a:p>
        </p:txBody>
      </p:sp>
      <p:sp>
        <p:nvSpPr>
          <p:cNvPr id="579654" name="AutoShape 70"/>
          <p:cNvSpPr>
            <a:spLocks noChangeArrowheads="1"/>
          </p:cNvSpPr>
          <p:nvPr/>
        </p:nvSpPr>
        <p:spPr bwMode="auto">
          <a:xfrm>
            <a:off x="3559175" y="1701800"/>
            <a:ext cx="912813" cy="4699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579655" name="Freeform 71"/>
          <p:cNvSpPr>
            <a:spLocks/>
          </p:cNvSpPr>
          <p:nvPr/>
        </p:nvSpPr>
        <p:spPr bwMode="auto">
          <a:xfrm flipH="1">
            <a:off x="2859088" y="1952625"/>
            <a:ext cx="703262" cy="900113"/>
          </a:xfrm>
          <a:custGeom>
            <a:avLst/>
            <a:gdLst>
              <a:gd name="T0" fmla="*/ 2147483647 w 129"/>
              <a:gd name="T1" fmla="*/ 2147483647 h 428"/>
              <a:gd name="T2" fmla="*/ 2147483647 w 129"/>
              <a:gd name="T3" fmla="*/ 2147483647 h 428"/>
              <a:gd name="T4" fmla="*/ 0 w 129"/>
              <a:gd name="T5" fmla="*/ 0 h 428"/>
              <a:gd name="T6" fmla="*/ 0 60000 65536"/>
              <a:gd name="T7" fmla="*/ 0 60000 65536"/>
              <a:gd name="T8" fmla="*/ 0 60000 65536"/>
              <a:gd name="T9" fmla="*/ 0 w 129"/>
              <a:gd name="T10" fmla="*/ 0 h 428"/>
              <a:gd name="T11" fmla="*/ 129 w 129"/>
              <a:gd name="T12" fmla="*/ 428 h 428"/>
            </a:gdLst>
            <a:ahLst/>
            <a:cxnLst>
              <a:cxn ang="T6">
                <a:pos x="T0" y="T1"/>
              </a:cxn>
              <a:cxn ang="T7">
                <a:pos x="T2" y="T3"/>
              </a:cxn>
              <a:cxn ang="T8">
                <a:pos x="T4" y="T5"/>
              </a:cxn>
            </a:cxnLst>
            <a:rect l="T9" t="T10" r="T11" b="T12"/>
            <a:pathLst>
              <a:path w="129" h="428">
                <a:moveTo>
                  <a:pt x="111" y="428"/>
                </a:moveTo>
                <a:cubicBezTo>
                  <a:pt x="120" y="328"/>
                  <a:pt x="129" y="229"/>
                  <a:pt x="111" y="158"/>
                </a:cubicBezTo>
                <a:cubicBezTo>
                  <a:pt x="93" y="87"/>
                  <a:pt x="46" y="43"/>
                  <a:pt x="0" y="0"/>
                </a:cubicBezTo>
              </a:path>
            </a:pathLst>
          </a:custGeom>
          <a:noFill/>
          <a:ln w="76200">
            <a:solidFill>
              <a:schemeClr val="tx1"/>
            </a:solidFill>
            <a:round/>
            <a:headEnd/>
            <a:tailEnd type="triangle" w="med" len="med"/>
          </a:ln>
        </p:spPr>
        <p:txBody>
          <a:bodyPr>
            <a:spAutoFit/>
          </a:bodyPr>
          <a:lstStyle/>
          <a:p>
            <a:endParaRPr lang="en-US"/>
          </a:p>
        </p:txBody>
      </p:sp>
      <p:sp>
        <p:nvSpPr>
          <p:cNvPr id="579656" name="Freeform 72"/>
          <p:cNvSpPr>
            <a:spLocks/>
          </p:cNvSpPr>
          <p:nvPr/>
        </p:nvSpPr>
        <p:spPr bwMode="auto">
          <a:xfrm>
            <a:off x="4391025" y="4498975"/>
            <a:ext cx="3922713" cy="1074738"/>
          </a:xfrm>
          <a:custGeom>
            <a:avLst/>
            <a:gdLst>
              <a:gd name="T0" fmla="*/ 2147483647 w 2447"/>
              <a:gd name="T1" fmla="*/ 2147483647 h 652"/>
              <a:gd name="T2" fmla="*/ 2147483647 w 2447"/>
              <a:gd name="T3" fmla="*/ 2147483647 h 652"/>
              <a:gd name="T4" fmla="*/ 2147483647 w 2447"/>
              <a:gd name="T5" fmla="*/ 2147483647 h 652"/>
              <a:gd name="T6" fmla="*/ 2147483647 w 2447"/>
              <a:gd name="T7" fmla="*/ 2147483647 h 652"/>
              <a:gd name="T8" fmla="*/ 2147483647 w 2447"/>
              <a:gd name="T9" fmla="*/ 0 h 652"/>
              <a:gd name="T10" fmla="*/ 0 60000 65536"/>
              <a:gd name="T11" fmla="*/ 0 60000 65536"/>
              <a:gd name="T12" fmla="*/ 0 60000 65536"/>
              <a:gd name="T13" fmla="*/ 0 60000 65536"/>
              <a:gd name="T14" fmla="*/ 0 60000 65536"/>
              <a:gd name="T15" fmla="*/ 0 w 2447"/>
              <a:gd name="T16" fmla="*/ 0 h 652"/>
              <a:gd name="T17" fmla="*/ 2447 w 2447"/>
              <a:gd name="T18" fmla="*/ 652 h 652"/>
            </a:gdLst>
            <a:ahLst/>
            <a:cxnLst>
              <a:cxn ang="T10">
                <a:pos x="T0" y="T1"/>
              </a:cxn>
              <a:cxn ang="T11">
                <a:pos x="T2" y="T3"/>
              </a:cxn>
              <a:cxn ang="T12">
                <a:pos x="T4" y="T5"/>
              </a:cxn>
              <a:cxn ang="T13">
                <a:pos x="T6" y="T7"/>
              </a:cxn>
              <a:cxn ang="T14">
                <a:pos x="T8" y="T9"/>
              </a:cxn>
            </a:cxnLst>
            <a:rect l="T15" t="T16" r="T17" b="T18"/>
            <a:pathLst>
              <a:path w="2447" h="652">
                <a:moveTo>
                  <a:pt x="46" y="652"/>
                </a:moveTo>
                <a:cubicBezTo>
                  <a:pt x="26" y="595"/>
                  <a:pt x="6" y="538"/>
                  <a:pt x="55" y="483"/>
                </a:cubicBezTo>
                <a:cubicBezTo>
                  <a:pt x="104" y="428"/>
                  <a:pt x="0" y="363"/>
                  <a:pt x="343" y="322"/>
                </a:cubicBezTo>
                <a:cubicBezTo>
                  <a:pt x="686" y="281"/>
                  <a:pt x="1779" y="291"/>
                  <a:pt x="2113" y="237"/>
                </a:cubicBezTo>
                <a:cubicBezTo>
                  <a:pt x="2447" y="183"/>
                  <a:pt x="2398" y="91"/>
                  <a:pt x="2350" y="0"/>
                </a:cubicBezTo>
              </a:path>
            </a:pathLst>
          </a:custGeom>
          <a:noFill/>
          <a:ln w="76200">
            <a:solidFill>
              <a:schemeClr val="tx1"/>
            </a:solidFill>
            <a:round/>
            <a:headEnd/>
            <a:tailEnd type="triangle" w="med" len="med"/>
          </a:ln>
        </p:spPr>
        <p:txBody>
          <a:bodyPr wrap="none" anchor="ctr"/>
          <a:lstStyle/>
          <a:p>
            <a:endParaRPr lang="en-US"/>
          </a:p>
        </p:txBody>
      </p:sp>
      <p:sp>
        <p:nvSpPr>
          <p:cNvPr id="89117" name="Text Box 75"/>
          <p:cNvSpPr txBox="1">
            <a:spLocks noChangeArrowheads="1"/>
          </p:cNvSpPr>
          <p:nvPr/>
        </p:nvSpPr>
        <p:spPr bwMode="auto">
          <a:xfrm>
            <a:off x="647653" y="3933825"/>
            <a:ext cx="628697" cy="461665"/>
          </a:xfrm>
          <a:prstGeom prst="rect">
            <a:avLst/>
          </a:prstGeom>
          <a:noFill/>
          <a:ln w="9525">
            <a:noFill/>
            <a:miter lim="800000"/>
            <a:headEnd/>
            <a:tailEnd/>
          </a:ln>
        </p:spPr>
        <p:txBody>
          <a:bodyPr wrap="none">
            <a:spAutoFit/>
          </a:bodyPr>
          <a:lstStyle/>
          <a:p>
            <a:pPr algn="r"/>
            <a:r>
              <a:rPr lang="en-US" b="1">
                <a:latin typeface="+mj-lt"/>
              </a:rPr>
              <a:t>tail</a:t>
            </a:r>
          </a:p>
        </p:txBody>
      </p:sp>
      <p:sp>
        <p:nvSpPr>
          <p:cNvPr id="89118" name="Freeform 76"/>
          <p:cNvSpPr>
            <a:spLocks/>
          </p:cNvSpPr>
          <p:nvPr/>
        </p:nvSpPr>
        <p:spPr bwMode="auto">
          <a:xfrm>
            <a:off x="3038475" y="4468813"/>
            <a:ext cx="1327150" cy="1030287"/>
          </a:xfrm>
          <a:custGeom>
            <a:avLst/>
            <a:gdLst>
              <a:gd name="T0" fmla="*/ 0 w 557"/>
              <a:gd name="T1" fmla="*/ 2147483647 h 650"/>
              <a:gd name="T2" fmla="*/ 2147483647 w 557"/>
              <a:gd name="T3" fmla="*/ 2147483647 h 650"/>
              <a:gd name="T4" fmla="*/ 2147483647 w 557"/>
              <a:gd name="T5" fmla="*/ 2147483647 h 650"/>
              <a:gd name="T6" fmla="*/ 2147483647 w 557"/>
              <a:gd name="T7" fmla="*/ 0 h 650"/>
              <a:gd name="T8" fmla="*/ 0 60000 65536"/>
              <a:gd name="T9" fmla="*/ 0 60000 65536"/>
              <a:gd name="T10" fmla="*/ 0 60000 65536"/>
              <a:gd name="T11" fmla="*/ 0 60000 65536"/>
              <a:gd name="T12" fmla="*/ 0 w 557"/>
              <a:gd name="T13" fmla="*/ 0 h 650"/>
              <a:gd name="T14" fmla="*/ 557 w 557"/>
              <a:gd name="T15" fmla="*/ 650 h 650"/>
            </a:gdLst>
            <a:ahLst/>
            <a:cxnLst>
              <a:cxn ang="T8">
                <a:pos x="T0" y="T1"/>
              </a:cxn>
              <a:cxn ang="T9">
                <a:pos x="T2" y="T3"/>
              </a:cxn>
              <a:cxn ang="T10">
                <a:pos x="T4" y="T5"/>
              </a:cxn>
              <a:cxn ang="T11">
                <a:pos x="T6" y="T7"/>
              </a:cxn>
            </a:cxnLst>
            <a:rect l="T12" t="T13" r="T14" b="T15"/>
            <a:pathLst>
              <a:path w="557" h="650">
                <a:moveTo>
                  <a:pt x="0" y="650"/>
                </a:moveTo>
                <a:cubicBezTo>
                  <a:pt x="47" y="469"/>
                  <a:pt x="95" y="289"/>
                  <a:pt x="176" y="204"/>
                </a:cubicBezTo>
                <a:cubicBezTo>
                  <a:pt x="257" y="119"/>
                  <a:pt x="419" y="173"/>
                  <a:pt x="483" y="139"/>
                </a:cubicBezTo>
                <a:cubicBezTo>
                  <a:pt x="547" y="105"/>
                  <a:pt x="552" y="52"/>
                  <a:pt x="557" y="0"/>
                </a:cubicBezTo>
              </a:path>
            </a:pathLst>
          </a:custGeom>
          <a:noFill/>
          <a:ln w="76200">
            <a:solidFill>
              <a:schemeClr val="tx1"/>
            </a:solidFill>
            <a:round/>
            <a:headEnd/>
            <a:tailEnd type="triangle" w="med" len="med"/>
          </a:ln>
        </p:spPr>
        <p:txBody>
          <a:bodyPr wrap="none" anchor="ctr"/>
          <a:lstStyle/>
          <a:p>
            <a:endParaRPr lang="en-US"/>
          </a:p>
        </p:txBody>
      </p:sp>
      <p:sp>
        <p:nvSpPr>
          <p:cNvPr id="579661" name="Freeform 77"/>
          <p:cNvSpPr>
            <a:spLocks/>
          </p:cNvSpPr>
          <p:nvPr/>
        </p:nvSpPr>
        <p:spPr bwMode="auto">
          <a:xfrm>
            <a:off x="3481388" y="4416425"/>
            <a:ext cx="3197225" cy="1133475"/>
          </a:xfrm>
          <a:custGeom>
            <a:avLst/>
            <a:gdLst>
              <a:gd name="T0" fmla="*/ 2147483647 w 2447"/>
              <a:gd name="T1" fmla="*/ 2147483647 h 652"/>
              <a:gd name="T2" fmla="*/ 2147483647 w 2447"/>
              <a:gd name="T3" fmla="*/ 2147483647 h 652"/>
              <a:gd name="T4" fmla="*/ 2147483647 w 2447"/>
              <a:gd name="T5" fmla="*/ 2147483647 h 652"/>
              <a:gd name="T6" fmla="*/ 2147483647 w 2447"/>
              <a:gd name="T7" fmla="*/ 2147483647 h 652"/>
              <a:gd name="T8" fmla="*/ 2147483647 w 2447"/>
              <a:gd name="T9" fmla="*/ 0 h 652"/>
              <a:gd name="T10" fmla="*/ 0 60000 65536"/>
              <a:gd name="T11" fmla="*/ 0 60000 65536"/>
              <a:gd name="T12" fmla="*/ 0 60000 65536"/>
              <a:gd name="T13" fmla="*/ 0 60000 65536"/>
              <a:gd name="T14" fmla="*/ 0 60000 65536"/>
              <a:gd name="T15" fmla="*/ 0 w 2447"/>
              <a:gd name="T16" fmla="*/ 0 h 652"/>
              <a:gd name="T17" fmla="*/ 2447 w 2447"/>
              <a:gd name="T18" fmla="*/ 652 h 652"/>
            </a:gdLst>
            <a:ahLst/>
            <a:cxnLst>
              <a:cxn ang="T10">
                <a:pos x="T0" y="T1"/>
              </a:cxn>
              <a:cxn ang="T11">
                <a:pos x="T2" y="T3"/>
              </a:cxn>
              <a:cxn ang="T12">
                <a:pos x="T4" y="T5"/>
              </a:cxn>
              <a:cxn ang="T13">
                <a:pos x="T6" y="T7"/>
              </a:cxn>
              <a:cxn ang="T14">
                <a:pos x="T8" y="T9"/>
              </a:cxn>
            </a:cxnLst>
            <a:rect l="T15" t="T16" r="T17" b="T18"/>
            <a:pathLst>
              <a:path w="2447" h="652">
                <a:moveTo>
                  <a:pt x="46" y="652"/>
                </a:moveTo>
                <a:cubicBezTo>
                  <a:pt x="26" y="595"/>
                  <a:pt x="6" y="538"/>
                  <a:pt x="55" y="483"/>
                </a:cubicBezTo>
                <a:cubicBezTo>
                  <a:pt x="104" y="428"/>
                  <a:pt x="0" y="363"/>
                  <a:pt x="343" y="322"/>
                </a:cubicBezTo>
                <a:cubicBezTo>
                  <a:pt x="686" y="281"/>
                  <a:pt x="1779" y="291"/>
                  <a:pt x="2113" y="237"/>
                </a:cubicBezTo>
                <a:cubicBezTo>
                  <a:pt x="2447" y="183"/>
                  <a:pt x="2398" y="91"/>
                  <a:pt x="2350" y="0"/>
                </a:cubicBezTo>
              </a:path>
            </a:pathLst>
          </a:custGeom>
          <a:noFill/>
          <a:ln w="76200">
            <a:solidFill>
              <a:schemeClr val="tx1"/>
            </a:solidFill>
            <a:round/>
            <a:headEnd/>
            <a:tailEnd type="triangle" w="med" len="med"/>
          </a:ln>
        </p:spPr>
        <p:txBody>
          <a:bodyPr wrap="none" anchor="ctr"/>
          <a:lstStyle/>
          <a:p>
            <a:endParaRPr lang="en-US"/>
          </a:p>
        </p:txBody>
      </p:sp>
      <p:sp>
        <p:nvSpPr>
          <p:cNvPr id="53" name="Slide Number Placeholder 52"/>
          <p:cNvSpPr>
            <a:spLocks noGrp="1"/>
          </p:cNvSpPr>
          <p:nvPr>
            <p:ph type="sldNum" sz="quarter" idx="11"/>
          </p:nvPr>
        </p:nvSpPr>
        <p:spPr/>
        <p:txBody>
          <a:bodyPr/>
          <a:lstStyle/>
          <a:p>
            <a:pPr>
              <a:defRPr/>
            </a:pPr>
            <a:fld id="{E6B53126-0003-4205-8CA0-12067C577708}" type="slidenum">
              <a:rPr lang="ar-SA" smtClean="0"/>
              <a:pPr>
                <a:defRPr/>
              </a:pPr>
              <a:t>94</a:t>
            </a:fld>
            <a:endParaRPr lang="en-US"/>
          </a:p>
        </p:txBody>
      </p:sp>
      <p:sp>
        <p:nvSpPr>
          <p:cNvPr id="54" name="Footer Placeholder 53"/>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96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96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96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96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96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9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796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96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796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7964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796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649" grpId="0" animBg="1"/>
      <p:bldP spid="579642" grpId="0" animBg="1"/>
      <p:bldP spid="579645" grpId="0" animBg="1"/>
      <p:bldP spid="579647" grpId="0"/>
      <p:bldP spid="579650" grpId="0"/>
      <p:bldP spid="579637" grpId="0" animBg="1"/>
      <p:bldP spid="579652" grpId="0" animBg="1"/>
      <p:bldP spid="579654" grpId="0" animBg="1"/>
      <p:bldP spid="579655" grpId="0" animBg="1"/>
      <p:bldP spid="579656" grpId="0" animBg="1"/>
      <p:bldP spid="579661"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2"/>
          <p:cNvSpPr>
            <a:spLocks noGrp="1" noChangeArrowheads="1"/>
          </p:cNvSpPr>
          <p:nvPr>
            <p:ph type="title"/>
          </p:nvPr>
        </p:nvSpPr>
        <p:spPr>
          <a:xfrm>
            <a:off x="712788" y="284163"/>
            <a:ext cx="7772400" cy="1143000"/>
          </a:xfrm>
        </p:spPr>
        <p:txBody>
          <a:bodyPr/>
          <a:lstStyle/>
          <a:p>
            <a:r>
              <a:rPr lang="en-US" smtClean="0"/>
              <a:t>The Sliding Help Window</a:t>
            </a:r>
          </a:p>
        </p:txBody>
      </p:sp>
      <p:sp>
        <p:nvSpPr>
          <p:cNvPr id="903171" name="AutoShape 3"/>
          <p:cNvSpPr>
            <a:spLocks noChangeArrowheads="1"/>
          </p:cNvSpPr>
          <p:nvPr/>
        </p:nvSpPr>
        <p:spPr bwMode="auto">
          <a:xfrm>
            <a:off x="3797300" y="3924300"/>
            <a:ext cx="912813" cy="4699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903172" name="AutoShape 4"/>
          <p:cNvSpPr>
            <a:spLocks noChangeArrowheads="1"/>
          </p:cNvSpPr>
          <p:nvPr/>
        </p:nvSpPr>
        <p:spPr bwMode="auto">
          <a:xfrm>
            <a:off x="2614613" y="3924300"/>
            <a:ext cx="914400" cy="4699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903173" name="AutoShape 5"/>
          <p:cNvSpPr>
            <a:spLocks noChangeArrowheads="1"/>
          </p:cNvSpPr>
          <p:nvPr/>
        </p:nvSpPr>
        <p:spPr bwMode="auto">
          <a:xfrm>
            <a:off x="1431925" y="3924300"/>
            <a:ext cx="912813" cy="4699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lgn="ctr">
              <a:defRPr/>
            </a:pPr>
            <a:endParaRPr lang="en-US" sz="4400" b="1" dirty="0">
              <a:latin typeface="Arial" pitchFamily="34" charset="0"/>
            </a:endParaRPr>
          </a:p>
        </p:txBody>
      </p:sp>
      <p:sp>
        <p:nvSpPr>
          <p:cNvPr id="90120" name="Line 6"/>
          <p:cNvSpPr>
            <a:spLocks noChangeShapeType="1"/>
          </p:cNvSpPr>
          <p:nvPr/>
        </p:nvSpPr>
        <p:spPr bwMode="auto">
          <a:xfrm>
            <a:off x="2344738" y="4159250"/>
            <a:ext cx="268287" cy="1588"/>
          </a:xfrm>
          <a:prstGeom prst="line">
            <a:avLst/>
          </a:prstGeom>
          <a:noFill/>
          <a:ln w="76200">
            <a:solidFill>
              <a:schemeClr val="tx1"/>
            </a:solidFill>
            <a:round/>
            <a:headEnd/>
            <a:tailEnd type="triangle" w="med" len="med"/>
          </a:ln>
        </p:spPr>
        <p:txBody>
          <a:bodyPr wrap="none" anchor="ctr"/>
          <a:lstStyle/>
          <a:p>
            <a:endParaRPr lang="en-US"/>
          </a:p>
        </p:txBody>
      </p:sp>
      <p:sp>
        <p:nvSpPr>
          <p:cNvPr id="90121" name="Line 7"/>
          <p:cNvSpPr>
            <a:spLocks noChangeShapeType="1"/>
          </p:cNvSpPr>
          <p:nvPr/>
        </p:nvSpPr>
        <p:spPr bwMode="auto">
          <a:xfrm>
            <a:off x="3529013" y="4159250"/>
            <a:ext cx="268287" cy="1588"/>
          </a:xfrm>
          <a:prstGeom prst="line">
            <a:avLst/>
          </a:prstGeom>
          <a:noFill/>
          <a:ln w="76200">
            <a:solidFill>
              <a:schemeClr val="tx1"/>
            </a:solidFill>
            <a:round/>
            <a:headEnd/>
            <a:tailEnd type="triangle" w="med" len="med"/>
          </a:ln>
        </p:spPr>
        <p:txBody>
          <a:bodyPr wrap="none" anchor="ctr"/>
          <a:lstStyle/>
          <a:p>
            <a:endParaRPr lang="en-US"/>
          </a:p>
        </p:txBody>
      </p:sp>
      <p:sp>
        <p:nvSpPr>
          <p:cNvPr id="90122" name="Text Box 8"/>
          <p:cNvSpPr txBox="1">
            <a:spLocks noChangeArrowheads="1"/>
          </p:cNvSpPr>
          <p:nvPr/>
        </p:nvSpPr>
        <p:spPr bwMode="auto">
          <a:xfrm>
            <a:off x="5747227" y="5314950"/>
            <a:ext cx="902811" cy="461665"/>
          </a:xfrm>
          <a:prstGeom prst="rect">
            <a:avLst/>
          </a:prstGeom>
          <a:noFill/>
          <a:ln w="9525">
            <a:noFill/>
            <a:miter lim="800000"/>
            <a:headEnd/>
            <a:tailEnd/>
          </a:ln>
        </p:spPr>
        <p:txBody>
          <a:bodyPr wrap="none">
            <a:spAutoFit/>
          </a:bodyPr>
          <a:lstStyle/>
          <a:p>
            <a:pPr algn="r"/>
            <a:r>
              <a:rPr lang="en-US" b="1">
                <a:latin typeface="+mn-lt"/>
              </a:rPr>
              <a:t>head</a:t>
            </a:r>
          </a:p>
        </p:txBody>
      </p:sp>
      <p:grpSp>
        <p:nvGrpSpPr>
          <p:cNvPr id="90126" name="Group 12"/>
          <p:cNvGrpSpPr>
            <a:grpSpLocks/>
          </p:cNvGrpSpPr>
          <p:nvPr/>
        </p:nvGrpSpPr>
        <p:grpSpPr bwMode="auto">
          <a:xfrm>
            <a:off x="1365250" y="5233988"/>
            <a:ext cx="4205288" cy="584200"/>
            <a:chOff x="860" y="3297"/>
            <a:chExt cx="2649" cy="368"/>
          </a:xfrm>
        </p:grpSpPr>
        <p:sp>
          <p:nvSpPr>
            <p:cNvPr id="903181" name="AutoShape 13"/>
            <p:cNvSpPr>
              <a:spLocks noChangeArrowheads="1"/>
            </p:cNvSpPr>
            <p:nvPr/>
          </p:nvSpPr>
          <p:spPr bwMode="auto">
            <a:xfrm>
              <a:off x="860" y="3297"/>
              <a:ext cx="2649" cy="354"/>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90158" name="Line 14"/>
            <p:cNvSpPr>
              <a:spLocks noChangeShapeType="1"/>
            </p:cNvSpPr>
            <p:nvPr/>
          </p:nvSpPr>
          <p:spPr bwMode="auto">
            <a:xfrm>
              <a:off x="1145" y="3297"/>
              <a:ext cx="8" cy="365"/>
            </a:xfrm>
            <a:prstGeom prst="line">
              <a:avLst/>
            </a:prstGeom>
            <a:noFill/>
            <a:ln w="38100">
              <a:solidFill>
                <a:schemeClr val="tx1"/>
              </a:solidFill>
              <a:round/>
              <a:headEnd/>
              <a:tailEnd/>
            </a:ln>
          </p:spPr>
          <p:txBody>
            <a:bodyPr wrap="none" anchor="ctr"/>
            <a:lstStyle/>
            <a:p>
              <a:endParaRPr lang="en-US"/>
            </a:p>
          </p:txBody>
        </p:sp>
        <p:sp>
          <p:nvSpPr>
            <p:cNvPr id="90159" name="Line 15"/>
            <p:cNvSpPr>
              <a:spLocks noChangeShapeType="1"/>
            </p:cNvSpPr>
            <p:nvPr/>
          </p:nvSpPr>
          <p:spPr bwMode="auto">
            <a:xfrm>
              <a:off x="1447" y="3297"/>
              <a:ext cx="8" cy="365"/>
            </a:xfrm>
            <a:prstGeom prst="line">
              <a:avLst/>
            </a:prstGeom>
            <a:noFill/>
            <a:ln w="38100">
              <a:solidFill>
                <a:schemeClr val="tx1"/>
              </a:solidFill>
              <a:round/>
              <a:headEnd/>
              <a:tailEnd/>
            </a:ln>
          </p:spPr>
          <p:txBody>
            <a:bodyPr wrap="none" anchor="ctr"/>
            <a:lstStyle/>
            <a:p>
              <a:endParaRPr lang="en-US"/>
            </a:p>
          </p:txBody>
        </p:sp>
        <p:sp>
          <p:nvSpPr>
            <p:cNvPr id="90160" name="Line 16"/>
            <p:cNvSpPr>
              <a:spLocks noChangeShapeType="1"/>
            </p:cNvSpPr>
            <p:nvPr/>
          </p:nvSpPr>
          <p:spPr bwMode="auto">
            <a:xfrm>
              <a:off x="1749" y="3297"/>
              <a:ext cx="8" cy="365"/>
            </a:xfrm>
            <a:prstGeom prst="line">
              <a:avLst/>
            </a:prstGeom>
            <a:noFill/>
            <a:ln w="38100">
              <a:solidFill>
                <a:schemeClr val="tx1"/>
              </a:solidFill>
              <a:round/>
              <a:headEnd/>
              <a:tailEnd/>
            </a:ln>
          </p:spPr>
          <p:txBody>
            <a:bodyPr wrap="none" anchor="ctr"/>
            <a:lstStyle/>
            <a:p>
              <a:endParaRPr lang="en-US"/>
            </a:p>
          </p:txBody>
        </p:sp>
        <p:sp>
          <p:nvSpPr>
            <p:cNvPr id="90161" name="Line 17"/>
            <p:cNvSpPr>
              <a:spLocks noChangeShapeType="1"/>
            </p:cNvSpPr>
            <p:nvPr/>
          </p:nvSpPr>
          <p:spPr bwMode="auto">
            <a:xfrm>
              <a:off x="2051" y="3297"/>
              <a:ext cx="8" cy="365"/>
            </a:xfrm>
            <a:prstGeom prst="line">
              <a:avLst/>
            </a:prstGeom>
            <a:noFill/>
            <a:ln w="38100">
              <a:solidFill>
                <a:schemeClr val="tx1"/>
              </a:solidFill>
              <a:round/>
              <a:headEnd/>
              <a:tailEnd/>
            </a:ln>
          </p:spPr>
          <p:txBody>
            <a:bodyPr wrap="none" anchor="ctr"/>
            <a:lstStyle/>
            <a:p>
              <a:endParaRPr lang="en-US"/>
            </a:p>
          </p:txBody>
        </p:sp>
        <p:sp>
          <p:nvSpPr>
            <p:cNvPr id="90162" name="Line 18"/>
            <p:cNvSpPr>
              <a:spLocks noChangeShapeType="1"/>
            </p:cNvSpPr>
            <p:nvPr/>
          </p:nvSpPr>
          <p:spPr bwMode="auto">
            <a:xfrm>
              <a:off x="2353" y="3297"/>
              <a:ext cx="8" cy="365"/>
            </a:xfrm>
            <a:prstGeom prst="line">
              <a:avLst/>
            </a:prstGeom>
            <a:noFill/>
            <a:ln w="38100">
              <a:solidFill>
                <a:schemeClr val="tx1"/>
              </a:solidFill>
              <a:round/>
              <a:headEnd/>
              <a:tailEnd/>
            </a:ln>
          </p:spPr>
          <p:txBody>
            <a:bodyPr wrap="none" anchor="ctr"/>
            <a:lstStyle/>
            <a:p>
              <a:endParaRPr lang="en-US"/>
            </a:p>
          </p:txBody>
        </p:sp>
        <p:sp>
          <p:nvSpPr>
            <p:cNvPr id="90163" name="Line 19"/>
            <p:cNvSpPr>
              <a:spLocks noChangeShapeType="1"/>
            </p:cNvSpPr>
            <p:nvPr/>
          </p:nvSpPr>
          <p:spPr bwMode="auto">
            <a:xfrm>
              <a:off x="2655" y="3297"/>
              <a:ext cx="8" cy="365"/>
            </a:xfrm>
            <a:prstGeom prst="line">
              <a:avLst/>
            </a:prstGeom>
            <a:noFill/>
            <a:ln w="38100">
              <a:solidFill>
                <a:schemeClr val="tx1"/>
              </a:solidFill>
              <a:round/>
              <a:headEnd/>
              <a:tailEnd/>
            </a:ln>
          </p:spPr>
          <p:txBody>
            <a:bodyPr wrap="none" anchor="ctr"/>
            <a:lstStyle/>
            <a:p>
              <a:endParaRPr lang="en-US"/>
            </a:p>
          </p:txBody>
        </p:sp>
        <p:sp>
          <p:nvSpPr>
            <p:cNvPr id="90164" name="Line 20"/>
            <p:cNvSpPr>
              <a:spLocks noChangeShapeType="1"/>
            </p:cNvSpPr>
            <p:nvPr/>
          </p:nvSpPr>
          <p:spPr bwMode="auto">
            <a:xfrm>
              <a:off x="2957" y="3297"/>
              <a:ext cx="8" cy="365"/>
            </a:xfrm>
            <a:prstGeom prst="line">
              <a:avLst/>
            </a:prstGeom>
            <a:noFill/>
            <a:ln w="38100">
              <a:solidFill>
                <a:schemeClr val="tx1"/>
              </a:solidFill>
              <a:round/>
              <a:headEnd/>
              <a:tailEnd/>
            </a:ln>
          </p:spPr>
          <p:txBody>
            <a:bodyPr wrap="none" anchor="ctr"/>
            <a:lstStyle/>
            <a:p>
              <a:endParaRPr lang="en-US"/>
            </a:p>
          </p:txBody>
        </p:sp>
        <p:sp>
          <p:nvSpPr>
            <p:cNvPr id="90165" name="Line 21"/>
            <p:cNvSpPr>
              <a:spLocks noChangeShapeType="1"/>
            </p:cNvSpPr>
            <p:nvPr/>
          </p:nvSpPr>
          <p:spPr bwMode="auto">
            <a:xfrm>
              <a:off x="3259" y="3297"/>
              <a:ext cx="8" cy="365"/>
            </a:xfrm>
            <a:prstGeom prst="line">
              <a:avLst/>
            </a:prstGeom>
            <a:noFill/>
            <a:ln w="38100">
              <a:solidFill>
                <a:schemeClr val="tx1"/>
              </a:solidFill>
              <a:round/>
              <a:headEnd/>
              <a:tailEnd/>
            </a:ln>
          </p:spPr>
          <p:txBody>
            <a:bodyPr wrap="none" anchor="ctr"/>
            <a:lstStyle/>
            <a:p>
              <a:endParaRPr lang="en-US"/>
            </a:p>
          </p:txBody>
        </p:sp>
        <p:sp>
          <p:nvSpPr>
            <p:cNvPr id="90166" name="Text Box 22"/>
            <p:cNvSpPr txBox="1">
              <a:spLocks noChangeArrowheads="1"/>
            </p:cNvSpPr>
            <p:nvPr/>
          </p:nvSpPr>
          <p:spPr bwMode="auto">
            <a:xfrm>
              <a:off x="2829" y="3338"/>
              <a:ext cx="116" cy="327"/>
            </a:xfrm>
            <a:prstGeom prst="rect">
              <a:avLst/>
            </a:prstGeom>
            <a:noFill/>
            <a:ln w="9525">
              <a:noFill/>
              <a:miter lim="800000"/>
              <a:headEnd/>
              <a:tailEnd/>
            </a:ln>
          </p:spPr>
          <p:txBody>
            <a:bodyPr wrap="none">
              <a:spAutoFit/>
            </a:bodyPr>
            <a:lstStyle/>
            <a:p>
              <a:pPr algn="r"/>
              <a:endParaRPr lang="en-US" sz="2800" b="1" dirty="0">
                <a:latin typeface="Arial" pitchFamily="34" charset="0"/>
              </a:endParaRPr>
            </a:p>
          </p:txBody>
        </p:sp>
      </p:grpSp>
      <p:sp>
        <p:nvSpPr>
          <p:cNvPr id="903192" name="AutoShape 24"/>
          <p:cNvSpPr>
            <a:spLocks noChangeArrowheads="1"/>
          </p:cNvSpPr>
          <p:nvPr/>
        </p:nvSpPr>
        <p:spPr bwMode="auto">
          <a:xfrm>
            <a:off x="6372225" y="3944938"/>
            <a:ext cx="914400" cy="4699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903193" name="Line 25"/>
          <p:cNvSpPr>
            <a:spLocks noChangeShapeType="1"/>
          </p:cNvSpPr>
          <p:nvPr/>
        </p:nvSpPr>
        <p:spPr bwMode="auto">
          <a:xfrm>
            <a:off x="7286625" y="4179888"/>
            <a:ext cx="268288" cy="1587"/>
          </a:xfrm>
          <a:prstGeom prst="line">
            <a:avLst/>
          </a:prstGeom>
          <a:noFill/>
          <a:ln w="76200">
            <a:solidFill>
              <a:schemeClr val="tx1"/>
            </a:solidFill>
            <a:round/>
            <a:headEnd/>
            <a:tailEnd type="triangle" w="med" len="med"/>
          </a:ln>
        </p:spPr>
        <p:txBody>
          <a:bodyPr wrap="none" anchor="ctr"/>
          <a:lstStyle/>
          <a:p>
            <a:endParaRPr lang="en-US"/>
          </a:p>
        </p:txBody>
      </p:sp>
      <p:sp>
        <p:nvSpPr>
          <p:cNvPr id="903196" name="AutoShape 28"/>
          <p:cNvSpPr>
            <a:spLocks noChangeArrowheads="1"/>
          </p:cNvSpPr>
          <p:nvPr/>
        </p:nvSpPr>
        <p:spPr bwMode="auto">
          <a:xfrm>
            <a:off x="7554913" y="3944938"/>
            <a:ext cx="912813" cy="4699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mn-lt"/>
            </a:endParaRPr>
          </a:p>
        </p:txBody>
      </p:sp>
      <p:sp>
        <p:nvSpPr>
          <p:cNvPr id="90131" name="Text Box 30"/>
          <p:cNvSpPr txBox="1">
            <a:spLocks noChangeArrowheads="1"/>
          </p:cNvSpPr>
          <p:nvPr/>
        </p:nvSpPr>
        <p:spPr bwMode="auto">
          <a:xfrm>
            <a:off x="4896227" y="3663950"/>
            <a:ext cx="748923" cy="769441"/>
          </a:xfrm>
          <a:prstGeom prst="rect">
            <a:avLst/>
          </a:prstGeom>
          <a:noFill/>
          <a:ln w="9525">
            <a:noFill/>
            <a:miter lim="800000"/>
            <a:headEnd/>
            <a:tailEnd/>
          </a:ln>
        </p:spPr>
        <p:txBody>
          <a:bodyPr wrap="none">
            <a:spAutoFit/>
          </a:bodyPr>
          <a:lstStyle/>
          <a:p>
            <a:pPr algn="r"/>
            <a:r>
              <a:rPr lang="en-US" sz="4400" b="1" dirty="0">
                <a:solidFill>
                  <a:schemeClr val="tx2"/>
                </a:solidFill>
                <a:latin typeface="Arial" pitchFamily="34" charset="0"/>
              </a:rPr>
              <a:t>…</a:t>
            </a:r>
          </a:p>
        </p:txBody>
      </p:sp>
      <p:grpSp>
        <p:nvGrpSpPr>
          <p:cNvPr id="90132" name="Group 31"/>
          <p:cNvGrpSpPr>
            <a:grpSpLocks/>
          </p:cNvGrpSpPr>
          <p:nvPr/>
        </p:nvGrpSpPr>
        <p:grpSpPr bwMode="auto">
          <a:xfrm>
            <a:off x="1293813" y="2549525"/>
            <a:ext cx="4205287" cy="579438"/>
            <a:chOff x="815" y="1606"/>
            <a:chExt cx="2649" cy="365"/>
          </a:xfrm>
        </p:grpSpPr>
        <p:sp>
          <p:nvSpPr>
            <p:cNvPr id="903200" name="AutoShape 32"/>
            <p:cNvSpPr>
              <a:spLocks noChangeArrowheads="1"/>
            </p:cNvSpPr>
            <p:nvPr/>
          </p:nvSpPr>
          <p:spPr bwMode="auto">
            <a:xfrm>
              <a:off x="815" y="1606"/>
              <a:ext cx="2649" cy="354"/>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90147" name="Line 33"/>
            <p:cNvSpPr>
              <a:spLocks noChangeShapeType="1"/>
            </p:cNvSpPr>
            <p:nvPr/>
          </p:nvSpPr>
          <p:spPr bwMode="auto">
            <a:xfrm>
              <a:off x="1100" y="1606"/>
              <a:ext cx="8" cy="365"/>
            </a:xfrm>
            <a:prstGeom prst="line">
              <a:avLst/>
            </a:prstGeom>
            <a:noFill/>
            <a:ln w="38100">
              <a:solidFill>
                <a:schemeClr val="tx1"/>
              </a:solidFill>
              <a:round/>
              <a:headEnd/>
              <a:tailEnd/>
            </a:ln>
          </p:spPr>
          <p:txBody>
            <a:bodyPr wrap="none" anchor="ctr"/>
            <a:lstStyle/>
            <a:p>
              <a:endParaRPr lang="en-US"/>
            </a:p>
          </p:txBody>
        </p:sp>
        <p:sp>
          <p:nvSpPr>
            <p:cNvPr id="90148" name="Line 34"/>
            <p:cNvSpPr>
              <a:spLocks noChangeShapeType="1"/>
            </p:cNvSpPr>
            <p:nvPr/>
          </p:nvSpPr>
          <p:spPr bwMode="auto">
            <a:xfrm>
              <a:off x="1402" y="1606"/>
              <a:ext cx="8" cy="365"/>
            </a:xfrm>
            <a:prstGeom prst="line">
              <a:avLst/>
            </a:prstGeom>
            <a:noFill/>
            <a:ln w="38100">
              <a:solidFill>
                <a:schemeClr val="tx1"/>
              </a:solidFill>
              <a:round/>
              <a:headEnd/>
              <a:tailEnd/>
            </a:ln>
          </p:spPr>
          <p:txBody>
            <a:bodyPr wrap="none" anchor="ctr"/>
            <a:lstStyle/>
            <a:p>
              <a:endParaRPr lang="en-US"/>
            </a:p>
          </p:txBody>
        </p:sp>
        <p:sp>
          <p:nvSpPr>
            <p:cNvPr id="90149" name="Line 35"/>
            <p:cNvSpPr>
              <a:spLocks noChangeShapeType="1"/>
            </p:cNvSpPr>
            <p:nvPr/>
          </p:nvSpPr>
          <p:spPr bwMode="auto">
            <a:xfrm>
              <a:off x="1704" y="1606"/>
              <a:ext cx="8" cy="365"/>
            </a:xfrm>
            <a:prstGeom prst="line">
              <a:avLst/>
            </a:prstGeom>
            <a:noFill/>
            <a:ln w="38100">
              <a:solidFill>
                <a:schemeClr val="tx1"/>
              </a:solidFill>
              <a:round/>
              <a:headEnd/>
              <a:tailEnd/>
            </a:ln>
          </p:spPr>
          <p:txBody>
            <a:bodyPr wrap="none" anchor="ctr"/>
            <a:lstStyle/>
            <a:p>
              <a:endParaRPr lang="en-US"/>
            </a:p>
          </p:txBody>
        </p:sp>
        <p:sp>
          <p:nvSpPr>
            <p:cNvPr id="90150" name="Line 36"/>
            <p:cNvSpPr>
              <a:spLocks noChangeShapeType="1"/>
            </p:cNvSpPr>
            <p:nvPr/>
          </p:nvSpPr>
          <p:spPr bwMode="auto">
            <a:xfrm>
              <a:off x="2006" y="1606"/>
              <a:ext cx="8" cy="365"/>
            </a:xfrm>
            <a:prstGeom prst="line">
              <a:avLst/>
            </a:prstGeom>
            <a:noFill/>
            <a:ln w="38100">
              <a:solidFill>
                <a:schemeClr val="tx1"/>
              </a:solidFill>
              <a:round/>
              <a:headEnd/>
              <a:tailEnd/>
            </a:ln>
          </p:spPr>
          <p:txBody>
            <a:bodyPr wrap="none" anchor="ctr"/>
            <a:lstStyle/>
            <a:p>
              <a:endParaRPr lang="en-US"/>
            </a:p>
          </p:txBody>
        </p:sp>
        <p:sp>
          <p:nvSpPr>
            <p:cNvPr id="90151" name="Line 37"/>
            <p:cNvSpPr>
              <a:spLocks noChangeShapeType="1"/>
            </p:cNvSpPr>
            <p:nvPr/>
          </p:nvSpPr>
          <p:spPr bwMode="auto">
            <a:xfrm>
              <a:off x="2308" y="1606"/>
              <a:ext cx="8" cy="365"/>
            </a:xfrm>
            <a:prstGeom prst="line">
              <a:avLst/>
            </a:prstGeom>
            <a:noFill/>
            <a:ln w="38100">
              <a:solidFill>
                <a:schemeClr val="tx1"/>
              </a:solidFill>
              <a:round/>
              <a:headEnd/>
              <a:tailEnd/>
            </a:ln>
          </p:spPr>
          <p:txBody>
            <a:bodyPr wrap="none" anchor="ctr"/>
            <a:lstStyle/>
            <a:p>
              <a:endParaRPr lang="en-US"/>
            </a:p>
          </p:txBody>
        </p:sp>
        <p:sp>
          <p:nvSpPr>
            <p:cNvPr id="90152" name="Line 38"/>
            <p:cNvSpPr>
              <a:spLocks noChangeShapeType="1"/>
            </p:cNvSpPr>
            <p:nvPr/>
          </p:nvSpPr>
          <p:spPr bwMode="auto">
            <a:xfrm>
              <a:off x="2610" y="1606"/>
              <a:ext cx="8" cy="365"/>
            </a:xfrm>
            <a:prstGeom prst="line">
              <a:avLst/>
            </a:prstGeom>
            <a:noFill/>
            <a:ln w="38100">
              <a:solidFill>
                <a:schemeClr val="tx1"/>
              </a:solidFill>
              <a:round/>
              <a:headEnd/>
              <a:tailEnd/>
            </a:ln>
          </p:spPr>
          <p:txBody>
            <a:bodyPr wrap="none" anchor="ctr"/>
            <a:lstStyle/>
            <a:p>
              <a:endParaRPr lang="en-US"/>
            </a:p>
          </p:txBody>
        </p:sp>
        <p:sp>
          <p:nvSpPr>
            <p:cNvPr id="90153" name="Line 39"/>
            <p:cNvSpPr>
              <a:spLocks noChangeShapeType="1"/>
            </p:cNvSpPr>
            <p:nvPr/>
          </p:nvSpPr>
          <p:spPr bwMode="auto">
            <a:xfrm>
              <a:off x="2912" y="1606"/>
              <a:ext cx="8" cy="365"/>
            </a:xfrm>
            <a:prstGeom prst="line">
              <a:avLst/>
            </a:prstGeom>
            <a:noFill/>
            <a:ln w="38100">
              <a:solidFill>
                <a:schemeClr val="tx1"/>
              </a:solidFill>
              <a:round/>
              <a:headEnd/>
              <a:tailEnd/>
            </a:ln>
          </p:spPr>
          <p:txBody>
            <a:bodyPr wrap="none" anchor="ctr"/>
            <a:lstStyle/>
            <a:p>
              <a:endParaRPr lang="en-US"/>
            </a:p>
          </p:txBody>
        </p:sp>
        <p:sp>
          <p:nvSpPr>
            <p:cNvPr id="90154" name="Line 40"/>
            <p:cNvSpPr>
              <a:spLocks noChangeShapeType="1"/>
            </p:cNvSpPr>
            <p:nvPr/>
          </p:nvSpPr>
          <p:spPr bwMode="auto">
            <a:xfrm>
              <a:off x="3214" y="1606"/>
              <a:ext cx="8" cy="365"/>
            </a:xfrm>
            <a:prstGeom prst="line">
              <a:avLst/>
            </a:prstGeom>
            <a:noFill/>
            <a:ln w="38100">
              <a:solidFill>
                <a:schemeClr val="tx1"/>
              </a:solidFill>
              <a:round/>
              <a:headEnd/>
              <a:tailEnd/>
            </a:ln>
          </p:spPr>
          <p:txBody>
            <a:bodyPr wrap="none" anchor="ctr"/>
            <a:lstStyle/>
            <a:p>
              <a:endParaRPr lang="en-US"/>
            </a:p>
          </p:txBody>
        </p:sp>
      </p:grpSp>
      <p:sp>
        <p:nvSpPr>
          <p:cNvPr id="90133" name="Text Box 41"/>
          <p:cNvSpPr txBox="1">
            <a:spLocks noChangeArrowheads="1"/>
          </p:cNvSpPr>
          <p:nvPr/>
        </p:nvSpPr>
        <p:spPr bwMode="auto">
          <a:xfrm>
            <a:off x="5521051" y="2663825"/>
            <a:ext cx="1636987" cy="461665"/>
          </a:xfrm>
          <a:prstGeom prst="rect">
            <a:avLst/>
          </a:prstGeom>
          <a:noFill/>
          <a:ln w="9525">
            <a:noFill/>
            <a:miter lim="800000"/>
            <a:headEnd/>
            <a:tailEnd/>
          </a:ln>
        </p:spPr>
        <p:txBody>
          <a:bodyPr wrap="none">
            <a:spAutoFit/>
          </a:bodyPr>
          <a:lstStyle/>
          <a:p>
            <a:pPr algn="r"/>
            <a:r>
              <a:rPr lang="en-US" b="1" dirty="0">
                <a:latin typeface="+mn-lt"/>
              </a:rPr>
              <a:t>announce</a:t>
            </a:r>
          </a:p>
        </p:txBody>
      </p:sp>
      <p:sp>
        <p:nvSpPr>
          <p:cNvPr id="90134" name="Text Box 43"/>
          <p:cNvSpPr txBox="1">
            <a:spLocks noChangeArrowheads="1"/>
          </p:cNvSpPr>
          <p:nvPr/>
        </p:nvSpPr>
        <p:spPr bwMode="auto">
          <a:xfrm>
            <a:off x="2750272" y="3138488"/>
            <a:ext cx="385041" cy="523220"/>
          </a:xfrm>
          <a:prstGeom prst="rect">
            <a:avLst/>
          </a:prstGeom>
          <a:noFill/>
          <a:ln w="9525">
            <a:noFill/>
            <a:miter lim="800000"/>
            <a:headEnd/>
            <a:tailEnd/>
          </a:ln>
        </p:spPr>
        <p:txBody>
          <a:bodyPr wrap="none">
            <a:spAutoFit/>
          </a:bodyPr>
          <a:lstStyle/>
          <a:p>
            <a:pPr algn="r"/>
            <a:r>
              <a:rPr lang="en-US" sz="2800" b="1">
                <a:solidFill>
                  <a:schemeClr val="tx2"/>
                </a:solidFill>
                <a:latin typeface="+mn-lt"/>
              </a:rPr>
              <a:t>4</a:t>
            </a:r>
          </a:p>
        </p:txBody>
      </p:sp>
      <p:sp>
        <p:nvSpPr>
          <p:cNvPr id="903213" name="AutoShape 45"/>
          <p:cNvSpPr>
            <a:spLocks noChangeArrowheads="1"/>
          </p:cNvSpPr>
          <p:nvPr/>
        </p:nvSpPr>
        <p:spPr bwMode="auto">
          <a:xfrm>
            <a:off x="3559175" y="1701800"/>
            <a:ext cx="912813" cy="469900"/>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p>
        </p:txBody>
      </p:sp>
      <p:sp>
        <p:nvSpPr>
          <p:cNvPr id="90136" name="Freeform 46"/>
          <p:cNvSpPr>
            <a:spLocks/>
          </p:cNvSpPr>
          <p:nvPr/>
        </p:nvSpPr>
        <p:spPr bwMode="auto">
          <a:xfrm flipH="1">
            <a:off x="2859088" y="1952625"/>
            <a:ext cx="703262" cy="900113"/>
          </a:xfrm>
          <a:custGeom>
            <a:avLst/>
            <a:gdLst>
              <a:gd name="T0" fmla="*/ 2147483647 w 129"/>
              <a:gd name="T1" fmla="*/ 2147483647 h 428"/>
              <a:gd name="T2" fmla="*/ 2147483647 w 129"/>
              <a:gd name="T3" fmla="*/ 2147483647 h 428"/>
              <a:gd name="T4" fmla="*/ 0 w 129"/>
              <a:gd name="T5" fmla="*/ 0 h 428"/>
              <a:gd name="T6" fmla="*/ 0 60000 65536"/>
              <a:gd name="T7" fmla="*/ 0 60000 65536"/>
              <a:gd name="T8" fmla="*/ 0 60000 65536"/>
              <a:gd name="T9" fmla="*/ 0 w 129"/>
              <a:gd name="T10" fmla="*/ 0 h 428"/>
              <a:gd name="T11" fmla="*/ 129 w 129"/>
              <a:gd name="T12" fmla="*/ 428 h 428"/>
            </a:gdLst>
            <a:ahLst/>
            <a:cxnLst>
              <a:cxn ang="T6">
                <a:pos x="T0" y="T1"/>
              </a:cxn>
              <a:cxn ang="T7">
                <a:pos x="T2" y="T3"/>
              </a:cxn>
              <a:cxn ang="T8">
                <a:pos x="T4" y="T5"/>
              </a:cxn>
            </a:cxnLst>
            <a:rect l="T9" t="T10" r="T11" b="T12"/>
            <a:pathLst>
              <a:path w="129" h="428">
                <a:moveTo>
                  <a:pt x="111" y="428"/>
                </a:moveTo>
                <a:cubicBezTo>
                  <a:pt x="120" y="328"/>
                  <a:pt x="129" y="229"/>
                  <a:pt x="111" y="158"/>
                </a:cubicBezTo>
                <a:cubicBezTo>
                  <a:pt x="93" y="87"/>
                  <a:pt x="46" y="43"/>
                  <a:pt x="0" y="0"/>
                </a:cubicBezTo>
              </a:path>
            </a:pathLst>
          </a:custGeom>
          <a:noFill/>
          <a:ln w="76200">
            <a:solidFill>
              <a:schemeClr val="tx1"/>
            </a:solidFill>
            <a:round/>
            <a:headEnd/>
            <a:tailEnd type="triangle" w="med" len="med"/>
          </a:ln>
        </p:spPr>
        <p:txBody>
          <a:bodyPr>
            <a:spAutoFit/>
          </a:bodyPr>
          <a:lstStyle/>
          <a:p>
            <a:endParaRPr lang="en-US"/>
          </a:p>
        </p:txBody>
      </p:sp>
      <p:sp>
        <p:nvSpPr>
          <p:cNvPr id="903215" name="Freeform 47"/>
          <p:cNvSpPr>
            <a:spLocks/>
          </p:cNvSpPr>
          <p:nvPr/>
        </p:nvSpPr>
        <p:spPr bwMode="auto">
          <a:xfrm>
            <a:off x="4391025" y="4498975"/>
            <a:ext cx="3922713" cy="1074738"/>
          </a:xfrm>
          <a:custGeom>
            <a:avLst/>
            <a:gdLst>
              <a:gd name="T0" fmla="*/ 2147483647 w 2447"/>
              <a:gd name="T1" fmla="*/ 2147483647 h 652"/>
              <a:gd name="T2" fmla="*/ 2147483647 w 2447"/>
              <a:gd name="T3" fmla="*/ 2147483647 h 652"/>
              <a:gd name="T4" fmla="*/ 2147483647 w 2447"/>
              <a:gd name="T5" fmla="*/ 2147483647 h 652"/>
              <a:gd name="T6" fmla="*/ 2147483647 w 2447"/>
              <a:gd name="T7" fmla="*/ 2147483647 h 652"/>
              <a:gd name="T8" fmla="*/ 2147483647 w 2447"/>
              <a:gd name="T9" fmla="*/ 0 h 652"/>
              <a:gd name="T10" fmla="*/ 0 60000 65536"/>
              <a:gd name="T11" fmla="*/ 0 60000 65536"/>
              <a:gd name="T12" fmla="*/ 0 60000 65536"/>
              <a:gd name="T13" fmla="*/ 0 60000 65536"/>
              <a:gd name="T14" fmla="*/ 0 60000 65536"/>
              <a:gd name="T15" fmla="*/ 0 w 2447"/>
              <a:gd name="T16" fmla="*/ 0 h 652"/>
              <a:gd name="T17" fmla="*/ 2447 w 2447"/>
              <a:gd name="T18" fmla="*/ 652 h 652"/>
            </a:gdLst>
            <a:ahLst/>
            <a:cxnLst>
              <a:cxn ang="T10">
                <a:pos x="T0" y="T1"/>
              </a:cxn>
              <a:cxn ang="T11">
                <a:pos x="T2" y="T3"/>
              </a:cxn>
              <a:cxn ang="T12">
                <a:pos x="T4" y="T5"/>
              </a:cxn>
              <a:cxn ang="T13">
                <a:pos x="T6" y="T7"/>
              </a:cxn>
              <a:cxn ang="T14">
                <a:pos x="T8" y="T9"/>
              </a:cxn>
            </a:cxnLst>
            <a:rect l="T15" t="T16" r="T17" b="T18"/>
            <a:pathLst>
              <a:path w="2447" h="652">
                <a:moveTo>
                  <a:pt x="46" y="652"/>
                </a:moveTo>
                <a:cubicBezTo>
                  <a:pt x="26" y="595"/>
                  <a:pt x="6" y="538"/>
                  <a:pt x="55" y="483"/>
                </a:cubicBezTo>
                <a:cubicBezTo>
                  <a:pt x="104" y="428"/>
                  <a:pt x="0" y="363"/>
                  <a:pt x="343" y="322"/>
                </a:cubicBezTo>
                <a:cubicBezTo>
                  <a:pt x="686" y="281"/>
                  <a:pt x="1779" y="291"/>
                  <a:pt x="2113" y="237"/>
                </a:cubicBezTo>
                <a:cubicBezTo>
                  <a:pt x="2447" y="183"/>
                  <a:pt x="2398" y="91"/>
                  <a:pt x="2350" y="0"/>
                </a:cubicBezTo>
              </a:path>
            </a:pathLst>
          </a:custGeom>
          <a:noFill/>
          <a:ln w="76200">
            <a:solidFill>
              <a:schemeClr val="tx1"/>
            </a:solidFill>
            <a:round/>
            <a:headEnd/>
            <a:tailEnd type="triangle" w="med" len="med"/>
          </a:ln>
        </p:spPr>
        <p:txBody>
          <a:bodyPr wrap="none" anchor="ctr"/>
          <a:lstStyle/>
          <a:p>
            <a:endParaRPr lang="en-US"/>
          </a:p>
        </p:txBody>
      </p:sp>
      <p:sp>
        <p:nvSpPr>
          <p:cNvPr id="90138" name="Text Box 48"/>
          <p:cNvSpPr txBox="1">
            <a:spLocks noChangeArrowheads="1"/>
          </p:cNvSpPr>
          <p:nvPr/>
        </p:nvSpPr>
        <p:spPr bwMode="auto">
          <a:xfrm>
            <a:off x="647653" y="3933825"/>
            <a:ext cx="628697" cy="461665"/>
          </a:xfrm>
          <a:prstGeom prst="rect">
            <a:avLst/>
          </a:prstGeom>
          <a:noFill/>
          <a:ln w="9525">
            <a:noFill/>
            <a:miter lim="800000"/>
            <a:headEnd/>
            <a:tailEnd/>
          </a:ln>
        </p:spPr>
        <p:txBody>
          <a:bodyPr wrap="none">
            <a:spAutoFit/>
          </a:bodyPr>
          <a:lstStyle/>
          <a:p>
            <a:pPr algn="r"/>
            <a:r>
              <a:rPr lang="en-US" b="1">
                <a:latin typeface="+mn-lt"/>
              </a:rPr>
              <a:t>tail</a:t>
            </a:r>
          </a:p>
        </p:txBody>
      </p:sp>
      <p:sp>
        <p:nvSpPr>
          <p:cNvPr id="90139" name="Freeform 49"/>
          <p:cNvSpPr>
            <a:spLocks/>
          </p:cNvSpPr>
          <p:nvPr/>
        </p:nvSpPr>
        <p:spPr bwMode="auto">
          <a:xfrm>
            <a:off x="3038475" y="4468813"/>
            <a:ext cx="1327150" cy="1030287"/>
          </a:xfrm>
          <a:custGeom>
            <a:avLst/>
            <a:gdLst>
              <a:gd name="T0" fmla="*/ 0 w 557"/>
              <a:gd name="T1" fmla="*/ 2147483647 h 650"/>
              <a:gd name="T2" fmla="*/ 2147483647 w 557"/>
              <a:gd name="T3" fmla="*/ 2147483647 h 650"/>
              <a:gd name="T4" fmla="*/ 2147483647 w 557"/>
              <a:gd name="T5" fmla="*/ 2147483647 h 650"/>
              <a:gd name="T6" fmla="*/ 2147483647 w 557"/>
              <a:gd name="T7" fmla="*/ 0 h 650"/>
              <a:gd name="T8" fmla="*/ 0 60000 65536"/>
              <a:gd name="T9" fmla="*/ 0 60000 65536"/>
              <a:gd name="T10" fmla="*/ 0 60000 65536"/>
              <a:gd name="T11" fmla="*/ 0 60000 65536"/>
              <a:gd name="T12" fmla="*/ 0 w 557"/>
              <a:gd name="T13" fmla="*/ 0 h 650"/>
              <a:gd name="T14" fmla="*/ 557 w 557"/>
              <a:gd name="T15" fmla="*/ 650 h 650"/>
            </a:gdLst>
            <a:ahLst/>
            <a:cxnLst>
              <a:cxn ang="T8">
                <a:pos x="T0" y="T1"/>
              </a:cxn>
              <a:cxn ang="T9">
                <a:pos x="T2" y="T3"/>
              </a:cxn>
              <a:cxn ang="T10">
                <a:pos x="T4" y="T5"/>
              </a:cxn>
              <a:cxn ang="T11">
                <a:pos x="T6" y="T7"/>
              </a:cxn>
            </a:cxnLst>
            <a:rect l="T12" t="T13" r="T14" b="T15"/>
            <a:pathLst>
              <a:path w="557" h="650">
                <a:moveTo>
                  <a:pt x="0" y="650"/>
                </a:moveTo>
                <a:cubicBezTo>
                  <a:pt x="47" y="469"/>
                  <a:pt x="95" y="289"/>
                  <a:pt x="176" y="204"/>
                </a:cubicBezTo>
                <a:cubicBezTo>
                  <a:pt x="257" y="119"/>
                  <a:pt x="419" y="173"/>
                  <a:pt x="483" y="139"/>
                </a:cubicBezTo>
                <a:cubicBezTo>
                  <a:pt x="547" y="105"/>
                  <a:pt x="552" y="52"/>
                  <a:pt x="557" y="0"/>
                </a:cubicBezTo>
              </a:path>
            </a:pathLst>
          </a:custGeom>
          <a:noFill/>
          <a:ln w="76200">
            <a:solidFill>
              <a:schemeClr val="tx1"/>
            </a:solidFill>
            <a:round/>
            <a:headEnd/>
            <a:tailEnd type="triangle" w="med" len="med"/>
          </a:ln>
        </p:spPr>
        <p:txBody>
          <a:bodyPr wrap="none" anchor="ctr"/>
          <a:lstStyle/>
          <a:p>
            <a:endParaRPr lang="en-US"/>
          </a:p>
        </p:txBody>
      </p:sp>
      <p:sp>
        <p:nvSpPr>
          <p:cNvPr id="90140" name="Freeform 50"/>
          <p:cNvSpPr>
            <a:spLocks/>
          </p:cNvSpPr>
          <p:nvPr/>
        </p:nvSpPr>
        <p:spPr bwMode="auto">
          <a:xfrm>
            <a:off x="3481388" y="4416425"/>
            <a:ext cx="3197225" cy="1133475"/>
          </a:xfrm>
          <a:custGeom>
            <a:avLst/>
            <a:gdLst>
              <a:gd name="T0" fmla="*/ 2147483647 w 2447"/>
              <a:gd name="T1" fmla="*/ 2147483647 h 652"/>
              <a:gd name="T2" fmla="*/ 2147483647 w 2447"/>
              <a:gd name="T3" fmla="*/ 2147483647 h 652"/>
              <a:gd name="T4" fmla="*/ 2147483647 w 2447"/>
              <a:gd name="T5" fmla="*/ 2147483647 h 652"/>
              <a:gd name="T6" fmla="*/ 2147483647 w 2447"/>
              <a:gd name="T7" fmla="*/ 2147483647 h 652"/>
              <a:gd name="T8" fmla="*/ 2147483647 w 2447"/>
              <a:gd name="T9" fmla="*/ 0 h 652"/>
              <a:gd name="T10" fmla="*/ 0 60000 65536"/>
              <a:gd name="T11" fmla="*/ 0 60000 65536"/>
              <a:gd name="T12" fmla="*/ 0 60000 65536"/>
              <a:gd name="T13" fmla="*/ 0 60000 65536"/>
              <a:gd name="T14" fmla="*/ 0 60000 65536"/>
              <a:gd name="T15" fmla="*/ 0 w 2447"/>
              <a:gd name="T16" fmla="*/ 0 h 652"/>
              <a:gd name="T17" fmla="*/ 2447 w 2447"/>
              <a:gd name="T18" fmla="*/ 652 h 652"/>
            </a:gdLst>
            <a:ahLst/>
            <a:cxnLst>
              <a:cxn ang="T10">
                <a:pos x="T0" y="T1"/>
              </a:cxn>
              <a:cxn ang="T11">
                <a:pos x="T2" y="T3"/>
              </a:cxn>
              <a:cxn ang="T12">
                <a:pos x="T4" y="T5"/>
              </a:cxn>
              <a:cxn ang="T13">
                <a:pos x="T6" y="T7"/>
              </a:cxn>
              <a:cxn ang="T14">
                <a:pos x="T8" y="T9"/>
              </a:cxn>
            </a:cxnLst>
            <a:rect l="T15" t="T16" r="T17" b="T18"/>
            <a:pathLst>
              <a:path w="2447" h="652">
                <a:moveTo>
                  <a:pt x="46" y="652"/>
                </a:moveTo>
                <a:cubicBezTo>
                  <a:pt x="26" y="595"/>
                  <a:pt x="6" y="538"/>
                  <a:pt x="55" y="483"/>
                </a:cubicBezTo>
                <a:cubicBezTo>
                  <a:pt x="104" y="428"/>
                  <a:pt x="0" y="363"/>
                  <a:pt x="343" y="322"/>
                </a:cubicBezTo>
                <a:cubicBezTo>
                  <a:pt x="686" y="281"/>
                  <a:pt x="1779" y="291"/>
                  <a:pt x="2113" y="237"/>
                </a:cubicBezTo>
                <a:cubicBezTo>
                  <a:pt x="2447" y="183"/>
                  <a:pt x="2398" y="91"/>
                  <a:pt x="2350" y="0"/>
                </a:cubicBezTo>
              </a:path>
            </a:pathLst>
          </a:custGeom>
          <a:noFill/>
          <a:ln w="76200">
            <a:solidFill>
              <a:schemeClr val="tx1"/>
            </a:solidFill>
            <a:round/>
            <a:headEnd/>
            <a:tailEnd type="triangle" w="med" len="med"/>
          </a:ln>
        </p:spPr>
        <p:txBody>
          <a:bodyPr wrap="none" anchor="ctr"/>
          <a:lstStyle/>
          <a:p>
            <a:endParaRPr lang="en-US"/>
          </a:p>
        </p:txBody>
      </p:sp>
      <p:sp>
        <p:nvSpPr>
          <p:cNvPr id="903219" name="AutoShape 51"/>
          <p:cNvSpPr>
            <a:spLocks noChangeArrowheads="1"/>
          </p:cNvSpPr>
          <p:nvPr/>
        </p:nvSpPr>
        <p:spPr bwMode="auto">
          <a:xfrm>
            <a:off x="6283325" y="3790950"/>
            <a:ext cx="1104900" cy="736600"/>
          </a:xfrm>
          <a:prstGeom prst="roundRect">
            <a:avLst>
              <a:gd name="adj" fmla="val 16667"/>
            </a:avLst>
          </a:prstGeom>
          <a:noFill/>
          <a:ln w="76200" algn="ctr">
            <a:solidFill>
              <a:srgbClr val="FF3300"/>
            </a:solidFill>
            <a:round/>
            <a:headEnd/>
            <a:tailEnd/>
          </a:ln>
        </p:spPr>
        <p:txBody>
          <a:bodyPr wrap="none" anchor="ctr"/>
          <a:lstStyle/>
          <a:p>
            <a:endParaRPr lang="en-US"/>
          </a:p>
        </p:txBody>
      </p:sp>
      <p:sp>
        <p:nvSpPr>
          <p:cNvPr id="903220" name="Text Box 52"/>
          <p:cNvSpPr txBox="1">
            <a:spLocks noChangeArrowheads="1"/>
          </p:cNvSpPr>
          <p:nvPr/>
        </p:nvSpPr>
        <p:spPr bwMode="auto">
          <a:xfrm>
            <a:off x="6435725" y="3262313"/>
            <a:ext cx="1107996" cy="461665"/>
          </a:xfrm>
          <a:prstGeom prst="rect">
            <a:avLst/>
          </a:prstGeom>
          <a:noFill/>
          <a:ln w="38100" algn="ctr">
            <a:noFill/>
            <a:miter lim="800000"/>
            <a:headEnd/>
            <a:tailEnd/>
          </a:ln>
        </p:spPr>
        <p:txBody>
          <a:bodyPr wrap="none">
            <a:spAutoFit/>
          </a:bodyPr>
          <a:lstStyle/>
          <a:p>
            <a:r>
              <a:rPr lang="en-US" b="1" dirty="0" smtClean="0">
                <a:solidFill>
                  <a:srgbClr val="FF3300"/>
                </a:solidFill>
                <a:latin typeface="+mn-lt"/>
              </a:rPr>
              <a:t>help </a:t>
            </a:r>
            <a:r>
              <a:rPr lang="en-US" b="1" dirty="0">
                <a:solidFill>
                  <a:srgbClr val="FF3300"/>
                </a:solidFill>
                <a:latin typeface="+mn-lt"/>
              </a:rPr>
              <a:t>3</a:t>
            </a:r>
          </a:p>
        </p:txBody>
      </p:sp>
      <p:sp>
        <p:nvSpPr>
          <p:cNvPr id="903221" name="Text Box 53"/>
          <p:cNvSpPr txBox="1">
            <a:spLocks noChangeArrowheads="1"/>
          </p:cNvSpPr>
          <p:nvPr/>
        </p:nvSpPr>
        <p:spPr bwMode="auto">
          <a:xfrm>
            <a:off x="7573963" y="3281363"/>
            <a:ext cx="1107996" cy="461665"/>
          </a:xfrm>
          <a:prstGeom prst="rect">
            <a:avLst/>
          </a:prstGeom>
          <a:noFill/>
          <a:ln w="38100" algn="ctr">
            <a:noFill/>
            <a:miter lim="800000"/>
            <a:headEnd/>
            <a:tailEnd/>
          </a:ln>
        </p:spPr>
        <p:txBody>
          <a:bodyPr wrap="none">
            <a:spAutoFit/>
          </a:bodyPr>
          <a:lstStyle/>
          <a:p>
            <a:r>
              <a:rPr lang="en-US" b="1" dirty="0" smtClean="0">
                <a:solidFill>
                  <a:srgbClr val="FF3300"/>
                </a:solidFill>
                <a:latin typeface="+mn-lt"/>
              </a:rPr>
              <a:t>help </a:t>
            </a:r>
            <a:r>
              <a:rPr lang="en-US" b="1" dirty="0">
                <a:solidFill>
                  <a:srgbClr val="FF3300"/>
                </a:solidFill>
                <a:latin typeface="+mn-lt"/>
              </a:rPr>
              <a:t>4</a:t>
            </a:r>
          </a:p>
        </p:txBody>
      </p:sp>
      <p:sp>
        <p:nvSpPr>
          <p:cNvPr id="903222" name="AutoShape 54"/>
          <p:cNvSpPr>
            <a:spLocks noChangeArrowheads="1"/>
          </p:cNvSpPr>
          <p:nvPr/>
        </p:nvSpPr>
        <p:spPr bwMode="auto">
          <a:xfrm>
            <a:off x="2159000" y="2463800"/>
            <a:ext cx="635000" cy="750888"/>
          </a:xfrm>
          <a:prstGeom prst="roundRect">
            <a:avLst>
              <a:gd name="adj" fmla="val 16667"/>
            </a:avLst>
          </a:prstGeom>
          <a:noFill/>
          <a:ln w="76200" algn="ctr">
            <a:solidFill>
              <a:srgbClr val="FF3300"/>
            </a:solidFill>
            <a:round/>
            <a:headEnd/>
            <a:tailEnd/>
          </a:ln>
        </p:spPr>
        <p:txBody>
          <a:bodyPr wrap="none" anchor="ctr"/>
          <a:lstStyle/>
          <a:p>
            <a:endParaRPr lang="en-US"/>
          </a:p>
        </p:txBody>
      </p:sp>
      <p:sp>
        <p:nvSpPr>
          <p:cNvPr id="90145" name="Text Box 55"/>
          <p:cNvSpPr txBox="1">
            <a:spLocks noChangeArrowheads="1"/>
          </p:cNvSpPr>
          <p:nvPr/>
        </p:nvSpPr>
        <p:spPr bwMode="auto">
          <a:xfrm>
            <a:off x="2318472" y="3125788"/>
            <a:ext cx="385041" cy="523220"/>
          </a:xfrm>
          <a:prstGeom prst="rect">
            <a:avLst/>
          </a:prstGeom>
          <a:noFill/>
          <a:ln w="9525">
            <a:noFill/>
            <a:miter lim="800000"/>
            <a:headEnd/>
            <a:tailEnd/>
          </a:ln>
        </p:spPr>
        <p:txBody>
          <a:bodyPr wrap="none">
            <a:spAutoFit/>
          </a:bodyPr>
          <a:lstStyle/>
          <a:p>
            <a:pPr algn="r"/>
            <a:r>
              <a:rPr lang="en-US" sz="2800" b="1">
                <a:solidFill>
                  <a:schemeClr val="tx2"/>
                </a:solidFill>
                <a:latin typeface="+mn-lt"/>
              </a:rPr>
              <a:t>3</a:t>
            </a:r>
          </a:p>
        </p:txBody>
      </p:sp>
      <p:sp>
        <p:nvSpPr>
          <p:cNvPr id="55" name="Slide Number Placeholder 54"/>
          <p:cNvSpPr>
            <a:spLocks noGrp="1"/>
          </p:cNvSpPr>
          <p:nvPr>
            <p:ph type="sldNum" sz="quarter" idx="11"/>
          </p:nvPr>
        </p:nvSpPr>
        <p:spPr/>
        <p:txBody>
          <a:bodyPr/>
          <a:lstStyle/>
          <a:p>
            <a:pPr>
              <a:defRPr/>
            </a:pPr>
            <a:fld id="{E6B53126-0003-4205-8CA0-12067C577708}" type="slidenum">
              <a:rPr lang="ar-SA" smtClean="0"/>
              <a:pPr>
                <a:defRPr/>
              </a:pPr>
              <a:t>95</a:t>
            </a:fld>
            <a:endParaRPr lang="en-US"/>
          </a:p>
        </p:txBody>
      </p:sp>
      <p:sp>
        <p:nvSpPr>
          <p:cNvPr id="56" name="Footer Placeholder 55"/>
          <p:cNvSpPr>
            <a:spLocks noGrp="1"/>
          </p:cNvSpPr>
          <p:nvPr>
            <p:ph type="ftr" sz="quarter" idx="10"/>
          </p:nvPr>
        </p:nvSpPr>
        <p:spPr/>
        <p:txBody>
          <a:bodyPr/>
          <a:lstStyle/>
          <a:p>
            <a:pPr>
              <a:defRPr/>
            </a:pPr>
            <a:r>
              <a:rPr lang="en-US" smtClean="0"/>
              <a:t>Art of Multiprocessor Programming</a:t>
            </a:r>
            <a:endParaRPr lang="en-US"/>
          </a:p>
        </p:txBody>
      </p:sp>
      <p:sp>
        <p:nvSpPr>
          <p:cNvPr id="57" name="Text Box 32"/>
          <p:cNvSpPr txBox="1">
            <a:spLocks noChangeArrowheads="1"/>
          </p:cNvSpPr>
          <p:nvPr/>
        </p:nvSpPr>
        <p:spPr bwMode="auto">
          <a:xfrm>
            <a:off x="1730276" y="3840935"/>
            <a:ext cx="412292" cy="584775"/>
          </a:xfrm>
          <a:prstGeom prst="rect">
            <a:avLst/>
          </a:prstGeom>
          <a:noFill/>
          <a:ln w="9525">
            <a:noFill/>
            <a:miter lim="800000"/>
            <a:headEnd/>
            <a:tailEnd/>
          </a:ln>
        </p:spPr>
        <p:txBody>
          <a:bodyPr wrap="none">
            <a:spAutoFit/>
          </a:bodyPr>
          <a:lstStyle/>
          <a:p>
            <a:pPr algn="r"/>
            <a:r>
              <a:rPr lang="en-US" sz="3200" b="1" dirty="0">
                <a:solidFill>
                  <a:srgbClr val="3333FF"/>
                </a:solidFill>
                <a:latin typeface="+mj-lt"/>
              </a:rPr>
              <a:t>1</a:t>
            </a:r>
          </a:p>
        </p:txBody>
      </p:sp>
      <p:sp>
        <p:nvSpPr>
          <p:cNvPr id="58" name="Text Box 33"/>
          <p:cNvSpPr txBox="1">
            <a:spLocks noChangeArrowheads="1"/>
          </p:cNvSpPr>
          <p:nvPr/>
        </p:nvSpPr>
        <p:spPr bwMode="auto">
          <a:xfrm>
            <a:off x="2849464" y="3840935"/>
            <a:ext cx="412292" cy="584775"/>
          </a:xfrm>
          <a:prstGeom prst="rect">
            <a:avLst/>
          </a:prstGeom>
          <a:noFill/>
          <a:ln w="9525">
            <a:noFill/>
            <a:miter lim="800000"/>
            <a:headEnd/>
            <a:tailEnd/>
          </a:ln>
        </p:spPr>
        <p:txBody>
          <a:bodyPr wrap="none">
            <a:spAutoFit/>
          </a:bodyPr>
          <a:lstStyle/>
          <a:p>
            <a:pPr algn="r"/>
            <a:r>
              <a:rPr lang="en-US" sz="3200" b="1">
                <a:solidFill>
                  <a:srgbClr val="3333FF"/>
                </a:solidFill>
                <a:latin typeface="+mj-lt"/>
              </a:rPr>
              <a:t>2</a:t>
            </a:r>
          </a:p>
        </p:txBody>
      </p:sp>
      <p:sp>
        <p:nvSpPr>
          <p:cNvPr id="59" name="Text Box 34"/>
          <p:cNvSpPr txBox="1">
            <a:spLocks noChangeArrowheads="1"/>
          </p:cNvSpPr>
          <p:nvPr/>
        </p:nvSpPr>
        <p:spPr bwMode="auto">
          <a:xfrm>
            <a:off x="3968651" y="3840935"/>
            <a:ext cx="412292" cy="584775"/>
          </a:xfrm>
          <a:prstGeom prst="rect">
            <a:avLst/>
          </a:prstGeom>
          <a:noFill/>
          <a:ln w="9525">
            <a:noFill/>
            <a:miter lim="800000"/>
            <a:headEnd/>
            <a:tailEnd/>
          </a:ln>
        </p:spPr>
        <p:txBody>
          <a:bodyPr wrap="none">
            <a:spAutoFit/>
          </a:bodyPr>
          <a:lstStyle/>
          <a:p>
            <a:pPr algn="r"/>
            <a:r>
              <a:rPr lang="en-US" sz="3200" b="1">
                <a:solidFill>
                  <a:srgbClr val="3333FF"/>
                </a:solidFill>
                <a:latin typeface="+mj-lt"/>
              </a:rPr>
              <a:t>3</a:t>
            </a:r>
          </a:p>
        </p:txBody>
      </p:sp>
      <p:sp>
        <p:nvSpPr>
          <p:cNvPr id="60" name="Text Box 63"/>
          <p:cNvSpPr txBox="1">
            <a:spLocks noChangeArrowheads="1"/>
          </p:cNvSpPr>
          <p:nvPr/>
        </p:nvSpPr>
        <p:spPr bwMode="auto">
          <a:xfrm>
            <a:off x="6410833" y="3888361"/>
            <a:ext cx="899605" cy="584775"/>
          </a:xfrm>
          <a:prstGeom prst="rect">
            <a:avLst/>
          </a:prstGeom>
          <a:noFill/>
          <a:ln w="9525">
            <a:noFill/>
            <a:miter lim="800000"/>
            <a:headEnd/>
            <a:tailEnd/>
          </a:ln>
        </p:spPr>
        <p:txBody>
          <a:bodyPr wrap="none">
            <a:spAutoFit/>
          </a:bodyPr>
          <a:lstStyle/>
          <a:p>
            <a:pPr algn="r"/>
            <a:r>
              <a:rPr lang="en-US" sz="3200" b="1" i="1" dirty="0" smtClean="0">
                <a:solidFill>
                  <a:srgbClr val="3333FF"/>
                </a:solidFill>
                <a:latin typeface="+mj-lt"/>
              </a:rPr>
              <a:t>n</a:t>
            </a:r>
            <a:r>
              <a:rPr lang="en-US" sz="3200" b="1" dirty="0" smtClean="0">
                <a:solidFill>
                  <a:srgbClr val="3333FF"/>
                </a:solidFill>
                <a:latin typeface="+mj-lt"/>
              </a:rPr>
              <a:t>+2</a:t>
            </a:r>
            <a:endParaRPr lang="en-US" sz="3200" b="1" dirty="0">
              <a:solidFill>
                <a:srgbClr val="3333FF"/>
              </a:solidFill>
              <a:latin typeface="+mj-lt"/>
            </a:endParaRPr>
          </a:p>
        </p:txBody>
      </p:sp>
      <p:grpSp>
        <p:nvGrpSpPr>
          <p:cNvPr id="61" name="Group 78"/>
          <p:cNvGrpSpPr>
            <a:grpSpLocks/>
          </p:cNvGrpSpPr>
          <p:nvPr/>
        </p:nvGrpSpPr>
        <p:grpSpPr bwMode="auto">
          <a:xfrm>
            <a:off x="7554913" y="3888648"/>
            <a:ext cx="955675" cy="584201"/>
            <a:chOff x="4759" y="2456"/>
            <a:chExt cx="602" cy="368"/>
          </a:xfrm>
        </p:grpSpPr>
        <p:sp>
          <p:nvSpPr>
            <p:cNvPr id="62" name="AutoShape 57"/>
            <p:cNvSpPr>
              <a:spLocks noChangeArrowheads="1"/>
            </p:cNvSpPr>
            <p:nvPr/>
          </p:nvSpPr>
          <p:spPr bwMode="auto">
            <a:xfrm>
              <a:off x="4759" y="2485"/>
              <a:ext cx="575" cy="296"/>
            </a:xfrm>
            <a:prstGeom prst="roundRect">
              <a:avLst>
                <a:gd name="adj" fmla="val 16667"/>
              </a:avLst>
            </a:prstGeom>
            <a:solidFill>
              <a:schemeClr val="accent1"/>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a:defRPr/>
              </a:pPr>
              <a:endParaRPr lang="en-US">
                <a:latin typeface="+mj-lt"/>
              </a:endParaRPr>
            </a:p>
          </p:txBody>
        </p:sp>
        <p:sp>
          <p:nvSpPr>
            <p:cNvPr id="63" name="Text Box 64"/>
            <p:cNvSpPr txBox="1">
              <a:spLocks noChangeArrowheads="1"/>
            </p:cNvSpPr>
            <p:nvPr/>
          </p:nvSpPr>
          <p:spPr bwMode="auto">
            <a:xfrm>
              <a:off x="4794" y="2456"/>
              <a:ext cx="567" cy="368"/>
            </a:xfrm>
            <a:prstGeom prst="rect">
              <a:avLst/>
            </a:prstGeom>
            <a:noFill/>
            <a:ln w="9525">
              <a:noFill/>
              <a:miter lim="800000"/>
              <a:headEnd/>
              <a:tailEnd/>
            </a:ln>
          </p:spPr>
          <p:txBody>
            <a:bodyPr wrap="none">
              <a:spAutoFit/>
            </a:bodyPr>
            <a:lstStyle/>
            <a:p>
              <a:pPr algn="r"/>
              <a:r>
                <a:rPr lang="en-US" sz="3200" b="1" i="1" dirty="0">
                  <a:solidFill>
                    <a:srgbClr val="3333FF"/>
                  </a:solidFill>
                  <a:latin typeface="+mj-lt"/>
                </a:rPr>
                <a:t>n</a:t>
              </a:r>
              <a:r>
                <a:rPr lang="en-US" sz="3200" b="1" dirty="0" smtClean="0">
                  <a:solidFill>
                    <a:srgbClr val="3333FF"/>
                  </a:solidFill>
                  <a:latin typeface="+mj-lt"/>
                </a:rPr>
                <a:t>+3</a:t>
              </a:r>
              <a:endParaRPr lang="en-US" sz="3200" b="1" dirty="0">
                <a:solidFill>
                  <a:srgbClr val="3333FF"/>
                </a:solidFill>
                <a:latin typeface="+mj-lt"/>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31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32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grpId="0" nodeType="clickEffect">
                                  <p:stCondLst>
                                    <p:cond delay="0"/>
                                  </p:stCondLst>
                                  <p:childTnLst>
                                    <p:animMotion origin="layout" path="M 5.55556E-7 -1.48148E-6 L 0.12726 -0.00208 " pathEditMode="relative" rAng="0" ptsTypes="AA">
                                      <p:cBhvr>
                                        <p:cTn id="14" dur="2000" fill="hold"/>
                                        <p:tgtEl>
                                          <p:spTgt spid="903219"/>
                                        </p:tgtEl>
                                        <p:attrNameLst>
                                          <p:attrName>ppt_x</p:attrName>
                                          <p:attrName>ppt_y</p:attrName>
                                        </p:attrNameLst>
                                      </p:cBhvr>
                                      <p:rCtr x="64" y="-1"/>
                                    </p:animMotion>
                                  </p:childTnLst>
                                </p:cTn>
                              </p:par>
                              <p:par>
                                <p:cTn id="15" presetID="63" presetClass="path" presetSubtype="0" accel="50000" decel="50000" fill="hold" grpId="0" nodeType="withEffect">
                                  <p:stCondLst>
                                    <p:cond delay="0"/>
                                  </p:stCondLst>
                                  <p:childTnLst>
                                    <p:animMotion origin="layout" path="M -3.33333E-6 1.11111E-6 L 0.0533 -0.00023 " pathEditMode="relative" rAng="0" ptsTypes="AA">
                                      <p:cBhvr>
                                        <p:cTn id="16" dur="2000" fill="hold"/>
                                        <p:tgtEl>
                                          <p:spTgt spid="903222"/>
                                        </p:tgtEl>
                                        <p:attrNameLst>
                                          <p:attrName>ppt_x</p:attrName>
                                          <p:attrName>ppt_y</p:attrName>
                                        </p:attrNameLst>
                                      </p:cBhvr>
                                      <p:rCtr x="27" y="0"/>
                                    </p:animMotion>
                                  </p:childTnLst>
                                </p:cTn>
                              </p:par>
                              <p:par>
                                <p:cTn id="17" presetID="1" presetClass="exit" presetSubtype="0" fill="hold" grpId="0" nodeType="withEffect">
                                  <p:stCondLst>
                                    <p:cond delay="0"/>
                                  </p:stCondLst>
                                  <p:childTnLst>
                                    <p:set>
                                      <p:cBhvr>
                                        <p:cTn id="18" dur="1" fill="hold">
                                          <p:stCondLst>
                                            <p:cond delay="0"/>
                                          </p:stCondLst>
                                        </p:cTn>
                                        <p:tgtEl>
                                          <p:spTgt spid="903220"/>
                                        </p:tgtEl>
                                        <p:attrNameLst>
                                          <p:attrName>style.visibility</p:attrName>
                                        </p:attrNameLst>
                                      </p:cBhvr>
                                      <p:to>
                                        <p:strVal val="hidden"/>
                                      </p:to>
                                    </p:set>
                                  </p:childTnLst>
                                </p:cTn>
                              </p:par>
                              <p:par>
                                <p:cTn id="19" presetID="1" presetClass="entr" presetSubtype="0" fill="hold" grpId="0" nodeType="withEffect">
                                  <p:stCondLst>
                                    <p:cond delay="1000"/>
                                  </p:stCondLst>
                                  <p:childTnLst>
                                    <p:set>
                                      <p:cBhvr>
                                        <p:cTn id="20" dur="1" fill="hold">
                                          <p:stCondLst>
                                            <p:cond delay="0"/>
                                          </p:stCondLst>
                                        </p:cTn>
                                        <p:tgtEl>
                                          <p:spTgt spid="9032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193" grpId="0" animBg="1"/>
      <p:bldP spid="903215" grpId="0" animBg="1"/>
      <p:bldP spid="903219" grpId="0" animBg="1"/>
      <p:bldP spid="903220" grpId="0"/>
      <p:bldP spid="903221" grpId="0"/>
      <p:bldP spid="903222" grpId="0" animBg="1"/>
      <p:bldP spid="60"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2"/>
          <p:cNvSpPr>
            <a:spLocks noChangeArrowheads="1"/>
          </p:cNvSpPr>
          <p:nvPr/>
        </p:nvSpPr>
        <p:spPr bwMode="auto">
          <a:xfrm>
            <a:off x="581025" y="1881188"/>
            <a:ext cx="8351838" cy="3046988"/>
          </a:xfrm>
          <a:prstGeom prst="rect">
            <a:avLst/>
          </a:prstGeom>
          <a:solidFill>
            <a:srgbClr val="FFFFCC"/>
          </a:solidFill>
          <a:ln w="9525">
            <a:noFill/>
            <a:miter lim="800000"/>
            <a:headEnd/>
            <a:tailEnd/>
          </a:ln>
        </p:spPr>
        <p:txBody>
          <a:bodyPr>
            <a:spAutoFit/>
          </a:bodyPr>
          <a:lstStyle/>
          <a:p>
            <a:r>
              <a:rPr lang="en-US" b="1" dirty="0">
                <a:solidFill>
                  <a:schemeClr val="folHlink"/>
                </a:solidFill>
              </a:rPr>
              <a:t>while (announce[</a:t>
            </a:r>
            <a:r>
              <a:rPr lang="en-US" b="1" dirty="0" err="1">
                <a:solidFill>
                  <a:schemeClr val="folHlink"/>
                </a:solidFill>
              </a:rPr>
              <a:t>i</a:t>
            </a:r>
            <a:r>
              <a:rPr lang="en-US" b="1" dirty="0">
                <a:solidFill>
                  <a:schemeClr val="folHlink"/>
                </a:solidFill>
              </a:rPr>
              <a:t>].</a:t>
            </a:r>
            <a:r>
              <a:rPr lang="en-US" b="1" dirty="0" err="1">
                <a:solidFill>
                  <a:schemeClr val="folHlink"/>
                </a:solidFill>
              </a:rPr>
              <a:t>seq</a:t>
            </a:r>
            <a:r>
              <a:rPr lang="en-US" b="1" dirty="0">
                <a:solidFill>
                  <a:schemeClr val="folHlink"/>
                </a:solidFill>
              </a:rPr>
              <a:t> == 0) {</a:t>
            </a:r>
          </a:p>
          <a:p>
            <a:r>
              <a:rPr lang="en-US" b="1" dirty="0">
                <a:solidFill>
                  <a:schemeClr val="folHlink"/>
                </a:solidFill>
              </a:rPr>
              <a:t> Node before = head[</a:t>
            </a:r>
            <a:r>
              <a:rPr lang="en-US" b="1" dirty="0" err="1">
                <a:solidFill>
                  <a:schemeClr val="folHlink"/>
                </a:solidFill>
              </a:rPr>
              <a:t>i</a:t>
            </a:r>
            <a:r>
              <a:rPr lang="en-US" b="1" dirty="0">
                <a:solidFill>
                  <a:schemeClr val="folHlink"/>
                </a:solidFill>
              </a:rPr>
              <a:t>]; </a:t>
            </a:r>
          </a:p>
          <a:p>
            <a:r>
              <a:rPr lang="en-US" b="1" dirty="0">
                <a:solidFill>
                  <a:srgbClr val="3333FF"/>
                </a:solidFill>
              </a:rPr>
              <a:t> Node help = announce[(before.seq + </a:t>
            </a:r>
            <a:r>
              <a:rPr lang="en-US" b="1" dirty="0" smtClean="0">
                <a:solidFill>
                  <a:srgbClr val="3333FF"/>
                </a:solidFill>
              </a:rPr>
              <a:t>1) </a:t>
            </a:r>
            <a:r>
              <a:rPr lang="en-US" b="1" dirty="0">
                <a:solidFill>
                  <a:srgbClr val="3333FF"/>
                </a:solidFill>
              </a:rPr>
              <a:t>% </a:t>
            </a:r>
            <a:r>
              <a:rPr lang="en-US" b="1" dirty="0" smtClean="0">
                <a:solidFill>
                  <a:srgbClr val="3333FF"/>
                </a:solidFill>
              </a:rPr>
              <a:t>n]; </a:t>
            </a:r>
            <a:endParaRPr lang="en-US" b="1" dirty="0">
              <a:solidFill>
                <a:srgbClr val="3333FF"/>
              </a:solidFill>
            </a:endParaRPr>
          </a:p>
          <a:p>
            <a:r>
              <a:rPr lang="en-US" b="1" dirty="0">
                <a:solidFill>
                  <a:schemeClr val="folHlink"/>
                </a:solidFill>
              </a:rPr>
              <a:t> if (help.seq == 0) </a:t>
            </a:r>
          </a:p>
          <a:p>
            <a:r>
              <a:rPr lang="en-US" b="1" dirty="0">
                <a:solidFill>
                  <a:schemeClr val="folHlink"/>
                </a:solidFill>
              </a:rPr>
              <a:t>     prefer = help;</a:t>
            </a:r>
          </a:p>
          <a:p>
            <a:r>
              <a:rPr lang="en-US" b="1" dirty="0">
                <a:solidFill>
                  <a:schemeClr val="folHlink"/>
                </a:solidFill>
              </a:rPr>
              <a:t>    else</a:t>
            </a:r>
          </a:p>
          <a:p>
            <a:r>
              <a:rPr lang="en-US" b="1" dirty="0">
                <a:solidFill>
                  <a:schemeClr val="folHlink"/>
                </a:solidFill>
              </a:rPr>
              <a:t>     prefer = announce[</a:t>
            </a:r>
            <a:r>
              <a:rPr lang="en-US" b="1" dirty="0" err="1">
                <a:solidFill>
                  <a:schemeClr val="folHlink"/>
                </a:solidFill>
              </a:rPr>
              <a:t>i</a:t>
            </a:r>
            <a:r>
              <a:rPr lang="en-US" b="1" dirty="0">
                <a:solidFill>
                  <a:schemeClr val="folHlink"/>
                </a:solidFill>
              </a:rPr>
              <a:t>]; </a:t>
            </a:r>
          </a:p>
          <a:p>
            <a:r>
              <a:rPr lang="en-US" b="1" dirty="0"/>
              <a:t>…</a:t>
            </a:r>
          </a:p>
        </p:txBody>
      </p:sp>
      <p:sp>
        <p:nvSpPr>
          <p:cNvPr id="91141" name="Rectangle 3"/>
          <p:cNvSpPr>
            <a:spLocks noGrp="1" noChangeArrowheads="1"/>
          </p:cNvSpPr>
          <p:nvPr>
            <p:ph type="title"/>
          </p:nvPr>
        </p:nvSpPr>
        <p:spPr>
          <a:xfrm>
            <a:off x="592138" y="393700"/>
            <a:ext cx="7772400" cy="1143000"/>
          </a:xfrm>
        </p:spPr>
        <p:txBody>
          <a:bodyPr/>
          <a:lstStyle/>
          <a:p>
            <a:r>
              <a:rPr lang="en-US" smtClean="0"/>
              <a:t>Sliding Help Window</a:t>
            </a:r>
          </a:p>
        </p:txBody>
      </p:sp>
      <p:sp>
        <p:nvSpPr>
          <p:cNvPr id="91142" name="Rectangle 4"/>
          <p:cNvSpPr>
            <a:spLocks noChangeArrowheads="1"/>
          </p:cNvSpPr>
          <p:nvPr/>
        </p:nvSpPr>
        <p:spPr bwMode="auto">
          <a:xfrm>
            <a:off x="676275" y="4652963"/>
            <a:ext cx="6345238" cy="946150"/>
          </a:xfrm>
          <a:prstGeom prst="rect">
            <a:avLst/>
          </a:prstGeom>
          <a:solidFill>
            <a:srgbClr val="FFFFCC"/>
          </a:solidFill>
          <a:ln w="9525">
            <a:noFill/>
            <a:miter lim="800000"/>
            <a:headEnd/>
            <a:tailEnd/>
          </a:ln>
        </p:spPr>
        <p:txBody>
          <a:bodyPr>
            <a:spAutoFit/>
          </a:bodyPr>
          <a:lstStyle/>
          <a:p>
            <a:pPr algn="ctr"/>
            <a:r>
              <a:rPr lang="en-US" sz="2800" b="1" dirty="0">
                <a:solidFill>
                  <a:srgbClr val="FF0000"/>
                </a:solidFill>
                <a:latin typeface="+mj-lt"/>
              </a:rPr>
              <a:t>In each main loop iteration pick another thread to help</a:t>
            </a:r>
          </a:p>
        </p:txBody>
      </p:sp>
      <p:sp>
        <p:nvSpPr>
          <p:cNvPr id="91143" name="AutoShape 5"/>
          <p:cNvSpPr>
            <a:spLocks noChangeArrowheads="1"/>
          </p:cNvSpPr>
          <p:nvPr/>
        </p:nvSpPr>
        <p:spPr bwMode="auto">
          <a:xfrm>
            <a:off x="750888" y="2613025"/>
            <a:ext cx="8043862" cy="493713"/>
          </a:xfrm>
          <a:prstGeom prst="wedgeRoundRectCallout">
            <a:avLst>
              <a:gd name="adj1" fmla="val -12880"/>
              <a:gd name="adj2" fmla="val 356111"/>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96</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p:cNvSpPr>
            <a:spLocks noChangeArrowheads="1"/>
          </p:cNvSpPr>
          <p:nvPr/>
        </p:nvSpPr>
        <p:spPr bwMode="auto">
          <a:xfrm>
            <a:off x="581025" y="1881188"/>
            <a:ext cx="8351838" cy="3046988"/>
          </a:xfrm>
          <a:prstGeom prst="rect">
            <a:avLst/>
          </a:prstGeom>
          <a:solidFill>
            <a:srgbClr val="FFFFCC"/>
          </a:solidFill>
          <a:ln w="9525">
            <a:noFill/>
            <a:miter lim="800000"/>
            <a:headEnd/>
            <a:tailEnd/>
          </a:ln>
        </p:spPr>
        <p:txBody>
          <a:bodyPr>
            <a:spAutoFit/>
          </a:bodyPr>
          <a:lstStyle/>
          <a:p>
            <a:r>
              <a:rPr lang="en-US" b="1" dirty="0">
                <a:solidFill>
                  <a:schemeClr val="folHlink"/>
                </a:solidFill>
              </a:rPr>
              <a:t>while (announce[</a:t>
            </a:r>
            <a:r>
              <a:rPr lang="en-US" b="1" dirty="0" err="1">
                <a:solidFill>
                  <a:schemeClr val="folHlink"/>
                </a:solidFill>
              </a:rPr>
              <a:t>i</a:t>
            </a:r>
            <a:r>
              <a:rPr lang="en-US" b="1" dirty="0">
                <a:solidFill>
                  <a:schemeClr val="folHlink"/>
                </a:solidFill>
              </a:rPr>
              <a:t>].</a:t>
            </a:r>
            <a:r>
              <a:rPr lang="en-US" b="1" dirty="0" err="1">
                <a:solidFill>
                  <a:schemeClr val="folHlink"/>
                </a:solidFill>
              </a:rPr>
              <a:t>seq</a:t>
            </a:r>
            <a:r>
              <a:rPr lang="en-US" b="1" dirty="0">
                <a:solidFill>
                  <a:schemeClr val="folHlink"/>
                </a:solidFill>
              </a:rPr>
              <a:t> == 0) {</a:t>
            </a:r>
          </a:p>
          <a:p>
            <a:r>
              <a:rPr lang="en-US" b="1" dirty="0">
                <a:solidFill>
                  <a:schemeClr val="folHlink"/>
                </a:solidFill>
              </a:rPr>
              <a:t> Node before = head[</a:t>
            </a:r>
            <a:r>
              <a:rPr lang="en-US" b="1" dirty="0" err="1">
                <a:solidFill>
                  <a:schemeClr val="folHlink"/>
                </a:solidFill>
              </a:rPr>
              <a:t>i</a:t>
            </a:r>
            <a:r>
              <a:rPr lang="en-US" b="1" dirty="0">
                <a:solidFill>
                  <a:schemeClr val="folHlink"/>
                </a:solidFill>
              </a:rPr>
              <a:t>]; </a:t>
            </a:r>
          </a:p>
          <a:p>
            <a:r>
              <a:rPr lang="en-US" b="1" dirty="0">
                <a:solidFill>
                  <a:schemeClr val="folHlink"/>
                </a:solidFill>
              </a:rPr>
              <a:t> Node help = announce[(before.seq + </a:t>
            </a:r>
            <a:r>
              <a:rPr lang="en-US" b="1" dirty="0" smtClean="0">
                <a:solidFill>
                  <a:schemeClr val="folHlink"/>
                </a:solidFill>
              </a:rPr>
              <a:t>1) </a:t>
            </a:r>
            <a:r>
              <a:rPr lang="en-US" b="1" dirty="0">
                <a:solidFill>
                  <a:schemeClr val="folHlink"/>
                </a:solidFill>
              </a:rPr>
              <a:t>% </a:t>
            </a:r>
            <a:r>
              <a:rPr lang="en-US" b="1" dirty="0" smtClean="0">
                <a:solidFill>
                  <a:schemeClr val="folHlink"/>
                </a:solidFill>
              </a:rPr>
              <a:t>n]; </a:t>
            </a:r>
            <a:endParaRPr lang="en-US" b="1" dirty="0">
              <a:solidFill>
                <a:schemeClr val="folHlink"/>
              </a:solidFill>
            </a:endParaRPr>
          </a:p>
          <a:p>
            <a:r>
              <a:rPr lang="en-US" b="1" dirty="0">
                <a:solidFill>
                  <a:schemeClr val="folHlink"/>
                </a:solidFill>
              </a:rPr>
              <a:t> </a:t>
            </a:r>
            <a:r>
              <a:rPr lang="en-US" b="1" dirty="0">
                <a:solidFill>
                  <a:schemeClr val="tx1"/>
                </a:solidFill>
              </a:rPr>
              <a:t>if</a:t>
            </a:r>
            <a:r>
              <a:rPr lang="en-US" b="1" dirty="0">
                <a:solidFill>
                  <a:srgbClr val="3333FF"/>
                </a:solidFill>
              </a:rPr>
              <a:t> (help.seq == 0) </a:t>
            </a:r>
          </a:p>
          <a:p>
            <a:r>
              <a:rPr lang="en-US" b="1" dirty="0">
                <a:solidFill>
                  <a:srgbClr val="3333FF"/>
                </a:solidFill>
              </a:rPr>
              <a:t>     prefer = help;</a:t>
            </a:r>
          </a:p>
          <a:p>
            <a:r>
              <a:rPr lang="en-US" b="1" dirty="0">
                <a:solidFill>
                  <a:srgbClr val="3333FF"/>
                </a:solidFill>
              </a:rPr>
              <a:t>    </a:t>
            </a:r>
            <a:r>
              <a:rPr lang="en-US" b="1" dirty="0">
                <a:solidFill>
                  <a:schemeClr val="tx1"/>
                </a:solidFill>
              </a:rPr>
              <a:t>else</a:t>
            </a:r>
          </a:p>
          <a:p>
            <a:r>
              <a:rPr lang="en-US" b="1" dirty="0">
                <a:solidFill>
                  <a:srgbClr val="3333FF"/>
                </a:solidFill>
              </a:rPr>
              <a:t>     prefer = announce[</a:t>
            </a:r>
            <a:r>
              <a:rPr lang="en-US" b="1" dirty="0" err="1">
                <a:solidFill>
                  <a:srgbClr val="3333FF"/>
                </a:solidFill>
              </a:rPr>
              <a:t>i</a:t>
            </a:r>
            <a:r>
              <a:rPr lang="en-US" b="1" dirty="0">
                <a:solidFill>
                  <a:srgbClr val="3333FF"/>
                </a:solidFill>
              </a:rPr>
              <a:t>];</a:t>
            </a:r>
            <a:r>
              <a:rPr lang="en-US" b="1" dirty="0">
                <a:solidFill>
                  <a:schemeClr val="folHlink"/>
                </a:solidFill>
              </a:rPr>
              <a:t> </a:t>
            </a:r>
          </a:p>
          <a:p>
            <a:r>
              <a:rPr lang="en-US" b="1" dirty="0"/>
              <a:t>…</a:t>
            </a:r>
          </a:p>
        </p:txBody>
      </p:sp>
      <p:sp>
        <p:nvSpPr>
          <p:cNvPr id="92165" name="Rectangle 3"/>
          <p:cNvSpPr>
            <a:spLocks noGrp="1" noChangeArrowheads="1"/>
          </p:cNvSpPr>
          <p:nvPr>
            <p:ph type="title"/>
          </p:nvPr>
        </p:nvSpPr>
        <p:spPr>
          <a:xfrm>
            <a:off x="592138" y="393700"/>
            <a:ext cx="7772400" cy="1143000"/>
          </a:xfrm>
        </p:spPr>
        <p:txBody>
          <a:bodyPr/>
          <a:lstStyle/>
          <a:p>
            <a:r>
              <a:rPr lang="en-US" smtClean="0"/>
              <a:t>Sliding Help Window</a:t>
            </a:r>
          </a:p>
        </p:txBody>
      </p:sp>
      <p:sp>
        <p:nvSpPr>
          <p:cNvPr id="92166" name="Rectangle 6"/>
          <p:cNvSpPr>
            <a:spLocks noChangeArrowheads="1"/>
          </p:cNvSpPr>
          <p:nvPr/>
        </p:nvSpPr>
        <p:spPr bwMode="auto">
          <a:xfrm>
            <a:off x="2601913" y="1390650"/>
            <a:ext cx="6121400" cy="946150"/>
          </a:xfrm>
          <a:prstGeom prst="rect">
            <a:avLst/>
          </a:prstGeom>
          <a:solidFill>
            <a:srgbClr val="FFFFCC"/>
          </a:solidFill>
          <a:ln w="9525">
            <a:noFill/>
            <a:miter lim="800000"/>
            <a:headEnd/>
            <a:tailEnd/>
          </a:ln>
        </p:spPr>
        <p:txBody>
          <a:bodyPr>
            <a:spAutoFit/>
          </a:bodyPr>
          <a:lstStyle/>
          <a:p>
            <a:pPr algn="ctr"/>
            <a:r>
              <a:rPr lang="en-US" sz="2800" b="1" dirty="0">
                <a:solidFill>
                  <a:srgbClr val="FF0000"/>
                </a:solidFill>
                <a:latin typeface="+mj-lt"/>
              </a:rPr>
              <a:t>Help if help required, but otherwise it’s all about me!</a:t>
            </a:r>
          </a:p>
        </p:txBody>
      </p:sp>
      <p:sp>
        <p:nvSpPr>
          <p:cNvPr id="92167" name="AutoShape 7"/>
          <p:cNvSpPr>
            <a:spLocks noChangeArrowheads="1"/>
          </p:cNvSpPr>
          <p:nvPr/>
        </p:nvSpPr>
        <p:spPr bwMode="auto">
          <a:xfrm>
            <a:off x="682625" y="2938463"/>
            <a:ext cx="5087938" cy="1717675"/>
          </a:xfrm>
          <a:prstGeom prst="wedgeRoundRectCallout">
            <a:avLst>
              <a:gd name="adj1" fmla="val 36616"/>
              <a:gd name="adj2" fmla="val -78833"/>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97</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2"/>
          <p:cNvSpPr>
            <a:spLocks noGrp="1" noChangeArrowheads="1"/>
          </p:cNvSpPr>
          <p:nvPr>
            <p:ph type="title"/>
          </p:nvPr>
        </p:nvSpPr>
        <p:spPr/>
        <p:txBody>
          <a:bodyPr/>
          <a:lstStyle/>
          <a:p>
            <a:r>
              <a:rPr lang="en-US" sz="4800" smtClean="0"/>
              <a:t>Rest is Same as Lock-free</a:t>
            </a:r>
          </a:p>
        </p:txBody>
      </p:sp>
      <p:sp>
        <p:nvSpPr>
          <p:cNvPr id="93189" name="Rectangle 3"/>
          <p:cNvSpPr>
            <a:spLocks noChangeArrowheads="1"/>
          </p:cNvSpPr>
          <p:nvPr/>
        </p:nvSpPr>
        <p:spPr bwMode="auto">
          <a:xfrm>
            <a:off x="847725" y="2071688"/>
            <a:ext cx="7426325" cy="3046412"/>
          </a:xfrm>
          <a:prstGeom prst="rect">
            <a:avLst/>
          </a:prstGeom>
          <a:solidFill>
            <a:srgbClr val="FFFFCC"/>
          </a:solidFill>
          <a:ln w="9525">
            <a:noFill/>
            <a:miter lim="800000"/>
            <a:headEnd/>
            <a:tailEnd/>
          </a:ln>
        </p:spPr>
        <p:txBody>
          <a:bodyPr>
            <a:spAutoFit/>
          </a:bodyPr>
          <a:lstStyle/>
          <a:p>
            <a:r>
              <a:rPr lang="en-US" b="1">
                <a:solidFill>
                  <a:schemeClr val="tx1"/>
                </a:solidFill>
              </a:rPr>
              <a:t> while</a:t>
            </a:r>
            <a:r>
              <a:rPr lang="en-US" b="1"/>
              <a:t> (announce[i].seq == 0) {</a:t>
            </a:r>
          </a:p>
          <a:p>
            <a:r>
              <a:rPr lang="en-US" b="1"/>
              <a:t>   … </a:t>
            </a:r>
          </a:p>
          <a:p>
            <a:r>
              <a:rPr lang="en-US" b="1">
                <a:solidFill>
                  <a:srgbClr val="3333FF"/>
                </a:solidFill>
              </a:rPr>
              <a:t>   Node after = </a:t>
            </a:r>
          </a:p>
          <a:p>
            <a:r>
              <a:rPr lang="en-US" b="1"/>
              <a:t>    before.decideNext.decide(prefer);</a:t>
            </a:r>
          </a:p>
          <a:p>
            <a:r>
              <a:rPr lang="en-US" b="1"/>
              <a:t>   before.next = after; </a:t>
            </a:r>
          </a:p>
          <a:p>
            <a:r>
              <a:rPr lang="en-US" b="1"/>
              <a:t>   after.seq = before.seq + 1;</a:t>
            </a:r>
          </a:p>
          <a:p>
            <a:r>
              <a:rPr lang="en-US" b="1"/>
              <a:t>   head[i] = after;    </a:t>
            </a:r>
          </a:p>
          <a:p>
            <a:r>
              <a:rPr lang="en-US" b="1"/>
              <a:t>  }</a:t>
            </a:r>
          </a:p>
        </p:txBody>
      </p:sp>
      <p:sp>
        <p:nvSpPr>
          <p:cNvPr id="6" name="Slide Number Placeholder 5"/>
          <p:cNvSpPr>
            <a:spLocks noGrp="1"/>
          </p:cNvSpPr>
          <p:nvPr>
            <p:ph type="sldNum" sz="quarter" idx="11"/>
          </p:nvPr>
        </p:nvSpPr>
        <p:spPr/>
        <p:txBody>
          <a:bodyPr/>
          <a:lstStyle/>
          <a:p>
            <a:pPr>
              <a:defRPr/>
            </a:pPr>
            <a:fld id="{E6B53126-0003-4205-8CA0-12067C577708}" type="slidenum">
              <a:rPr lang="ar-SA" smtClean="0"/>
              <a:pPr>
                <a:defRPr/>
              </a:pPr>
              <a:t>98</a:t>
            </a:fld>
            <a:endParaRPr lang="en-US"/>
          </a:p>
        </p:txBody>
      </p:sp>
      <p:sp>
        <p:nvSpPr>
          <p:cNvPr id="7" name="Footer Placeholder 6"/>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3"/>
          <p:cNvSpPr>
            <a:spLocks noGrp="1" noChangeArrowheads="1"/>
          </p:cNvSpPr>
          <p:nvPr>
            <p:ph type="title"/>
          </p:nvPr>
        </p:nvSpPr>
        <p:spPr/>
        <p:txBody>
          <a:bodyPr/>
          <a:lstStyle/>
          <a:p>
            <a:r>
              <a:rPr lang="en-US" sz="4800" smtClean="0"/>
              <a:t>Rest is Same as Lock-free</a:t>
            </a:r>
          </a:p>
        </p:txBody>
      </p:sp>
      <p:sp>
        <p:nvSpPr>
          <p:cNvPr id="95237" name="Rectangle 4"/>
          <p:cNvSpPr>
            <a:spLocks noChangeArrowheads="1"/>
          </p:cNvSpPr>
          <p:nvPr/>
        </p:nvSpPr>
        <p:spPr bwMode="auto">
          <a:xfrm>
            <a:off x="847725" y="2071688"/>
            <a:ext cx="7426325" cy="3046412"/>
          </a:xfrm>
          <a:prstGeom prst="rect">
            <a:avLst/>
          </a:prstGeom>
          <a:solidFill>
            <a:srgbClr val="FFFFCC"/>
          </a:solidFill>
          <a:ln w="9525">
            <a:noFill/>
            <a:miter lim="800000"/>
            <a:headEnd/>
            <a:tailEnd/>
          </a:ln>
        </p:spPr>
        <p:txBody>
          <a:bodyPr>
            <a:spAutoFit/>
          </a:bodyPr>
          <a:lstStyle/>
          <a:p>
            <a:pPr>
              <a:defRPr/>
            </a:pPr>
            <a:r>
              <a:rPr lang="en-US" b="1" dirty="0">
                <a:solidFill>
                  <a:schemeClr val="bg1">
                    <a:lumMod val="75000"/>
                  </a:schemeClr>
                </a:solidFill>
              </a:rPr>
              <a:t> while (announce[</a:t>
            </a:r>
            <a:r>
              <a:rPr lang="en-US" b="1" dirty="0" err="1">
                <a:solidFill>
                  <a:schemeClr val="bg1">
                    <a:lumMod val="75000"/>
                  </a:schemeClr>
                </a:solidFill>
              </a:rPr>
              <a:t>i</a:t>
            </a:r>
            <a:r>
              <a:rPr lang="en-US" b="1" dirty="0">
                <a:solidFill>
                  <a:schemeClr val="bg1">
                    <a:lumMod val="75000"/>
                  </a:schemeClr>
                </a:solidFill>
              </a:rPr>
              <a:t>].</a:t>
            </a:r>
            <a:r>
              <a:rPr lang="en-US" b="1" dirty="0" err="1">
                <a:solidFill>
                  <a:schemeClr val="bg1">
                    <a:lumMod val="75000"/>
                  </a:schemeClr>
                </a:solidFill>
              </a:rPr>
              <a:t>seq</a:t>
            </a:r>
            <a:r>
              <a:rPr lang="en-US" b="1" dirty="0">
                <a:solidFill>
                  <a:schemeClr val="bg1">
                    <a:lumMod val="75000"/>
                  </a:schemeClr>
                </a:solidFill>
              </a:rPr>
              <a:t> == 0) {</a:t>
            </a:r>
          </a:p>
          <a:p>
            <a:pPr>
              <a:defRPr/>
            </a:pPr>
            <a:r>
              <a:rPr lang="en-US" b="1" dirty="0"/>
              <a:t>   </a:t>
            </a:r>
            <a:r>
              <a:rPr lang="en-US" b="1" dirty="0">
                <a:solidFill>
                  <a:schemeClr val="folHlink"/>
                </a:solidFill>
              </a:rPr>
              <a:t>…</a:t>
            </a:r>
            <a:r>
              <a:rPr lang="en-US" b="1" dirty="0"/>
              <a:t> </a:t>
            </a:r>
          </a:p>
          <a:p>
            <a:pPr>
              <a:defRPr/>
            </a:pPr>
            <a:r>
              <a:rPr lang="en-US" b="1" dirty="0">
                <a:solidFill>
                  <a:srgbClr val="3333FF"/>
                </a:solidFill>
              </a:rPr>
              <a:t>   Node after = </a:t>
            </a:r>
          </a:p>
          <a:p>
            <a:pPr>
              <a:defRPr/>
            </a:pPr>
            <a:r>
              <a:rPr lang="en-US" b="1" dirty="0"/>
              <a:t>    </a:t>
            </a:r>
            <a:r>
              <a:rPr lang="en-US" b="1" dirty="0" err="1"/>
              <a:t>before.decideNext.decide</a:t>
            </a:r>
            <a:r>
              <a:rPr lang="en-US" b="1" dirty="0"/>
              <a:t>(prefer);</a:t>
            </a:r>
          </a:p>
          <a:p>
            <a:pPr>
              <a:defRPr/>
            </a:pPr>
            <a:r>
              <a:rPr lang="en-US" b="1" dirty="0"/>
              <a:t>   </a:t>
            </a:r>
            <a:r>
              <a:rPr lang="en-US" b="1" dirty="0" err="1">
                <a:solidFill>
                  <a:schemeClr val="folHlink"/>
                </a:solidFill>
              </a:rPr>
              <a:t>before.next</a:t>
            </a:r>
            <a:r>
              <a:rPr lang="en-US" b="1" dirty="0">
                <a:solidFill>
                  <a:schemeClr val="folHlink"/>
                </a:solidFill>
              </a:rPr>
              <a:t> = after; </a:t>
            </a:r>
          </a:p>
          <a:p>
            <a:pPr>
              <a:defRPr/>
            </a:pPr>
            <a:r>
              <a:rPr lang="en-US" b="1" dirty="0">
                <a:solidFill>
                  <a:schemeClr val="folHlink"/>
                </a:solidFill>
              </a:rPr>
              <a:t>   after.seq = before.seq + 1;</a:t>
            </a:r>
          </a:p>
          <a:p>
            <a:pPr>
              <a:defRPr/>
            </a:pPr>
            <a:r>
              <a:rPr lang="en-US" b="1" dirty="0">
                <a:solidFill>
                  <a:schemeClr val="folHlink"/>
                </a:solidFill>
              </a:rPr>
              <a:t>   head[</a:t>
            </a:r>
            <a:r>
              <a:rPr lang="en-US" b="1" dirty="0" err="1">
                <a:solidFill>
                  <a:schemeClr val="folHlink"/>
                </a:solidFill>
              </a:rPr>
              <a:t>i</a:t>
            </a:r>
            <a:r>
              <a:rPr lang="en-US" b="1" dirty="0">
                <a:solidFill>
                  <a:schemeClr val="folHlink"/>
                </a:solidFill>
              </a:rPr>
              <a:t>] = after;    </a:t>
            </a:r>
          </a:p>
          <a:p>
            <a:pPr>
              <a:defRPr/>
            </a:pPr>
            <a:r>
              <a:rPr lang="en-US" b="1" dirty="0">
                <a:solidFill>
                  <a:schemeClr val="folHlink"/>
                </a:solidFill>
              </a:rPr>
              <a:t>  }</a:t>
            </a:r>
          </a:p>
        </p:txBody>
      </p:sp>
      <p:sp>
        <p:nvSpPr>
          <p:cNvPr id="94214" name="Rectangle 5"/>
          <p:cNvSpPr>
            <a:spLocks noChangeArrowheads="1"/>
          </p:cNvSpPr>
          <p:nvPr/>
        </p:nvSpPr>
        <p:spPr bwMode="auto">
          <a:xfrm>
            <a:off x="493713" y="4846638"/>
            <a:ext cx="8321675" cy="519112"/>
          </a:xfrm>
          <a:prstGeom prst="rect">
            <a:avLst/>
          </a:prstGeom>
          <a:solidFill>
            <a:srgbClr val="FFFFCC"/>
          </a:solidFill>
          <a:ln w="9525">
            <a:noFill/>
            <a:miter lim="800000"/>
            <a:headEnd/>
            <a:tailEnd/>
          </a:ln>
        </p:spPr>
        <p:txBody>
          <a:bodyPr>
            <a:spAutoFit/>
          </a:bodyPr>
          <a:lstStyle/>
          <a:p>
            <a:pPr algn="ctr"/>
            <a:r>
              <a:rPr lang="en-US" sz="2800" b="1" dirty="0" smtClean="0">
                <a:solidFill>
                  <a:srgbClr val="FF0000"/>
                </a:solidFill>
                <a:latin typeface="+mj-lt"/>
              </a:rPr>
              <a:t>Call consensus to attempt to append</a:t>
            </a:r>
            <a:endParaRPr lang="en-US" sz="2800" b="1" dirty="0">
              <a:solidFill>
                <a:srgbClr val="FF0000"/>
              </a:solidFill>
              <a:latin typeface="+mj-lt"/>
            </a:endParaRPr>
          </a:p>
        </p:txBody>
      </p:sp>
      <p:sp>
        <p:nvSpPr>
          <p:cNvPr id="94215" name="AutoShape 6"/>
          <p:cNvSpPr>
            <a:spLocks noChangeArrowheads="1"/>
          </p:cNvSpPr>
          <p:nvPr/>
        </p:nvSpPr>
        <p:spPr bwMode="auto">
          <a:xfrm>
            <a:off x="1152525" y="2828925"/>
            <a:ext cx="6916738" cy="774700"/>
          </a:xfrm>
          <a:prstGeom prst="wedgeRoundRectCallout">
            <a:avLst>
              <a:gd name="adj1" fmla="val 7699"/>
              <a:gd name="adj2" fmla="val 209222"/>
              <a:gd name="adj3" fmla="val 16667"/>
            </a:avLst>
          </a:prstGeom>
          <a:noFill/>
          <a:ln w="38100">
            <a:solidFill>
              <a:srgbClr val="FF0000"/>
            </a:solidFill>
            <a:miter lim="800000"/>
            <a:headEnd/>
            <a:tailEnd/>
          </a:ln>
        </p:spPr>
        <p:txBody>
          <a:bodyPr anchor="ctr"/>
          <a:lstStyle/>
          <a:p>
            <a:pPr algn="ctr"/>
            <a:endParaRPr lang="en-US" sz="4400" b="1" dirty="0">
              <a:solidFill>
                <a:srgbClr val="FF0000"/>
              </a:solidFill>
              <a:latin typeface="Arial" pitchFamily="34" charset="0"/>
            </a:endParaRPr>
          </a:p>
        </p:txBody>
      </p:sp>
      <p:sp>
        <p:nvSpPr>
          <p:cNvPr id="8" name="Slide Number Placeholder 7"/>
          <p:cNvSpPr>
            <a:spLocks noGrp="1"/>
          </p:cNvSpPr>
          <p:nvPr>
            <p:ph type="sldNum" sz="quarter" idx="11"/>
          </p:nvPr>
        </p:nvSpPr>
        <p:spPr/>
        <p:txBody>
          <a:bodyPr/>
          <a:lstStyle/>
          <a:p>
            <a:pPr>
              <a:defRPr/>
            </a:pPr>
            <a:fld id="{E6B53126-0003-4205-8CA0-12067C577708}" type="slidenum">
              <a:rPr lang="ar-SA" smtClean="0"/>
              <a:pPr>
                <a:defRPr/>
              </a:pPr>
              <a:t>99</a:t>
            </a:fld>
            <a:endParaRPr lang="en-US"/>
          </a:p>
        </p:txBody>
      </p:sp>
      <p:sp>
        <p:nvSpPr>
          <p:cNvPr id="9" name="Footer Placeholder 8"/>
          <p:cNvSpPr>
            <a:spLocks noGrp="1"/>
          </p:cNvSpPr>
          <p:nvPr>
            <p:ph type="ftr" sz="quarter" idx="10"/>
          </p:nvPr>
        </p:nvSpPr>
        <p:spPr/>
        <p:txBody>
          <a:bodyPr/>
          <a:lstStyle/>
          <a:p>
            <a:pPr>
              <a:defRPr/>
            </a:pPr>
            <a:r>
              <a:rPr lang="en-US" smtClean="0"/>
              <a:t>Art of Multiprocessor Programming</a:t>
            </a:r>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outerShdw dist="107763" dir="2700000"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0000FF"/>
            </a:solidFill>
            <a:effectLst/>
            <a:latin typeface="Lucida Console" pitchFamily="49" charset="0"/>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outerShdw dist="107763" dir="2700000"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0000FF"/>
            </a:solidFill>
            <a:effectLst/>
            <a:latin typeface="Lucida Console" pitchFamily="49" charset="0"/>
          </a:defRPr>
        </a:defPPr>
      </a:lstStyle>
    </a:lnDef>
  </a:objectDefaults>
  <a:extraClrSchemeLst>
    <a:extraClrScheme>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10382</TotalTime>
  <Words>7557</Words>
  <Application>Microsoft Office PowerPoint</Application>
  <PresentationFormat>Overhead</PresentationFormat>
  <Paragraphs>1590</Paragraphs>
  <Slides>121</Slides>
  <Notes>121</Notes>
  <HiddenSlides>0</HiddenSlides>
  <MMClips>0</MMClips>
  <ScaleCrop>false</ScaleCrop>
  <HeadingPairs>
    <vt:vector size="4" baseType="variant">
      <vt:variant>
        <vt:lpstr>Theme</vt:lpstr>
      </vt:variant>
      <vt:variant>
        <vt:i4>1</vt:i4>
      </vt:variant>
      <vt:variant>
        <vt:lpstr>Slide Titles</vt:lpstr>
      </vt:variant>
      <vt:variant>
        <vt:i4>121</vt:i4>
      </vt:variant>
    </vt:vector>
  </HeadingPairs>
  <TitlesOfParts>
    <vt:vector size="122" baseType="lpstr">
      <vt:lpstr>Blank Presentation</vt:lpstr>
      <vt:lpstr>Universality of Consensus</vt:lpstr>
      <vt:lpstr>Turing Computability</vt:lpstr>
      <vt:lpstr>Slide 3</vt:lpstr>
      <vt:lpstr>Consensus Hierarchy</vt:lpstr>
      <vt:lpstr>Who Implements Whom?</vt:lpstr>
      <vt:lpstr>Hypothesis</vt:lpstr>
      <vt:lpstr>Theorem: Universality</vt:lpstr>
      <vt:lpstr>Proof Outline</vt:lpstr>
      <vt:lpstr>Like a Turing Machine</vt:lpstr>
      <vt:lpstr>A Generic Sequential Object</vt:lpstr>
      <vt:lpstr>A Generic Sequential Object</vt:lpstr>
      <vt:lpstr>Invocation</vt:lpstr>
      <vt:lpstr>Invocation</vt:lpstr>
      <vt:lpstr>Invocation</vt:lpstr>
      <vt:lpstr>A Generic Sequential Object</vt:lpstr>
      <vt:lpstr>A Generic Sequential Object</vt:lpstr>
      <vt:lpstr>Response</vt:lpstr>
      <vt:lpstr>Response</vt:lpstr>
      <vt:lpstr>Universal Concurrent Object</vt:lpstr>
      <vt:lpstr>Start with Lock-Free Universal Construction</vt:lpstr>
      <vt:lpstr>Naïve Idea</vt:lpstr>
      <vt:lpstr>Naïve Idea</vt:lpstr>
      <vt:lpstr>Naïve Idea</vt:lpstr>
      <vt:lpstr>Once is not Enough?</vt:lpstr>
      <vt:lpstr>Improved Idea: Linked-List Representation</vt:lpstr>
      <vt:lpstr> Universal Construction</vt:lpstr>
      <vt:lpstr> Universal Construction</vt:lpstr>
      <vt:lpstr>Basic Idea</vt:lpstr>
      <vt:lpstr>Basic Idea</vt:lpstr>
      <vt:lpstr>Basic Idea</vt:lpstr>
      <vt:lpstr>Basic Data Structures</vt:lpstr>
      <vt:lpstr>Basic Data Structures</vt:lpstr>
      <vt:lpstr>Basic Data Structures</vt:lpstr>
      <vt:lpstr>Basic Data Structures</vt:lpstr>
      <vt:lpstr>Basic Data Structures</vt:lpstr>
      <vt:lpstr>Basic Data Structures</vt:lpstr>
      <vt:lpstr>Basic Data Structures</vt:lpstr>
      <vt:lpstr>Universal Object</vt:lpstr>
      <vt:lpstr>Universal Object</vt:lpstr>
      <vt:lpstr>The Solution</vt:lpstr>
      <vt:lpstr>Universal Object</vt:lpstr>
      <vt:lpstr>Universal Object</vt:lpstr>
      <vt:lpstr>Universal Object</vt:lpstr>
      <vt:lpstr>Universal Object</vt:lpstr>
      <vt:lpstr>Find Max Head Value</vt:lpstr>
      <vt:lpstr>Find Max Head Value</vt:lpstr>
      <vt:lpstr>Find Max Head Value</vt:lpstr>
      <vt:lpstr>Find Max Head Value</vt:lpstr>
      <vt:lpstr>Universal Application Part I</vt:lpstr>
      <vt:lpstr>Universal Application Part I</vt:lpstr>
      <vt:lpstr>Universal Application Part I</vt:lpstr>
      <vt:lpstr>Universal Application Part I</vt:lpstr>
      <vt:lpstr>Universal Application Part I</vt:lpstr>
      <vt:lpstr>Universal Application Part I</vt:lpstr>
      <vt:lpstr>Universal Application Part I</vt:lpstr>
      <vt:lpstr>Universal Application</vt:lpstr>
      <vt:lpstr>Universal Application Part I</vt:lpstr>
      <vt:lpstr>Universal Application Part I</vt:lpstr>
      <vt:lpstr>Part 2 – Compute Response</vt:lpstr>
      <vt:lpstr>Universal Application Part 2</vt:lpstr>
      <vt:lpstr>Universal Application Part II</vt:lpstr>
      <vt:lpstr>Universal Application Part II</vt:lpstr>
      <vt:lpstr>Universal Application Part II</vt:lpstr>
      <vt:lpstr>Universal Application Part II</vt:lpstr>
      <vt:lpstr>Universal Application Part II</vt:lpstr>
      <vt:lpstr>Universal Application Part II</vt:lpstr>
      <vt:lpstr>Correctness</vt:lpstr>
      <vt:lpstr>Lock-freedom</vt:lpstr>
      <vt:lpstr>Wait-free Construction</vt:lpstr>
      <vt:lpstr>Helping</vt:lpstr>
      <vt:lpstr>Wait-free Construction</vt:lpstr>
      <vt:lpstr>The Announce Array</vt:lpstr>
      <vt:lpstr>The Announce Array</vt:lpstr>
      <vt:lpstr>The Announce Array</vt:lpstr>
      <vt:lpstr>A Cry For Help</vt:lpstr>
      <vt:lpstr>A Cry For Help</vt:lpstr>
      <vt:lpstr>A Cry For Help</vt:lpstr>
      <vt:lpstr>A Cry For Help</vt:lpstr>
      <vt:lpstr>Main Loop</vt:lpstr>
      <vt:lpstr>Main Loop</vt:lpstr>
      <vt:lpstr>Main Loop</vt:lpstr>
      <vt:lpstr>Main Loop</vt:lpstr>
      <vt:lpstr>Main Loop</vt:lpstr>
      <vt:lpstr>Main Loop</vt:lpstr>
      <vt:lpstr>Main Loop</vt:lpstr>
      <vt:lpstr>Altruism</vt:lpstr>
      <vt:lpstr>Altruism</vt:lpstr>
      <vt:lpstr>Altruism</vt:lpstr>
      <vt:lpstr>Help!</vt:lpstr>
      <vt:lpstr>Help!</vt:lpstr>
      <vt:lpstr>Help!</vt:lpstr>
      <vt:lpstr>Help!</vt:lpstr>
      <vt:lpstr>Sliding Window Lemma</vt:lpstr>
      <vt:lpstr>Helping</vt:lpstr>
      <vt:lpstr>The Sliding Help Window</vt:lpstr>
      <vt:lpstr>Sliding Help Window</vt:lpstr>
      <vt:lpstr>Sliding Help Window</vt:lpstr>
      <vt:lpstr>Rest is Same as Lock-free</vt:lpstr>
      <vt:lpstr>Rest is Same as Lock-free</vt:lpstr>
      <vt:lpstr>Rest is Same as Lock-free</vt:lpstr>
      <vt:lpstr>Rest is Same as Lock-free</vt:lpstr>
      <vt:lpstr>Finishing the Job</vt:lpstr>
      <vt:lpstr>Finishing the Job</vt:lpstr>
      <vt:lpstr>Finishing the Job</vt:lpstr>
      <vt:lpstr>Then Same Part II</vt:lpstr>
      <vt:lpstr>Universal Application Part II</vt:lpstr>
      <vt:lpstr>Shared-Memory Computability</vt:lpstr>
      <vt:lpstr>Swap (getAndSet) not Universal</vt:lpstr>
      <vt:lpstr>Slide 109</vt:lpstr>
      <vt:lpstr>Slide 110</vt:lpstr>
      <vt:lpstr>CompareAndSet is Universal</vt:lpstr>
      <vt:lpstr>CompareAndSet is Universal</vt:lpstr>
      <vt:lpstr>CompareAndSet is Universal</vt:lpstr>
      <vt:lpstr>On Older Architectures</vt:lpstr>
      <vt:lpstr>On Newer Architectures</vt:lpstr>
      <vt:lpstr>Practical Implications</vt:lpstr>
      <vt:lpstr>Shared-Memory Computability</vt:lpstr>
      <vt:lpstr>Veni, Vidi, Vici</vt:lpstr>
      <vt:lpstr>Veni, Vidi, Vici</vt:lpstr>
      <vt:lpstr>Veni, Vidi, Vici</vt:lpstr>
      <vt:lpstr>Slide 121</vt:lpstr>
    </vt:vector>
  </TitlesOfParts>
  <Company>Brown University and Tel Aviv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Multiprocessor Synchronization</dc:title>
  <dc:creator>Maurice Herlihy and Nir Shavit</dc:creator>
  <cp:lastModifiedBy>mph</cp:lastModifiedBy>
  <cp:revision>666</cp:revision>
  <cp:lastPrinted>1999-05-13T01:42:18Z</cp:lastPrinted>
  <dcterms:created xsi:type="dcterms:W3CDTF">1999-05-12T13:47:53Z</dcterms:created>
  <dcterms:modified xsi:type="dcterms:W3CDTF">2011-10-05T18:52:35Z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iveCommons_Licensed">
    <vt:bool>true</vt:bool>
  </property>
  <property fmtid="{D5CDD505-2E9C-101B-9397-08002B2CF9AE}" pid="3" name="CreativeCommons_LicenseURL">
    <vt:lpwstr>http://creativecommons.org/licenses/by-nc-sa/2.5/</vt:lpwstr>
  </property>
  <property fmtid="{D5CDD505-2E9C-101B-9397-08002B2CF9AE}" pid="4" name="CreativeCommons_Derivatives">
    <vt:lpwstr>Share Alike</vt:lpwstr>
  </property>
  <property fmtid="{D5CDD505-2E9C-101B-9397-08002B2CF9AE}" pid="5" name="CreativeCommons_CommercialUse">
    <vt:lpwstr>No</vt:lpwstr>
  </property>
  <property fmtid="{D5CDD505-2E9C-101B-9397-08002B2CF9AE}" pid="6" name="CreativeCommons_Jurisdiction">
    <vt:lpwstr/>
  </property>
</Properties>
</file>