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</p:sldMasterIdLst>
  <p:sldIdLst>
    <p:sldId id="272" r:id="rId3"/>
    <p:sldId id="266" r:id="rId4"/>
    <p:sldId id="267" r:id="rId5"/>
    <p:sldId id="268" r:id="rId6"/>
    <p:sldId id="269" r:id="rId7"/>
    <p:sldId id="270" r:id="rId8"/>
    <p:sldId id="273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AC9"/>
    <a:srgbClr val="61B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648A7-6277-45CD-AA57-510AECB02D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4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43DA-B202-46E8-86AC-4CA2B1E5CF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5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DD8A9-EBCC-4002-B01C-5482A3F41B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9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471FD-10CF-4A35-BADE-F2A0207E75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6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817F5-8ABA-45A0-8D61-6542F73E1B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7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4" y="107156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6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1CCA6-86E1-4707-A511-AD48BDB18C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0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2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769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Information – Selective Disclosure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7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3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/>
          <a:stretch/>
        </p:blipFill>
        <p:spPr>
          <a:xfrm>
            <a:off x="-9136" y="0"/>
            <a:ext cx="9162274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Information – Selective Disclosure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4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769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Information – Selective Disclosure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1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18"/>
          <p:cNvGrpSpPr>
            <a:grpSpLocks/>
          </p:cNvGrpSpPr>
          <p:nvPr userDrawn="1"/>
        </p:nvGrpSpPr>
        <p:grpSpPr bwMode="auto">
          <a:xfrm>
            <a:off x="-7938" y="4742260"/>
            <a:ext cx="8815388" cy="350044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9" y="4830367"/>
            <a:ext cx="1874837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16B05-872C-47D0-96AF-F26AFA85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3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6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60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88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48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00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9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66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50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1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-7938" y="4742260"/>
            <a:ext cx="8815388" cy="350044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9" y="4830367"/>
            <a:ext cx="1874837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151AA-E17B-4A7A-9714-3FE78E79C7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52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-7938" y="4742260"/>
            <a:ext cx="8815388" cy="350044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9" y="4830367"/>
            <a:ext cx="1874837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6BD56-0D81-443B-A50A-34D946B806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6" y="786351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9A8CC-6F34-407A-B4F9-DC1630DC76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3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447F7-2A40-487C-AD25-E258AB8AEE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0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5847-41F4-4C92-8C42-21BF9760B9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3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C8CC-F167-4314-BC81-EAA9DE5DC2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6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4681C-B4FE-41C5-9A71-7AB2200AF3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2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6" y="794148"/>
            <a:ext cx="8467725" cy="370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3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2791938-6A2E-43BD-93AB-FAF25D7E4ED7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32" name="Group 16"/>
          <p:cNvGrpSpPr>
            <a:grpSpLocks/>
          </p:cNvGrpSpPr>
          <p:nvPr userDrawn="1"/>
        </p:nvGrpSpPr>
        <p:grpSpPr bwMode="auto">
          <a:xfrm>
            <a:off x="-7938" y="4742260"/>
            <a:ext cx="8815388" cy="350044"/>
            <a:chOff x="-7620" y="6323077"/>
            <a:chExt cx="8814816" cy="4663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-560388" y="-615553"/>
            <a:ext cx="8815388" cy="350044"/>
            <a:chOff x="-7620" y="6323077"/>
            <a:chExt cx="8814816" cy="4663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7620" y="6324664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>
            <a:off x="-496888" y="-613172"/>
            <a:ext cx="8740776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27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60948" y="4806157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613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Information – Selective Disclosure</a:t>
            </a:r>
            <a:endParaRPr lang="en-US" sz="700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252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ECC4DEF-5888-4484-BAD5-734E2318D8EB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/>
          <a:p>
            <a:r>
              <a:rPr lang="en-US" altLang="en-US" dirty="0" smtClean="0"/>
              <a:t>Final Presentation Template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Name</a:t>
            </a:r>
          </a:p>
          <a:p>
            <a:pPr eaLnBrk="1" hangingPunct="1"/>
            <a:r>
              <a:rPr lang="en-US" altLang="en-US" dirty="0" smtClean="0"/>
              <a:t>Date</a:t>
            </a:r>
          </a:p>
          <a:p>
            <a:pPr eaLnBrk="1" hangingPunct="1"/>
            <a:r>
              <a:rPr lang="en-US" altLang="en-US" dirty="0" smtClean="0"/>
              <a:t>Group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31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Agenda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333376" y="785812"/>
            <a:ext cx="8467725" cy="3709988"/>
          </a:xfrm>
        </p:spPr>
        <p:txBody>
          <a:bodyPr/>
          <a:lstStyle/>
          <a:p>
            <a:r>
              <a:rPr lang="en-US" altLang="en-US" dirty="0" smtClean="0"/>
              <a:t>About me</a:t>
            </a:r>
          </a:p>
          <a:p>
            <a:r>
              <a:rPr lang="en-US" altLang="en-US" dirty="0" smtClean="0"/>
              <a:t>Goals and Objectives</a:t>
            </a:r>
          </a:p>
          <a:p>
            <a:r>
              <a:rPr lang="en-US" altLang="en-US" dirty="0" smtClean="0"/>
              <a:t>Major Projects</a:t>
            </a:r>
          </a:p>
          <a:p>
            <a:r>
              <a:rPr lang="en-US" altLang="en-US" dirty="0" smtClean="0"/>
              <a:t>Takeaways</a:t>
            </a:r>
          </a:p>
          <a:p>
            <a:r>
              <a:rPr lang="en-US" altLang="zh-CN" dirty="0" smtClean="0"/>
              <a:t>Why TI &amp; Why Me </a:t>
            </a:r>
            <a:endParaRPr lang="en-US" altLang="en-US" dirty="0" smtClean="0"/>
          </a:p>
          <a:p>
            <a:r>
              <a:rPr lang="en-US" altLang="en-US" dirty="0" smtClean="0"/>
              <a:t>Acknowledgement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2AA952-5003-4285-BCCF-D91646967E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About me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333376" y="785812"/>
            <a:ext cx="8467725" cy="3709988"/>
          </a:xfrm>
        </p:spPr>
        <p:txBody>
          <a:bodyPr/>
          <a:lstStyle/>
          <a:p>
            <a:r>
              <a:rPr lang="en-US" altLang="en-US" smtClean="0"/>
              <a:t>Education information</a:t>
            </a:r>
          </a:p>
          <a:p>
            <a:r>
              <a:rPr lang="en-US" altLang="en-US" smtClean="0"/>
              <a:t>Pictures</a:t>
            </a:r>
          </a:p>
          <a:p>
            <a:r>
              <a:rPr lang="en-US" altLang="en-US" smtClean="0"/>
              <a:t>Hobbies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77A46-35EB-4930-90EB-3A51EA11FC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 and objectives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3376" y="785812"/>
            <a:ext cx="8467725" cy="3709988"/>
          </a:xfrm>
        </p:spPr>
        <p:txBody>
          <a:bodyPr/>
          <a:lstStyle/>
          <a:p>
            <a:r>
              <a:rPr lang="en-US" altLang="en-US" smtClean="0"/>
              <a:t>What were your goals and objectives for your internship at TI?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BAEF8-AEDC-4422-8C7B-C64806032C5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Major projects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33376" y="785812"/>
            <a:ext cx="8467725" cy="3709988"/>
          </a:xfrm>
        </p:spPr>
        <p:txBody>
          <a:bodyPr/>
          <a:lstStyle/>
          <a:p>
            <a:r>
              <a:rPr lang="en-US" altLang="en-US" smtClean="0"/>
              <a:t>What did you work on while you were here at TI?</a:t>
            </a:r>
          </a:p>
          <a:p>
            <a:pPr lvl="1"/>
            <a:r>
              <a:rPr lang="en-US" altLang="en-US" smtClean="0"/>
              <a:t>Include subsequent slides delving into a high level project overview (hits, misses, learning points)</a:t>
            </a:r>
          </a:p>
          <a:p>
            <a:pPr lvl="1"/>
            <a:r>
              <a:rPr lang="en-US" altLang="en-US" i="1" smtClean="0"/>
              <a:t>This will be the majority of your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61C36-E921-4CF9-B99B-551044F9B9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Takeaways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33376" y="785812"/>
            <a:ext cx="8467725" cy="3709988"/>
          </a:xfrm>
        </p:spPr>
        <p:txBody>
          <a:bodyPr/>
          <a:lstStyle/>
          <a:p>
            <a:r>
              <a:rPr lang="en-US" altLang="en-US" dirty="0" smtClean="0"/>
              <a:t>Overall learning points during internship</a:t>
            </a:r>
          </a:p>
          <a:p>
            <a:r>
              <a:rPr lang="en-US" altLang="en-US" dirty="0" smtClean="0"/>
              <a:t>General feedback: likes and dislikes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F7844B-E0B7-478A-9D3F-18CED090ECE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why TI should choose you</a:t>
            </a:r>
          </a:p>
          <a:p>
            <a:r>
              <a:rPr lang="en-US" dirty="0" smtClean="0"/>
              <a:t>Describe why you choose 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F9A8CC-6F34-407A-B4F9-DC1630DC764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36668" y="67051"/>
            <a:ext cx="8458200" cy="61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kern="0" dirty="0" smtClean="0"/>
              <a:t>Why TI &amp; Why Me 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6360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Acknowledgement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33376" y="785812"/>
            <a:ext cx="8467725" cy="3709988"/>
          </a:xfrm>
        </p:spPr>
        <p:txBody>
          <a:bodyPr/>
          <a:lstStyle/>
          <a:p>
            <a:r>
              <a:rPr lang="en-US" altLang="en-US" smtClean="0"/>
              <a:t>Who do you want to thank?</a:t>
            </a:r>
          </a:p>
          <a:p>
            <a:pPr lvl="1"/>
            <a:r>
              <a:rPr lang="en-US" altLang="en-US" smtClean="0"/>
              <a:t>Ex. Supervisor, project leads, buddy,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B910-7E33-44BD-94E0-6870CB4DE94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</Words>
  <Application>Microsoft Office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FinalPowerpoint</vt:lpstr>
      <vt:lpstr>1_FinalPowerpoint</vt:lpstr>
      <vt:lpstr>Final Presentation Template</vt:lpstr>
      <vt:lpstr>Agenda</vt:lpstr>
      <vt:lpstr>About me</vt:lpstr>
      <vt:lpstr>Goals and objectives</vt:lpstr>
      <vt:lpstr>Major projects</vt:lpstr>
      <vt:lpstr>Takeaways</vt:lpstr>
      <vt:lpstr>PowerPoint Presentation</vt:lpstr>
      <vt:lpstr>Acknowledgement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pattie coenhaver</dc:creator>
  <cp:lastModifiedBy>Windows User</cp:lastModifiedBy>
  <cp:revision>8</cp:revision>
  <dcterms:created xsi:type="dcterms:W3CDTF">2015-07-23T20:11:59Z</dcterms:created>
  <dcterms:modified xsi:type="dcterms:W3CDTF">2018-08-10T02:04:35Z</dcterms:modified>
</cp:coreProperties>
</file>