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5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7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1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0CF4-8AFF-4D03-8A58-254BE634892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erader Verbinder 114"/>
          <p:cNvCxnSpPr/>
          <p:nvPr/>
        </p:nvCxnSpPr>
        <p:spPr>
          <a:xfrm flipV="1">
            <a:off x="6710950" y="4238552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3155858" y="4241333"/>
            <a:ext cx="1263990" cy="9307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3135748" y="3836845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700258" y="2234011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9130117" y="4244100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703806" y="5636782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703806" y="5808008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3131061" y="2536053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699334" y="2525327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703806" y="2053392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133229" y="3646152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04144" y="841329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871649" y="3278649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420898" y="3289132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420898" y="1573133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984548" y="1573133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996164" y="5162073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420898" y="5156524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984548" y="3283583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571226" y="2544133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557948" y="4249649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699398" y="3763842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876057" y="5150975"/>
            <a:ext cx="2278500" cy="960517"/>
            <a:chOff x="5096595" y="2020905"/>
            <a:chExt cx="1990688" cy="960517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7" name="Grafik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4" name="Textfeld 14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08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2857278" y="3793461"/>
            <a:ext cx="1263990" cy="9307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401678" y="1786139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400754" y="2077455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405226" y="1605520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8" y="2841260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685968" y="1125261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4" y="4714201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8" y="4708652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8" y="2835711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577477" y="4703103"/>
            <a:ext cx="2278500" cy="960517"/>
            <a:chOff x="5096595" y="2020905"/>
            <a:chExt cx="1990688" cy="960517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7" name="Grafik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4" name="Textfeld 14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Rechteck 82"/>
          <p:cNvSpPr/>
          <p:nvPr/>
        </p:nvSpPr>
        <p:spPr>
          <a:xfrm>
            <a:off x="317661" y="884675"/>
            <a:ext cx="6257586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/>
          <p:cNvSpPr/>
          <p:nvPr/>
        </p:nvSpPr>
        <p:spPr>
          <a:xfrm>
            <a:off x="317661" y="4442709"/>
            <a:ext cx="6257586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9" y="2576518"/>
            <a:ext cx="4321533" cy="383361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/>
          <p:cNvSpPr/>
          <p:nvPr/>
        </p:nvSpPr>
        <p:spPr>
          <a:xfrm flipH="1">
            <a:off x="7472380" y="884675"/>
            <a:ext cx="4330843" cy="148078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Server4</a:t>
            </a:r>
          </a:p>
          <a:p>
            <a:pPr algn="r"/>
            <a:r>
              <a:rPr lang="en-GB" dirty="0"/>
              <a:t>Location: GBR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1322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</a:t>
            </a:r>
          </a:p>
          <a:p>
            <a:r>
              <a:rPr lang="en-GB" dirty="0"/>
              <a:t>Location: FRA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</p:spTree>
    <p:extLst>
      <p:ext uri="{BB962C8B-B14F-4D97-AF65-F5344CB8AC3E}">
        <p14:creationId xmlns:p14="http://schemas.microsoft.com/office/powerpoint/2010/main" val="3472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401678" y="1786139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400754" y="2077455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405226" y="1605520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61580" cy="960760"/>
            <a:chOff x="1769430" y="2020662"/>
            <a:chExt cx="1986844" cy="96076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9" y="2841260"/>
            <a:ext cx="2278500" cy="960517"/>
            <a:chOff x="5096595" y="2020905"/>
            <a:chExt cx="1986844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282908" cy="960760"/>
            <a:chOff x="1769430" y="2020662"/>
            <a:chExt cx="1986844" cy="96076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685967" y="1125261"/>
            <a:ext cx="2291137" cy="960517"/>
            <a:chOff x="5096595" y="2020905"/>
            <a:chExt cx="1986844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3" y="4714201"/>
            <a:ext cx="2291137" cy="960517"/>
            <a:chOff x="5096595" y="2020905"/>
            <a:chExt cx="1986844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7" y="4708652"/>
            <a:ext cx="2274100" cy="960517"/>
            <a:chOff x="5096595" y="2020905"/>
            <a:chExt cx="1986844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7" y="2835711"/>
            <a:ext cx="2291137" cy="960517"/>
            <a:chOff x="5096595" y="2020905"/>
            <a:chExt cx="1986844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</p:grpSp>
      <p:cxnSp>
        <p:nvCxnSpPr>
          <p:cNvPr id="114" name="Gerader Verbinder 113"/>
          <p:cNvCxnSpPr/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17661" y="884675"/>
            <a:ext cx="6257586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/>
          <p:cNvSpPr/>
          <p:nvPr/>
        </p:nvSpPr>
        <p:spPr>
          <a:xfrm>
            <a:off x="317661" y="4442709"/>
            <a:ext cx="6257586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9" y="2576518"/>
            <a:ext cx="4321533" cy="383361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/>
          <p:cNvSpPr/>
          <p:nvPr/>
        </p:nvSpPr>
        <p:spPr>
          <a:xfrm flipH="1">
            <a:off x="7472380" y="884675"/>
            <a:ext cx="4330843" cy="148078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Server4</a:t>
            </a:r>
          </a:p>
          <a:p>
            <a:pPr algn="r"/>
            <a:r>
              <a:rPr lang="en-GB" dirty="0"/>
              <a:t>Location: GBR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1322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</a:t>
            </a:r>
          </a:p>
          <a:p>
            <a:r>
              <a:rPr lang="en-GB" dirty="0"/>
              <a:t>Location: CZE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</p:spTree>
    <p:extLst>
      <p:ext uri="{BB962C8B-B14F-4D97-AF65-F5344CB8AC3E}">
        <p14:creationId xmlns:p14="http://schemas.microsoft.com/office/powerpoint/2010/main" val="284191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erader Verbinder 114"/>
          <p:cNvCxnSpPr/>
          <p:nvPr/>
        </p:nvCxnSpPr>
        <p:spPr>
          <a:xfrm flipV="1">
            <a:off x="6710950" y="4238552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3135748" y="3836845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700258" y="2234011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9130117" y="4244100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703806" y="5636782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703806" y="5808008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3131061" y="2536053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699334" y="2525327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703806" y="2053392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133229" y="3646152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04144" y="841329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871649" y="3278649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420898" y="3289132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420898" y="1573133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984548" y="1573133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996164" y="5162073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420898" y="5156524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984548" y="3283583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571226" y="2544133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557948" y="4249649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699398" y="3763842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erader Verbinder 114"/>
          <p:cNvCxnSpPr/>
          <p:nvPr/>
        </p:nvCxnSpPr>
        <p:spPr>
          <a:xfrm flipV="1">
            <a:off x="6710950" y="4238552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3135748" y="3836845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700258" y="2234011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9130117" y="4244100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703806" y="5636782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703806" y="5808008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3131061" y="2536053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699334" y="2525327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703806" y="2053392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133229" y="3646152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04144" y="841329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871649" y="3278649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420898" y="3289132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420898" y="1573133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984548" y="1573133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996164" y="5162073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420898" y="5156524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984548" y="3283583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571226" y="2544133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557948" y="4249649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699398" y="3763842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2857278" y="3793461"/>
            <a:ext cx="1263990" cy="9307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401678" y="1786139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400754" y="2077455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405226" y="1605520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8" y="2841260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685968" y="1125261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4" y="4714201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8" y="4708652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8" y="2835711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577477" y="4703103"/>
            <a:ext cx="2278500" cy="960517"/>
            <a:chOff x="5096595" y="2020905"/>
            <a:chExt cx="1990688" cy="960517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7" name="Grafik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4" name="Textfeld 14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Rechteck 82"/>
          <p:cNvSpPr/>
          <p:nvPr/>
        </p:nvSpPr>
        <p:spPr>
          <a:xfrm>
            <a:off x="317661" y="884675"/>
            <a:ext cx="6257586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/>
          <p:cNvSpPr/>
          <p:nvPr/>
        </p:nvSpPr>
        <p:spPr>
          <a:xfrm>
            <a:off x="317661" y="4442709"/>
            <a:ext cx="6257586" cy="196742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9" y="2576518"/>
            <a:ext cx="4321533" cy="383361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/>
          <p:cNvSpPr/>
          <p:nvPr/>
        </p:nvSpPr>
        <p:spPr>
          <a:xfrm flipH="1">
            <a:off x="7472380" y="884675"/>
            <a:ext cx="4330843" cy="148078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Server4</a:t>
            </a:r>
          </a:p>
          <a:p>
            <a:pPr algn="r"/>
            <a:r>
              <a:rPr lang="en-GB" dirty="0"/>
              <a:t>Location: GBR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1322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</a:t>
            </a:r>
          </a:p>
          <a:p>
            <a:r>
              <a:rPr lang="en-GB" dirty="0"/>
              <a:t>Location: BLR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</p:spTree>
    <p:extLst>
      <p:ext uri="{BB962C8B-B14F-4D97-AF65-F5344CB8AC3E}">
        <p14:creationId xmlns:p14="http://schemas.microsoft.com/office/powerpoint/2010/main" val="365560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2857278" y="3793461"/>
            <a:ext cx="1263990" cy="9307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401678" y="1786139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400754" y="2077455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405226" y="1605520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8" y="2841260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685968" y="1125261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4" y="4714201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8" y="4708652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8" y="2835711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577477" y="4703103"/>
            <a:ext cx="2278500" cy="960517"/>
            <a:chOff x="5096595" y="2020905"/>
            <a:chExt cx="1990688" cy="960517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7" name="Grafik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4" name="Textfeld 14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Rechteck 82"/>
          <p:cNvSpPr/>
          <p:nvPr/>
        </p:nvSpPr>
        <p:spPr>
          <a:xfrm>
            <a:off x="317661" y="884675"/>
            <a:ext cx="6257586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/>
          <p:cNvSpPr/>
          <p:nvPr/>
        </p:nvSpPr>
        <p:spPr>
          <a:xfrm>
            <a:off x="317661" y="4442709"/>
            <a:ext cx="6257586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9" y="2576518"/>
            <a:ext cx="4321533" cy="383361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/>
          <p:cNvSpPr/>
          <p:nvPr/>
        </p:nvSpPr>
        <p:spPr>
          <a:xfrm flipH="1">
            <a:off x="7472380" y="884675"/>
            <a:ext cx="4330843" cy="148078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Server4</a:t>
            </a:r>
          </a:p>
          <a:p>
            <a:pPr algn="r"/>
            <a:r>
              <a:rPr lang="en-GB" dirty="0"/>
              <a:t>Location: GBR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1322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</a:t>
            </a:r>
          </a:p>
          <a:p>
            <a:r>
              <a:rPr lang="en-GB" dirty="0"/>
              <a:t>Location: ITA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</p:spTree>
    <p:extLst>
      <p:ext uri="{BB962C8B-B14F-4D97-AF65-F5344CB8AC3E}">
        <p14:creationId xmlns:p14="http://schemas.microsoft.com/office/powerpoint/2010/main" val="123978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145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Weimann</dc:creator>
  <cp:lastModifiedBy>Philipp Weimann</cp:lastModifiedBy>
  <cp:revision>52</cp:revision>
  <dcterms:created xsi:type="dcterms:W3CDTF">2017-05-03T12:32:28Z</dcterms:created>
  <dcterms:modified xsi:type="dcterms:W3CDTF">2017-07-04T20:22:23Z</dcterms:modified>
</cp:coreProperties>
</file>