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5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7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1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5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0CF4-8AFF-4D03-8A58-254BE634892C}" type="datetimeFigureOut">
              <a:rPr lang="en-GB" smtClean="0"/>
              <a:t>23/06/2017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4737-9701-411C-B968-B0C694EF7E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2857278" y="3793461"/>
            <a:ext cx="1263990" cy="93074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6401678" y="1786139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V="1">
            <a:off x="6400754" y="2077455"/>
            <a:ext cx="1304023" cy="78482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>
            <a:stCxn id="67" idx="3"/>
            <a:endCxn id="74" idx="1"/>
          </p:cNvCxnSpPr>
          <p:nvPr/>
        </p:nvCxnSpPr>
        <p:spPr>
          <a:xfrm flipV="1">
            <a:off x="6405226" y="1605520"/>
            <a:ext cx="1280742" cy="24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8" y="2841260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7685968" y="1125261"/>
            <a:ext cx="2295570" cy="960517"/>
            <a:chOff x="5096595" y="2020905"/>
            <a:chExt cx="1990688" cy="960517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5" name="Grafik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72" name="Textfeld 71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MarketingAnalysis</a:t>
              </a:r>
              <a:endParaRPr lang="en-GB" b="1" u="sng" dirty="0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4" y="4714201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8" y="4708652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CourseAnalysis</a:t>
              </a:r>
              <a:endParaRPr lang="en-GB" b="1" u="sng" dirty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8" y="2835711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/>
          <p:cNvGrpSpPr/>
          <p:nvPr/>
        </p:nvGrpSpPr>
        <p:grpSpPr>
          <a:xfrm>
            <a:off x="577477" y="4703103"/>
            <a:ext cx="2278500" cy="960517"/>
            <a:chOff x="5096595" y="2020905"/>
            <a:chExt cx="1990688" cy="960517"/>
          </a:xfrm>
        </p:grpSpPr>
        <p:grpSp>
          <p:nvGrpSpPr>
            <p:cNvPr id="143" name="Gruppieren 142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46" name="Rechteck 145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7" name="Grafik 14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4" name="Textfeld 14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Rechteck 82"/>
          <p:cNvSpPr/>
          <p:nvPr/>
        </p:nvSpPr>
        <p:spPr>
          <a:xfrm>
            <a:off x="317661" y="884675"/>
            <a:ext cx="6257586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/>
          <p:cNvSpPr/>
          <p:nvPr/>
        </p:nvSpPr>
        <p:spPr>
          <a:xfrm>
            <a:off x="317661" y="4442709"/>
            <a:ext cx="2766541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9" y="2576518"/>
            <a:ext cx="4321533" cy="3833612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/>
          <p:cNvSpPr/>
          <p:nvPr/>
        </p:nvSpPr>
        <p:spPr>
          <a:xfrm flipH="1">
            <a:off x="7472380" y="884675"/>
            <a:ext cx="4330843" cy="148078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Server4</a:t>
            </a:r>
          </a:p>
          <a:p>
            <a:pPr algn="r"/>
            <a:r>
              <a:rPr lang="en-GB" dirty="0"/>
              <a:t>Location: GBR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1322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</a:t>
            </a:r>
          </a:p>
          <a:p>
            <a:r>
              <a:rPr lang="en-GB" dirty="0"/>
              <a:t>Location: FRA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  <p:sp>
        <p:nvSpPr>
          <p:cNvPr id="91" name="Rechteck 90"/>
          <p:cNvSpPr/>
          <p:nvPr/>
        </p:nvSpPr>
        <p:spPr>
          <a:xfrm>
            <a:off x="3807281" y="4442709"/>
            <a:ext cx="2766541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380284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Server5</a:t>
            </a:r>
          </a:p>
          <a:p>
            <a:r>
              <a:rPr lang="en-GB" dirty="0"/>
              <a:t>Location: FRA</a:t>
            </a:r>
          </a:p>
        </p:txBody>
      </p:sp>
    </p:spTree>
    <p:extLst>
      <p:ext uri="{BB962C8B-B14F-4D97-AF65-F5344CB8AC3E}">
        <p14:creationId xmlns:p14="http://schemas.microsoft.com/office/powerpoint/2010/main" val="3472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erader Verbinder 134"/>
          <p:cNvCxnSpPr/>
          <p:nvPr/>
        </p:nvCxnSpPr>
        <p:spPr>
          <a:xfrm flipH="1">
            <a:off x="6396418" y="2088181"/>
            <a:ext cx="1289551" cy="763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>
            <a:stCxn id="13" idx="3"/>
            <a:endCxn id="112" idx="1"/>
          </p:cNvCxnSpPr>
          <p:nvPr/>
        </p:nvCxnSpPr>
        <p:spPr>
          <a:xfrm flipV="1">
            <a:off x="6400818" y="3315970"/>
            <a:ext cx="1285150" cy="55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/>
          <p:nvPr/>
        </p:nvCxnSpPr>
        <p:spPr>
          <a:xfrm flipV="1">
            <a:off x="2922283" y="3793463"/>
            <a:ext cx="1198985" cy="78914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/>
          <p:cNvCxnSpPr/>
          <p:nvPr/>
        </p:nvCxnSpPr>
        <p:spPr>
          <a:xfrm>
            <a:off x="2837168" y="3388973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87" idx="0"/>
            <a:endCxn id="112" idx="2"/>
          </p:cNvCxnSpPr>
          <p:nvPr/>
        </p:nvCxnSpPr>
        <p:spPr>
          <a:xfrm flipH="1" flipV="1">
            <a:off x="8831537" y="3796228"/>
            <a:ext cx="11616" cy="91797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>
            <a:endCxn id="87" idx="1"/>
          </p:cNvCxnSpPr>
          <p:nvPr/>
        </p:nvCxnSpPr>
        <p:spPr>
          <a:xfrm>
            <a:off x="6405226" y="5188910"/>
            <a:ext cx="1292358" cy="55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>
            <a:off x="6405226" y="5360136"/>
            <a:ext cx="1299551" cy="7005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 flipV="1">
            <a:off x="2832481" y="2088181"/>
            <a:ext cx="1301366" cy="7561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834649" y="3198280"/>
            <a:ext cx="1287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357410" y="365984"/>
            <a:ext cx="5373722" cy="371803"/>
            <a:chOff x="3398803" y="5118223"/>
            <a:chExt cx="5373722" cy="371803"/>
          </a:xfrm>
        </p:grpSpPr>
        <p:cxnSp>
          <p:nvCxnSpPr>
            <p:cNvPr id="61" name="Gerader Verbinder 60"/>
            <p:cNvCxnSpPr/>
            <p:nvPr/>
          </p:nvCxnSpPr>
          <p:spPr>
            <a:xfrm flipV="1">
              <a:off x="4296684" y="5299872"/>
              <a:ext cx="197281" cy="7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395325" y="5120694"/>
              <a:ext cx="437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5675"/>
              <a:r>
                <a:rPr lang="en-GB" dirty="0"/>
                <a:t> Personal	    Depersonalized	 Anonymized </a:t>
              </a:r>
            </a:p>
          </p:txBody>
        </p:sp>
        <p:cxnSp>
          <p:nvCxnSpPr>
            <p:cNvPr id="78" name="Gerader Verbinder 77"/>
            <p:cNvCxnSpPr/>
            <p:nvPr/>
          </p:nvCxnSpPr>
          <p:spPr>
            <a:xfrm flipV="1">
              <a:off x="5446203" y="5299872"/>
              <a:ext cx="197281" cy="71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V="1">
              <a:off x="7197222" y="5299872"/>
              <a:ext cx="197281" cy="71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3398803" y="5118223"/>
              <a:ext cx="94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Legend: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73069" y="2830777"/>
            <a:ext cx="2282908" cy="971000"/>
            <a:chOff x="1769430" y="2020662"/>
            <a:chExt cx="2005581" cy="971000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31" name="Textfeld 30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OnlineServices</a:t>
              </a:r>
              <a:endParaRPr lang="en-GB" b="1" u="sng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122318" y="2841260"/>
            <a:ext cx="2282908" cy="960517"/>
            <a:chOff x="5096595" y="2020905"/>
            <a:chExt cx="1990688" cy="96051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" name="Rechteck 1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DataManager</a:t>
              </a:r>
              <a:endParaRPr lang="en-GB" b="1" u="sng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122318" y="1125261"/>
            <a:ext cx="2304437" cy="971000"/>
            <a:chOff x="1769430" y="2020662"/>
            <a:chExt cx="2005581" cy="971000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1769430" y="2020905"/>
              <a:ext cx="1986844" cy="960517"/>
              <a:chOff x="3093156" y="1613350"/>
              <a:chExt cx="1986844" cy="960517"/>
            </a:xfrm>
          </p:grpSpPr>
          <p:sp>
            <p:nvSpPr>
              <p:cNvPr id="67" name="Rechteck 6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65" name="Textfeld 64"/>
            <p:cNvSpPr txBox="1"/>
            <p:nvPr/>
          </p:nvSpPr>
          <p:spPr>
            <a:xfrm>
              <a:off x="1769430" y="2020662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AccountingService</a:t>
              </a:r>
              <a:endParaRPr lang="en-GB" b="1" u="sng" dirty="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769430" y="2622330"/>
              <a:ext cx="20055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7697584" y="4714201"/>
            <a:ext cx="2295570" cy="960517"/>
            <a:chOff x="5096595" y="2020905"/>
            <a:chExt cx="1990688" cy="960517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fik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85" name="Textfeld 8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TreatmentAnalysis</a:t>
              </a:r>
              <a:endParaRPr lang="en-GB" b="1" u="sng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4122318" y="4708652"/>
            <a:ext cx="2278500" cy="960517"/>
            <a:chOff x="5096595" y="2020905"/>
            <a:chExt cx="1990688" cy="960517"/>
          </a:xfrm>
        </p:grpSpPr>
        <p:grpSp>
          <p:nvGrpSpPr>
            <p:cNvPr id="96" name="Gruppieren 95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Grafik 1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7" name="Textfeld 96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CourseAnalysis-2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7685968" y="2835711"/>
            <a:ext cx="2295570" cy="960517"/>
            <a:chOff x="5096595" y="2020905"/>
            <a:chExt cx="1990688" cy="960517"/>
          </a:xfrm>
        </p:grpSpPr>
        <p:grpSp>
          <p:nvGrpSpPr>
            <p:cNvPr id="108" name="Gruppieren 107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3" name="Grafik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9" name="Textfeld 108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ErrorDetection</a:t>
              </a:r>
              <a:endParaRPr lang="en-GB" b="1" u="sng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4" name="Gerader Verbinder 113"/>
          <p:cNvCxnSpPr>
            <a:stCxn id="66" idx="2"/>
          </p:cNvCxnSpPr>
          <p:nvPr/>
        </p:nvCxnSpPr>
        <p:spPr>
          <a:xfrm flipH="1">
            <a:off x="5272646" y="2096261"/>
            <a:ext cx="1891" cy="739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 flipV="1">
            <a:off x="6412370" y="3790680"/>
            <a:ext cx="1296830" cy="9179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>
            <a:stCxn id="99" idx="0"/>
            <a:endCxn id="13" idx="2"/>
          </p:cNvCxnSpPr>
          <p:nvPr/>
        </p:nvCxnSpPr>
        <p:spPr>
          <a:xfrm flipV="1">
            <a:off x="5259368" y="3801777"/>
            <a:ext cx="2200" cy="9068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317661" y="4442709"/>
            <a:ext cx="2766541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eck 89"/>
          <p:cNvSpPr/>
          <p:nvPr/>
        </p:nvSpPr>
        <p:spPr>
          <a:xfrm flipH="1">
            <a:off x="7481688" y="4442708"/>
            <a:ext cx="4321533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feld 92"/>
          <p:cNvSpPr txBox="1"/>
          <p:nvPr/>
        </p:nvSpPr>
        <p:spPr>
          <a:xfrm>
            <a:off x="313228" y="912708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Server1</a:t>
            </a:r>
          </a:p>
          <a:p>
            <a:r>
              <a:rPr lang="en-GB" dirty="0"/>
              <a:t>Location: GER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9551030" y="57585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 dirty="0"/>
              <a:t>Server3</a:t>
            </a:r>
          </a:p>
          <a:p>
            <a:pPr algn="r"/>
            <a:r>
              <a:rPr lang="en-GB" dirty="0"/>
              <a:t>Location: UKR</a:t>
            </a:r>
          </a:p>
        </p:txBody>
      </p:sp>
      <p:sp>
        <p:nvSpPr>
          <p:cNvPr id="91" name="Rechteck 90"/>
          <p:cNvSpPr/>
          <p:nvPr/>
        </p:nvSpPr>
        <p:spPr>
          <a:xfrm>
            <a:off x="3807281" y="4442709"/>
            <a:ext cx="2766541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3802848" y="5722566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Server5</a:t>
            </a:r>
          </a:p>
          <a:p>
            <a:r>
              <a:rPr lang="en-GB" dirty="0"/>
              <a:t>Location: FRA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470060" y="5839999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Server2-2</a:t>
            </a:r>
          </a:p>
          <a:p>
            <a:r>
              <a:rPr lang="en-GB" dirty="0"/>
              <a:t>Location: FRA</a:t>
            </a:r>
          </a:p>
        </p:txBody>
      </p:sp>
      <p:cxnSp>
        <p:nvCxnSpPr>
          <p:cNvPr id="102" name="Gerader Verbinder 101"/>
          <p:cNvCxnSpPr/>
          <p:nvPr/>
        </p:nvCxnSpPr>
        <p:spPr>
          <a:xfrm flipV="1">
            <a:off x="3007653" y="3808709"/>
            <a:ext cx="1105857" cy="105680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17661" y="884675"/>
            <a:ext cx="6256161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hteck 121"/>
          <p:cNvSpPr/>
          <p:nvPr/>
        </p:nvSpPr>
        <p:spPr>
          <a:xfrm>
            <a:off x="470061" y="4595109"/>
            <a:ext cx="2766541" cy="1967421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" name="Gruppieren 102"/>
          <p:cNvGrpSpPr/>
          <p:nvPr/>
        </p:nvGrpSpPr>
        <p:grpSpPr>
          <a:xfrm>
            <a:off x="729877" y="4855503"/>
            <a:ext cx="2278500" cy="960517"/>
            <a:chOff x="5096595" y="2020905"/>
            <a:chExt cx="1990688" cy="960517"/>
          </a:xfrm>
        </p:grpSpPr>
        <p:grpSp>
          <p:nvGrpSpPr>
            <p:cNvPr id="104" name="Gruppieren 103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17" name="Rechteck 116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0" name="Grafik 1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105" name="Textfeld 10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 err="1"/>
                <a:t>GovStatistics</a:t>
              </a:r>
              <a:endParaRPr lang="en-GB" b="1" u="sng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Depersonalized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137" name="Rechteck 136"/>
          <p:cNvSpPr/>
          <p:nvPr/>
        </p:nvSpPr>
        <p:spPr>
          <a:xfrm flipH="1">
            <a:off x="7472379" y="884675"/>
            <a:ext cx="4330843" cy="3104347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feld 137"/>
          <p:cNvSpPr txBox="1"/>
          <p:nvPr/>
        </p:nvSpPr>
        <p:spPr>
          <a:xfrm>
            <a:off x="9551031" y="912705"/>
            <a:ext cx="22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u="sng"/>
              <a:t>Server6</a:t>
            </a:r>
            <a:endParaRPr lang="en-GB" b="1" u="sng" dirty="0"/>
          </a:p>
          <a:p>
            <a:pPr algn="r"/>
            <a:r>
              <a:rPr lang="en-GB" dirty="0"/>
              <a:t>Location: GBR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7685968" y="1125261"/>
            <a:ext cx="2295570" cy="960517"/>
            <a:chOff x="5096595" y="2020905"/>
            <a:chExt cx="1990688" cy="960517"/>
          </a:xfrm>
        </p:grpSpPr>
        <p:grpSp>
          <p:nvGrpSpPr>
            <p:cNvPr id="94" name="Gruppieren 93"/>
            <p:cNvGrpSpPr/>
            <p:nvPr/>
          </p:nvGrpSpPr>
          <p:grpSpPr>
            <a:xfrm>
              <a:off x="5096595" y="2020905"/>
              <a:ext cx="1986844" cy="960517"/>
              <a:chOff x="3093156" y="1613350"/>
              <a:chExt cx="1986844" cy="960517"/>
            </a:xfrm>
          </p:grpSpPr>
          <p:sp>
            <p:nvSpPr>
              <p:cNvPr id="133" name="Rechteck 132"/>
              <p:cNvSpPr/>
              <p:nvPr/>
            </p:nvSpPr>
            <p:spPr>
              <a:xfrm>
                <a:off x="3093156" y="1613350"/>
                <a:ext cx="1986844" cy="960517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9" name="Grafik 1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2335" y="1639921"/>
                <a:ext cx="271896" cy="340689"/>
              </a:xfrm>
              <a:prstGeom prst="rect">
                <a:avLst/>
              </a:prstGeom>
            </p:spPr>
          </p:pic>
        </p:grpSp>
        <p:sp>
          <p:nvSpPr>
            <p:cNvPr id="95" name="Textfeld 94"/>
            <p:cNvSpPr txBox="1"/>
            <p:nvPr/>
          </p:nvSpPr>
          <p:spPr>
            <a:xfrm>
              <a:off x="5096595" y="2030914"/>
              <a:ext cx="1986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AccountingService-2</a:t>
              </a:r>
              <a:endParaRPr lang="en-GB" b="1" u="sng" dirty="0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5106668" y="2606541"/>
              <a:ext cx="19806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dirty="0">
                  <a:solidFill>
                    <a:srgbClr val="FF0000"/>
                  </a:solidFill>
                </a:rPr>
                <a:t>Personal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5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Weimann</dc:creator>
  <cp:lastModifiedBy>Philipp Weimann</cp:lastModifiedBy>
  <cp:revision>60</cp:revision>
  <dcterms:created xsi:type="dcterms:W3CDTF">2017-05-03T12:32:28Z</dcterms:created>
  <dcterms:modified xsi:type="dcterms:W3CDTF">2017-06-23T17:17:15Z</dcterms:modified>
</cp:coreProperties>
</file>