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0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6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27A4-62E9-404A-8FA7-034CD1705D7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0865-6B4C-3F43-A402-A48059A3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577850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요구사항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4387"/>
            <a:ext cx="9144000" cy="557212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s</a:t>
            </a:r>
            <a:r>
              <a:rPr lang="en-US" altLang="ko-KR" sz="2000" dirty="0" smtClean="0"/>
              <a:t>tep 2</a:t>
            </a:r>
            <a:endParaRPr lang="ko-KR" alt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altLang="ko-KR" sz="2000" dirty="0" smtClean="0"/>
              <a:t>Step 3</a:t>
            </a:r>
            <a:endParaRPr lang="ko-KR" alt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13259"/>
            <a:ext cx="836930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60030"/>
            <a:ext cx="9715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577850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접근 방법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4387"/>
            <a:ext cx="9144000" cy="5572125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예외처리 할 것들이 뭐가 있을까</a:t>
            </a:r>
            <a:endParaRPr lang="en-US" sz="2000" dirty="0" smtClean="0"/>
          </a:p>
          <a:p>
            <a:pPr algn="l"/>
            <a:endParaRPr lang="ko-KR" alt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ko-KR" alt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96975"/>
            <a:ext cx="10058400" cy="53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1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4387"/>
            <a:ext cx="9144000" cy="5572125"/>
          </a:xfrm>
        </p:spPr>
        <p:txBody>
          <a:bodyPr>
            <a:normAutofit/>
          </a:bodyPr>
          <a:lstStyle/>
          <a:p>
            <a:pPr algn="l"/>
            <a:endParaRPr lang="ko-KR" alt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ko-KR" alt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6151"/>
            <a:ext cx="10058400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맑은 고딕</vt:lpstr>
      <vt:lpstr>Arial</vt:lpstr>
      <vt:lpstr>Office Theme</vt:lpstr>
      <vt:lpstr>요구사항</vt:lpstr>
      <vt:lpstr>접근 방법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2018-03-30T01:53:46Z</dcterms:created>
  <dcterms:modified xsi:type="dcterms:W3CDTF">2018-03-30T02:14:26Z</dcterms:modified>
</cp:coreProperties>
</file>