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8" r:id="rId3"/>
    <p:sldId id="304" r:id="rId4"/>
    <p:sldId id="259" r:id="rId5"/>
    <p:sldId id="305" r:id="rId6"/>
    <p:sldId id="306" r:id="rId7"/>
    <p:sldId id="308" r:id="rId8"/>
    <p:sldId id="307" r:id="rId9"/>
    <p:sldId id="309" r:id="rId10"/>
    <p:sldId id="282" r:id="rId1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Abel" panose="020B0600000101010101" charset="0"/>
      <p:regular r:id="rId15"/>
    </p:embeddedFont>
    <p:embeddedFont>
      <p:font typeface="Montserrat" panose="020B0600000101010101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  <p:embeddedFont>
      <p:font typeface="Rubik Light" panose="020B0600000101010101" charset="-79"/>
      <p:regular r:id="rId22"/>
      <p:bold r:id="rId23"/>
      <p:italic r:id="rId24"/>
      <p:boldItalic r:id="rId25"/>
    </p:embeddedFont>
    <p:embeddedFont>
      <p:font typeface="함초롬바탕" panose="02030504000101010101" pitchFamily="18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096"/>
    <a:srgbClr val="292C35"/>
    <a:srgbClr val="C79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8C59FA-B1AB-4D60-904E-996DA77B633E}">
  <a:tblStyle styleId="{868C59FA-B1AB-4D60-904E-996DA77B63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47" autoAdjust="0"/>
  </p:normalViewPr>
  <p:slideViewPr>
    <p:cSldViewPr snapToGrid="0">
      <p:cViewPr>
        <p:scale>
          <a:sx n="100" d="100"/>
          <a:sy n="100" d="100"/>
        </p:scale>
        <p:origin x="18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67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a5542f1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a5542f1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02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a5542f1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a5542f1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23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1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1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45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play-icon-free-wallpaper-vector-1173495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/>
              <a:t>졸업작품 계획서</a:t>
            </a:r>
            <a:r>
              <a:rPr lang="en" sz="5400" dirty="0"/>
              <a:t> </a:t>
            </a:r>
            <a:br>
              <a:rPr lang="en" sz="1600" dirty="0"/>
            </a:br>
            <a:r>
              <a:rPr lang="en" sz="2400" dirty="0"/>
              <a:t>2-5</a:t>
            </a:r>
            <a:r>
              <a:rPr lang="ko-KR" altLang="en-US" sz="2400" dirty="0"/>
              <a:t>조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10300" y="159613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/>
              <a:t>감사합니다</a:t>
            </a:r>
            <a:r>
              <a:rPr lang="en-US" altLang="ko-KR" sz="5400" dirty="0"/>
              <a:t>.</a:t>
            </a:r>
            <a:endParaRPr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B7B215-ADA3-469B-9534-AAD580AE443E}"/>
              </a:ext>
            </a:extLst>
          </p:cNvPr>
          <p:cNvSpPr/>
          <p:nvPr/>
        </p:nvSpPr>
        <p:spPr>
          <a:xfrm>
            <a:off x="2827020" y="3360420"/>
            <a:ext cx="3531280" cy="92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130300" y="620152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656350" y="1357633"/>
            <a:ext cx="32014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ko-KR" altLang="en-US" sz="2400" dirty="0"/>
              <a:t>팀 구성 및 업무 분장</a:t>
            </a: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94484" y="1216652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</a:t>
            </a:r>
            <a:endParaRPr sz="2400"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656350" y="1930395"/>
            <a:ext cx="32014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주제</a:t>
            </a:r>
            <a:endParaRPr sz="2400"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94484" y="178941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</a:t>
            </a:r>
            <a:endParaRPr sz="240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656350" y="2458707"/>
            <a:ext cx="32014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내용 및 기능</a:t>
            </a:r>
            <a:endParaRPr sz="2400"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794484" y="231772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</a:t>
            </a:r>
            <a:endParaRPr sz="2400"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1656350" y="2993369"/>
            <a:ext cx="32014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필요성 및 기대효과</a:t>
            </a:r>
            <a:endParaRPr sz="2400"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794484" y="285238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4.</a:t>
            </a:r>
            <a:endParaRPr sz="2400" dirty="0"/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16"/>
          </p:nvPr>
        </p:nvSpPr>
        <p:spPr>
          <a:xfrm>
            <a:off x="1656350" y="3502631"/>
            <a:ext cx="32014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개발 환경</a:t>
            </a:r>
            <a:endParaRPr sz="2400"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title" idx="18"/>
          </p:nvPr>
        </p:nvSpPr>
        <p:spPr>
          <a:xfrm>
            <a:off x="794484" y="336165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5.</a:t>
            </a:r>
            <a:endParaRPr sz="2400"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656350" y="4024595"/>
            <a:ext cx="32014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개발 일정</a:t>
            </a:r>
            <a:endParaRPr sz="24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 idx="21"/>
          </p:nvPr>
        </p:nvSpPr>
        <p:spPr>
          <a:xfrm>
            <a:off x="794484" y="3883612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 구성 및 업무분장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621211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메인 개발자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621211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201707080 </a:t>
            </a:r>
            <a:r>
              <a:rPr lang="ko-KR" altLang="en-US" dirty="0"/>
              <a:t>신희찬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621211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디자인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621211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201707054 </a:t>
            </a:r>
            <a:r>
              <a:rPr lang="ko-KR" altLang="en-US" dirty="0"/>
              <a:t>안성호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621211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</a:t>
            </a:r>
            <a:endParaRPr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subTitle" idx="8"/>
          </p:nvPr>
        </p:nvSpPr>
        <p:spPr>
          <a:xfrm>
            <a:off x="1621211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201707073 </a:t>
            </a:r>
            <a:r>
              <a:rPr lang="ko-KR" altLang="en-US" dirty="0" err="1"/>
              <a:t>홍진욱</a:t>
            </a:r>
            <a:endParaRPr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5289017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서브 개발자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14"/>
          </p:nvPr>
        </p:nvSpPr>
        <p:spPr>
          <a:xfrm>
            <a:off x="5289017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201707074 </a:t>
            </a:r>
            <a:r>
              <a:rPr lang="ko-KR" altLang="en-US" dirty="0"/>
              <a:t>김창규</a:t>
            </a:r>
            <a:endParaRPr dirty="0"/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16"/>
          </p:nvPr>
        </p:nvSpPr>
        <p:spPr>
          <a:xfrm>
            <a:off x="5289017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기획 및 자료수집</a:t>
            </a: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17"/>
          </p:nvPr>
        </p:nvSpPr>
        <p:spPr>
          <a:xfrm>
            <a:off x="5289017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201707053 </a:t>
            </a:r>
            <a:r>
              <a:rPr lang="ko-KR" altLang="en-US" dirty="0" err="1"/>
              <a:t>이성덕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5289017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테스터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5289017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201807041 </a:t>
            </a:r>
            <a:r>
              <a:rPr lang="ko-KR" altLang="en-US" dirty="0"/>
              <a:t>김동우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78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</a:t>
            </a:r>
            <a:endParaRPr dirty="0"/>
          </a:p>
        </p:txBody>
      </p:sp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1115517" y="1796344"/>
            <a:ext cx="3964484" cy="1813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미디어 플레이어</a:t>
            </a:r>
            <a:endParaRPr sz="48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DD16BC-3B36-44B2-97E4-0F41DA6593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89133" y="1776026"/>
            <a:ext cx="1904488" cy="1904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subTitle" idx="1"/>
          </p:nvPr>
        </p:nvSpPr>
        <p:spPr>
          <a:xfrm>
            <a:off x="713225" y="1209730"/>
            <a:ext cx="3771201" cy="3689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marR="0" lvl="1" indent="-2857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Font typeface="+mj-lt"/>
              <a:buAutoNum type="arabicPeriod"/>
            </a:pP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영상재생 기능</a:t>
            </a:r>
          </a:p>
          <a:p>
            <a:pPr marL="914400" marR="0" lvl="2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화면 클릭 시 시간대로 넘어가는 기능</a:t>
            </a:r>
          </a:p>
          <a:p>
            <a:pPr marL="914400" marR="0" lvl="2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건너뛰기</a:t>
            </a:r>
            <a:br>
              <a:rPr lang="en-US" altLang="ko-KR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</a:br>
            <a:r>
              <a:rPr lang="en-US" altLang="ko-KR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  </a:t>
            </a:r>
            <a:r>
              <a:rPr lang="en-US" altLang="ko-KR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-</a:t>
            </a: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건너뛰기 시간 조정</a:t>
            </a:r>
            <a:br>
              <a:rPr lang="en-US" altLang="ko-KR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</a:br>
            <a:r>
              <a:rPr lang="en-US" altLang="ko-KR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  </a:t>
            </a:r>
            <a:r>
              <a:rPr lang="en-US" altLang="ko-KR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-</a:t>
            </a: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건너뛰기 꾹 누르면 빨리 넘어 감</a:t>
            </a:r>
          </a:p>
          <a:p>
            <a:pPr marL="914400" marR="0" lvl="2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화면확대</a:t>
            </a:r>
          </a:p>
          <a:p>
            <a:pPr marL="914400" marR="0" lvl="2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시간입력 후 건너뛰기</a:t>
            </a:r>
          </a:p>
          <a:p>
            <a:pPr marL="914400" marR="0" lvl="2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구간 반복</a:t>
            </a:r>
          </a:p>
          <a:p>
            <a:pPr marL="914400" marR="0" lvl="2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반복재생</a:t>
            </a:r>
            <a:endParaRPr lang="en-US" altLang="ko-KR" sz="1100" u="none" kern="0" spc="0" dirty="0">
              <a:solidFill>
                <a:schemeClr val="accent4">
                  <a:lumMod val="60000"/>
                  <a:lumOff val="40000"/>
                </a:schemeClr>
              </a:solidFill>
              <a:effectLst/>
              <a:ea typeface="함초롬바탕" panose="02030504000101010101" pitchFamily="18" charset="-127"/>
            </a:endParaRPr>
          </a:p>
          <a:p>
            <a:pPr marL="742950" marR="0" lvl="1" indent="-2857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Font typeface="+mj-lt"/>
              <a:buAutoNum type="arabicPeriod"/>
            </a:pP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북마크 기능</a:t>
            </a:r>
            <a:br>
              <a:rPr lang="en-US" altLang="ko-KR" sz="1100" dirty="0">
                <a:solidFill>
                  <a:schemeClr val="accent4">
                    <a:lumMod val="60000"/>
                    <a:lumOff val="40000"/>
                  </a:schemeClr>
                </a:solidFill>
                <a:ea typeface="함초롬바탕" panose="02030504000101010101" pitchFamily="18" charset="-127"/>
              </a:rPr>
            </a:b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구간반복</a:t>
            </a:r>
          </a:p>
          <a:p>
            <a:pPr marL="742950" marR="0" lvl="1" indent="-2857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Font typeface="+mj-lt"/>
              <a:buAutoNum type="arabicPeriod"/>
            </a:pP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자막 기능</a:t>
            </a:r>
            <a:br>
              <a:rPr lang="en-US" altLang="ko-KR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</a:br>
            <a:r>
              <a:rPr lang="ko-KR" altLang="en-US" sz="11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싱크 기능</a:t>
            </a:r>
          </a:p>
        </p:txBody>
      </p:sp>
      <p:sp>
        <p:nvSpPr>
          <p:cNvPr id="893" name="Google Shape;893;p5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내용 및 기능</a:t>
            </a:r>
            <a:endParaRPr dirty="0"/>
          </a:p>
        </p:txBody>
      </p:sp>
      <p:sp>
        <p:nvSpPr>
          <p:cNvPr id="894" name="Google Shape;894;p58"/>
          <p:cNvSpPr txBox="1">
            <a:spLocks noGrp="1"/>
          </p:cNvSpPr>
          <p:nvPr>
            <p:ph type="subTitle" idx="1"/>
          </p:nvPr>
        </p:nvSpPr>
        <p:spPr>
          <a:xfrm>
            <a:off x="5341620" y="2767687"/>
            <a:ext cx="3743550" cy="66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000" dirty="0">
                <a:solidFill>
                  <a:schemeClr val="accent4">
                    <a:lumMod val="60000"/>
                    <a:lumOff val="40000"/>
                  </a:schemeClr>
                </a:solidFill>
                <a:ea typeface="함초롬바탕" panose="02030504000101010101" pitchFamily="18" charset="-127"/>
              </a:rPr>
              <a:t>영상 </a:t>
            </a: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썸네일</a:t>
            </a:r>
            <a:r>
              <a:rPr lang="en-US" altLang="ko-KR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(</a:t>
            </a: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목록</a:t>
            </a:r>
            <a:r>
              <a:rPr lang="en-US" altLang="ko-KR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)</a:t>
            </a: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 </a:t>
            </a:r>
            <a:endParaRPr lang="en-US" altLang="ko-KR" sz="1000" u="none" kern="0" spc="0" dirty="0">
              <a:solidFill>
                <a:schemeClr val="accent4">
                  <a:lumMod val="60000"/>
                  <a:lumOff val="40000"/>
                </a:schemeClr>
              </a:solidFill>
              <a:effectLst/>
              <a:ea typeface="함초롬바탕" panose="02030504000101010101" pitchFamily="18" charset="-127"/>
            </a:endParaRPr>
          </a:p>
          <a:p>
            <a:pPr marL="457200" marR="0" lvl="1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평점</a:t>
            </a:r>
            <a:r>
              <a:rPr lang="en-US" altLang="ko-KR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, </a:t>
            </a: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날짜</a:t>
            </a:r>
            <a:r>
              <a:rPr lang="en-US" altLang="ko-KR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</a:rPr>
              <a:t>, </a:t>
            </a: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이름 등의 검색 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100"/>
              <a:buFont typeface="+mj-lt"/>
              <a:buAutoNum type="arabicPeriod"/>
            </a:pPr>
            <a:endParaRPr lang="ko-KR" altLang="en-US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5" name="Google Shape;895;p58"/>
          <p:cNvSpPr txBox="1">
            <a:spLocks noGrp="1"/>
          </p:cNvSpPr>
          <p:nvPr>
            <p:ph type="subTitle" idx="4294967295"/>
          </p:nvPr>
        </p:nvSpPr>
        <p:spPr>
          <a:xfrm>
            <a:off x="713225" y="918911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재생기능</a:t>
            </a:r>
            <a:endParaRPr sz="18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6" name="Google Shape;896;p58"/>
          <p:cNvSpPr txBox="1">
            <a:spLocks noGrp="1"/>
          </p:cNvSpPr>
          <p:nvPr>
            <p:ph type="subTitle" idx="4294967295"/>
          </p:nvPr>
        </p:nvSpPr>
        <p:spPr>
          <a:xfrm>
            <a:off x="5206675" y="2489701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검색기능</a:t>
            </a:r>
            <a:endParaRPr lang="en-US" sz="18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" name="Google Shape;892;p58">
            <a:extLst>
              <a:ext uri="{FF2B5EF4-FFF2-40B4-BE49-F238E27FC236}">
                <a16:creationId xmlns:a16="http://schemas.microsoft.com/office/drawing/2014/main" id="{1C233831-FD86-449C-BE25-092E4C09C4F0}"/>
              </a:ext>
            </a:extLst>
          </p:cNvPr>
          <p:cNvSpPr txBox="1">
            <a:spLocks/>
          </p:cNvSpPr>
          <p:nvPr/>
        </p:nvSpPr>
        <p:spPr>
          <a:xfrm>
            <a:off x="5253934" y="976691"/>
            <a:ext cx="3771201" cy="112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marR="0" lvl="1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연속재생 기능</a:t>
            </a:r>
          </a:p>
          <a:p>
            <a:pPr marL="914400" marR="0" lvl="2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플레이 리스트</a:t>
            </a:r>
          </a:p>
          <a:p>
            <a:pPr marL="457200" lvl="1" indent="0" fontAlgn="base" latinLnBrk="1">
              <a:lnSpc>
                <a:spcPct val="160000"/>
              </a:lnSpc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이어보기 기능</a:t>
            </a:r>
            <a:br>
              <a:rPr lang="en-US" altLang="ko-KR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</a:br>
            <a:r>
              <a:rPr lang="en-US" altLang="ko-KR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	</a:t>
            </a: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보던 영상 위에 띄우기</a:t>
            </a:r>
          </a:p>
          <a:p>
            <a:pPr marL="457200" marR="0" lvl="1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사운드 조절</a:t>
            </a:r>
          </a:p>
        </p:txBody>
      </p:sp>
      <p:sp>
        <p:nvSpPr>
          <p:cNvPr id="8" name="Google Shape;894;p58">
            <a:extLst>
              <a:ext uri="{FF2B5EF4-FFF2-40B4-BE49-F238E27FC236}">
                <a16:creationId xmlns:a16="http://schemas.microsoft.com/office/drawing/2014/main" id="{951D456F-4DE0-4BA8-AA0A-7043662A68C3}"/>
              </a:ext>
            </a:extLst>
          </p:cNvPr>
          <p:cNvSpPr txBox="1">
            <a:spLocks/>
          </p:cNvSpPr>
          <p:nvPr/>
        </p:nvSpPr>
        <p:spPr>
          <a:xfrm>
            <a:off x="5341620" y="3909061"/>
            <a:ext cx="3743550" cy="88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marR="0" lvl="1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평점기능</a:t>
            </a:r>
          </a:p>
          <a:p>
            <a:pPr marL="457200" marR="0" lvl="1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메타 데이터 변경</a:t>
            </a:r>
          </a:p>
          <a:p>
            <a:pPr marL="457200" marR="0" lvl="1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ts val="1000"/>
              <a:buNone/>
            </a:pPr>
            <a:r>
              <a:rPr lang="ko-KR" altLang="en-US" sz="1000" u="none" kern="0" spc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ea typeface="함초롬바탕" panose="02030504000101010101" pitchFamily="18" charset="-127"/>
              </a:rPr>
              <a:t>기능 끄고 켜는 설정</a:t>
            </a:r>
          </a:p>
        </p:txBody>
      </p:sp>
      <p:sp>
        <p:nvSpPr>
          <p:cNvPr id="11" name="Google Shape;896;p58">
            <a:extLst>
              <a:ext uri="{FF2B5EF4-FFF2-40B4-BE49-F238E27FC236}">
                <a16:creationId xmlns:a16="http://schemas.microsoft.com/office/drawing/2014/main" id="{08B121A3-2FA1-47BD-B979-ED5DEFED6F6B}"/>
              </a:ext>
            </a:extLst>
          </p:cNvPr>
          <p:cNvSpPr txBox="1">
            <a:spLocks/>
          </p:cNvSpPr>
          <p:nvPr/>
        </p:nvSpPr>
        <p:spPr>
          <a:xfrm>
            <a:off x="5206675" y="3520439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ko-KR" altLang="en-US" sz="1800" b="1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기타기능</a:t>
            </a:r>
            <a:endParaRPr lang="en-US" sz="18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16523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subTitle" idx="1"/>
          </p:nvPr>
        </p:nvSpPr>
        <p:spPr>
          <a:xfrm>
            <a:off x="625650" y="1379990"/>
            <a:ext cx="7689900" cy="3224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Clr>
                <a:schemeClr val="accent5"/>
              </a:buClr>
              <a:buSzPts val="1100"/>
              <a:buNone/>
            </a:pP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기존 미디어 플레이어에서 불편한 부분 등을 개선하여 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8750" indent="0">
              <a:buClr>
                <a:schemeClr val="accent5"/>
              </a:buClr>
              <a:buSzPts val="1100"/>
              <a:buNone/>
            </a:pP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더 편리하게 영상을 볼 수 있도록 한다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58750" indent="0">
              <a:buClr>
                <a:schemeClr val="accent5"/>
              </a:buClr>
              <a:buSzPts val="1100"/>
              <a:buNone/>
            </a:pP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8750" indent="0">
              <a:buClr>
                <a:schemeClr val="accent5"/>
              </a:buClr>
              <a:buSzPts val="1100"/>
              <a:buNone/>
            </a:pP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예를 들어 조작이 불편한 하단 재생 바 등 클릭이 힘들거나 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8750" indent="0">
              <a:buClr>
                <a:schemeClr val="accent5"/>
              </a:buClr>
              <a:buSzPts val="1100"/>
              <a:buNone/>
            </a:pP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영상 건너뛰기에 시간 조절이 안되어 넘겼을 때 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8750" indent="0">
              <a:buClr>
                <a:schemeClr val="accent5"/>
              </a:buClr>
              <a:buSzPts val="1100"/>
              <a:buNone/>
            </a:pP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원하지 않는 시간대로 넘어가는 등의 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8750" indent="0">
              <a:buClr>
                <a:schemeClr val="accent5"/>
              </a:buClr>
              <a:buSzPts val="1100"/>
              <a:buNone/>
            </a:pP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기능들을 개선하여 사용자 편의성을 극대화한다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893" name="Google Shape;893;p58"/>
          <p:cNvSpPr txBox="1">
            <a:spLocks noGrp="1"/>
          </p:cNvSpPr>
          <p:nvPr>
            <p:ph type="title"/>
          </p:nvPr>
        </p:nvSpPr>
        <p:spPr>
          <a:xfrm>
            <a:off x="2088415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필요성 및 기대 효과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28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개발 환경</a:t>
            </a:r>
            <a:endParaRPr dirty="0"/>
          </a:p>
        </p:txBody>
      </p:sp>
      <p:pic>
        <p:nvPicPr>
          <p:cNvPr id="1028" name="Picture 4" descr="C#] C# 이란, C#의 특징">
            <a:extLst>
              <a:ext uri="{FF2B5EF4-FFF2-40B4-BE49-F238E27FC236}">
                <a16:creationId xmlns:a16="http://schemas.microsoft.com/office/drawing/2014/main" id="{4196B6D4-178B-4FC7-97EE-74DBA920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88" y="1773671"/>
            <a:ext cx="2010472" cy="201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83E101-2917-45AF-B40D-C73B6F26CDC8}"/>
              </a:ext>
            </a:extLst>
          </p:cNvPr>
          <p:cNvSpPr/>
          <p:nvPr/>
        </p:nvSpPr>
        <p:spPr>
          <a:xfrm>
            <a:off x="4975860" y="2346959"/>
            <a:ext cx="3615594" cy="923330"/>
          </a:xfrm>
          <a:prstGeom prst="rect">
            <a:avLst/>
          </a:prstGeom>
          <a:solidFill>
            <a:srgbClr val="E1D09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WPF</a:t>
            </a:r>
          </a:p>
        </p:txBody>
      </p:sp>
    </p:spTree>
    <p:extLst>
      <p:ext uri="{BB962C8B-B14F-4D97-AF65-F5344CB8AC3E}">
        <p14:creationId xmlns:p14="http://schemas.microsoft.com/office/powerpoint/2010/main" val="297785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화면설계</a:t>
            </a:r>
            <a:endParaRPr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CA066BF-34DF-40F4-AA32-605BF879695E}"/>
              </a:ext>
            </a:extLst>
          </p:cNvPr>
          <p:cNvGrpSpPr/>
          <p:nvPr/>
        </p:nvGrpSpPr>
        <p:grpSpPr>
          <a:xfrm>
            <a:off x="363988" y="1153876"/>
            <a:ext cx="8416023" cy="3762506"/>
            <a:chOff x="67325" y="344065"/>
            <a:chExt cx="6608653" cy="295449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ADF6544-F95A-4798-B8EE-DFF88D273A9F}"/>
                </a:ext>
              </a:extLst>
            </p:cNvPr>
            <p:cNvGrpSpPr/>
            <p:nvPr/>
          </p:nvGrpSpPr>
          <p:grpSpPr>
            <a:xfrm>
              <a:off x="67325" y="355390"/>
              <a:ext cx="2168927" cy="2930243"/>
              <a:chOff x="3813099" y="5029985"/>
              <a:chExt cx="2168927" cy="2930243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0610150-5581-46EF-BA33-53582BCA7981}"/>
                  </a:ext>
                </a:extLst>
              </p:cNvPr>
              <p:cNvSpPr/>
              <p:nvPr/>
            </p:nvSpPr>
            <p:spPr>
              <a:xfrm>
                <a:off x="3814086" y="5029985"/>
                <a:ext cx="860465" cy="29302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13" dirty="0">
                    <a:solidFill>
                      <a:schemeClr val="tx1"/>
                    </a:solidFill>
                  </a:rPr>
                  <a:t>북마크들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EDCAC68-068D-4F0D-880B-E8CD6B08E5A2}"/>
                  </a:ext>
                </a:extLst>
              </p:cNvPr>
              <p:cNvSpPr/>
              <p:nvPr/>
            </p:nvSpPr>
            <p:spPr>
              <a:xfrm>
                <a:off x="3813099" y="5029985"/>
                <a:ext cx="858450" cy="325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</a:rPr>
                  <a:t>북마크 추가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편집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 삭제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검색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983FB03-E085-4DC3-9C8E-CD2546D598EC}"/>
                  </a:ext>
                </a:extLst>
              </p:cNvPr>
              <p:cNvSpPr/>
              <p:nvPr/>
            </p:nvSpPr>
            <p:spPr>
              <a:xfrm>
                <a:off x="4667912" y="5029985"/>
                <a:ext cx="1314114" cy="325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</a:rPr>
                  <a:t>북마크 추가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편집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 삭제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검색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189739-D9D3-41E2-BFB2-9AFA913F99B6}"/>
                </a:ext>
              </a:extLst>
            </p:cNvPr>
            <p:cNvSpPr/>
            <p:nvPr/>
          </p:nvSpPr>
          <p:spPr>
            <a:xfrm>
              <a:off x="2228245" y="346299"/>
              <a:ext cx="4435067" cy="29302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6F5087-EEA6-429D-B2FE-B97329A20B13}"/>
                </a:ext>
              </a:extLst>
            </p:cNvPr>
            <p:cNvSpPr/>
            <p:nvPr/>
          </p:nvSpPr>
          <p:spPr>
            <a:xfrm>
              <a:off x="2220204" y="348876"/>
              <a:ext cx="4435067" cy="138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>
                <a:solidFill>
                  <a:schemeClr val="bg1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217FFFA-FEE2-4C98-8E99-3558DF1C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807" y="347347"/>
              <a:ext cx="618171" cy="15583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D3A0745-3C55-46F8-AE1A-CC5195F7D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" r="578" b="11903"/>
            <a:stretch/>
          </p:blipFill>
          <p:spPr>
            <a:xfrm>
              <a:off x="2236252" y="3079750"/>
              <a:ext cx="4438068" cy="218810"/>
            </a:xfrm>
            <a:prstGeom prst="rect">
              <a:avLst/>
            </a:prstGeom>
          </p:spPr>
        </p:pic>
        <p:pic>
          <p:nvPicPr>
            <p:cNvPr id="12" name="Picture 6" descr="톱니 바퀴 - 무료 개 아이콘">
              <a:extLst>
                <a:ext uri="{FF2B5EF4-FFF2-40B4-BE49-F238E27FC236}">
                  <a16:creationId xmlns:a16="http://schemas.microsoft.com/office/drawing/2014/main" id="{FEF08938-6056-40A2-86C1-0772F6D3F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688" y="349041"/>
              <a:ext cx="127099" cy="133204"/>
            </a:xfrm>
            <a:prstGeom prst="rect">
              <a:avLst/>
            </a:prstGeom>
            <a:solidFill>
              <a:srgbClr val="FFFFFF"/>
            </a:solidFill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98E74F-750D-430B-8CEB-E6CE51BFC5A8}"/>
                </a:ext>
              </a:extLst>
            </p:cNvPr>
            <p:cNvGrpSpPr/>
            <p:nvPr/>
          </p:nvGrpSpPr>
          <p:grpSpPr>
            <a:xfrm>
              <a:off x="914821" y="344065"/>
              <a:ext cx="1304728" cy="2937468"/>
              <a:chOff x="0" y="0"/>
              <a:chExt cx="1389888" cy="1799539"/>
            </a:xfrm>
          </p:grpSpPr>
          <p:sp>
            <p:nvSpPr>
              <p:cNvPr id="27" name="Text Box 10">
                <a:extLst>
                  <a:ext uri="{FF2B5EF4-FFF2-40B4-BE49-F238E27FC236}">
                    <a16:creationId xmlns:a16="http://schemas.microsoft.com/office/drawing/2014/main" id="{90EEB7FC-3702-486C-8298-15DCDE1708C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89888" cy="179953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25000"/>
                  </a:lnSpc>
                  <a:spcAft>
                    <a:spcPts val="1600"/>
                  </a:spcAft>
                </a:pPr>
                <a:endParaRPr lang="ko-KR" sz="1000" dirty="0">
                  <a:solidFill>
                    <a:srgbClr val="4C483D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endParaRPr>
              </a:p>
              <a:p>
                <a:pPr>
                  <a:lnSpc>
                    <a:spcPct val="125000"/>
                  </a:lnSpc>
                  <a:spcAft>
                    <a:spcPts val="1600"/>
                  </a:spcAft>
                </a:pPr>
                <a:r>
                  <a:rPr lang="en-US" sz="1000" dirty="0">
                    <a:solidFill>
                      <a:srgbClr val="4C483D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 </a:t>
                </a:r>
                <a:endParaRPr lang="ko-KR" sz="1000" dirty="0">
                  <a:solidFill>
                    <a:srgbClr val="4C483D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B22253E-2E2E-44D3-B9FE-036613816314}"/>
                  </a:ext>
                </a:extLst>
              </p:cNvPr>
              <p:cNvSpPr/>
              <p:nvPr/>
            </p:nvSpPr>
            <p:spPr>
              <a:xfrm>
                <a:off x="65837" y="270662"/>
                <a:ext cx="592531" cy="4169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626C29A-8E81-487E-A602-08CD1799E7AD}"/>
                  </a:ext>
                </a:extLst>
              </p:cNvPr>
              <p:cNvSpPr/>
              <p:nvPr/>
            </p:nvSpPr>
            <p:spPr>
              <a:xfrm>
                <a:off x="716890" y="270662"/>
                <a:ext cx="592531" cy="4169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A2B52BD-B7A6-4342-8597-BE4AEE754F79}"/>
                  </a:ext>
                </a:extLst>
              </p:cNvPr>
              <p:cNvSpPr/>
              <p:nvPr/>
            </p:nvSpPr>
            <p:spPr>
              <a:xfrm>
                <a:off x="65837" y="753465"/>
                <a:ext cx="592455" cy="416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3E6B001-C3D0-4501-B7B7-BFEA7208A23F}"/>
                  </a:ext>
                </a:extLst>
              </p:cNvPr>
              <p:cNvSpPr/>
              <p:nvPr/>
            </p:nvSpPr>
            <p:spPr>
              <a:xfrm>
                <a:off x="716890" y="753465"/>
                <a:ext cx="592531" cy="4169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21A641A-1B7F-4B35-9510-F1CBF7BD820A}"/>
                  </a:ext>
                </a:extLst>
              </p:cNvPr>
              <p:cNvSpPr/>
              <p:nvPr/>
            </p:nvSpPr>
            <p:spPr>
              <a:xfrm>
                <a:off x="65837" y="1272845"/>
                <a:ext cx="592455" cy="416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D0C7E39-775B-4C9E-9FD3-C42920033809}"/>
                  </a:ext>
                </a:extLst>
              </p:cNvPr>
              <p:cNvSpPr/>
              <p:nvPr/>
            </p:nvSpPr>
            <p:spPr>
              <a:xfrm>
                <a:off x="716890" y="1272845"/>
                <a:ext cx="592531" cy="4169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  <p:pic>
          <p:nvPicPr>
            <p:cNvPr id="14" name="Picture 4" descr="배경팁&amp;튜토리얼">
              <a:extLst>
                <a:ext uri="{FF2B5EF4-FFF2-40B4-BE49-F238E27FC236}">
                  <a16:creationId xmlns:a16="http://schemas.microsoft.com/office/drawing/2014/main" id="{94D39466-8595-460E-8AB4-D8C5AB311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21837" y="833648"/>
              <a:ext cx="465012" cy="328402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130EFD-A7B1-4775-BC30-6364B1EC51F2}"/>
                </a:ext>
              </a:extLst>
            </p:cNvPr>
            <p:cNvSpPr txBox="1"/>
            <p:nvPr/>
          </p:nvSpPr>
          <p:spPr>
            <a:xfrm>
              <a:off x="788043" y="1257524"/>
              <a:ext cx="9328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/>
                <a:t>영상제목</a:t>
              </a:r>
              <a:r>
                <a:rPr lang="en-US" altLang="ko-KR" sz="700" dirty="0"/>
                <a:t>.mp4</a:t>
              </a:r>
            </a:p>
          </p:txBody>
        </p:sp>
        <p:pic>
          <p:nvPicPr>
            <p:cNvPr id="16" name="Picture 4" descr="배경팁&amp;튜토리얼">
              <a:extLst>
                <a:ext uri="{FF2B5EF4-FFF2-40B4-BE49-F238E27FC236}">
                  <a16:creationId xmlns:a16="http://schemas.microsoft.com/office/drawing/2014/main" id="{D802DC22-310D-495A-AEA5-DF65DBF28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632284" y="833648"/>
              <a:ext cx="465012" cy="328402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16B326-A443-494A-ABB9-5E6A3B56998D}"/>
                </a:ext>
              </a:extLst>
            </p:cNvPr>
            <p:cNvSpPr txBox="1"/>
            <p:nvPr/>
          </p:nvSpPr>
          <p:spPr>
            <a:xfrm>
              <a:off x="1398490" y="1257524"/>
              <a:ext cx="9328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/>
                <a:t>영상제목</a:t>
              </a:r>
              <a:r>
                <a:rPr lang="en-US" altLang="ko-KR" sz="700" dirty="0"/>
                <a:t>.mp4</a:t>
              </a:r>
            </a:p>
          </p:txBody>
        </p:sp>
        <p:pic>
          <p:nvPicPr>
            <p:cNvPr id="18" name="Picture 4" descr="배경팁&amp;튜토리얼">
              <a:extLst>
                <a:ext uri="{FF2B5EF4-FFF2-40B4-BE49-F238E27FC236}">
                  <a16:creationId xmlns:a16="http://schemas.microsoft.com/office/drawing/2014/main" id="{22CF7F4B-234E-48A3-8D76-7858FE3F5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21837" y="1593938"/>
              <a:ext cx="465012" cy="328402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B828D1-5C98-4600-8BC3-59684DCC6939}"/>
                </a:ext>
              </a:extLst>
            </p:cNvPr>
            <p:cNvSpPr txBox="1"/>
            <p:nvPr/>
          </p:nvSpPr>
          <p:spPr>
            <a:xfrm>
              <a:off x="788043" y="2017814"/>
              <a:ext cx="9328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/>
                <a:t>영상제목</a:t>
              </a:r>
              <a:r>
                <a:rPr lang="en-US" altLang="ko-KR" sz="700" dirty="0"/>
                <a:t>.mp4</a:t>
              </a:r>
            </a:p>
          </p:txBody>
        </p:sp>
        <p:pic>
          <p:nvPicPr>
            <p:cNvPr id="20" name="Picture 4" descr="배경팁&amp;튜토리얼">
              <a:extLst>
                <a:ext uri="{FF2B5EF4-FFF2-40B4-BE49-F238E27FC236}">
                  <a16:creationId xmlns:a16="http://schemas.microsoft.com/office/drawing/2014/main" id="{D252F595-79D0-4088-A798-82C1AF226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632284" y="1593938"/>
              <a:ext cx="465012" cy="328402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6D9941-9532-441F-9924-C452B8149217}"/>
                </a:ext>
              </a:extLst>
            </p:cNvPr>
            <p:cNvSpPr txBox="1"/>
            <p:nvPr/>
          </p:nvSpPr>
          <p:spPr>
            <a:xfrm>
              <a:off x="1363792" y="1990968"/>
              <a:ext cx="9328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/>
                <a:t>영상제목</a:t>
              </a:r>
              <a:r>
                <a:rPr lang="en-US" altLang="ko-KR" sz="700" dirty="0"/>
                <a:t>.mp4</a:t>
              </a:r>
            </a:p>
          </p:txBody>
        </p:sp>
        <p:pic>
          <p:nvPicPr>
            <p:cNvPr id="22" name="Picture 4" descr="배경팁&amp;튜토리얼">
              <a:extLst>
                <a:ext uri="{FF2B5EF4-FFF2-40B4-BE49-F238E27FC236}">
                  <a16:creationId xmlns:a16="http://schemas.microsoft.com/office/drawing/2014/main" id="{2E710311-555D-40CD-9480-050CA772A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21837" y="2471076"/>
              <a:ext cx="465012" cy="328402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C7035F-52EE-42C2-BA56-BDEF0FFD31F4}"/>
                </a:ext>
              </a:extLst>
            </p:cNvPr>
            <p:cNvSpPr txBox="1"/>
            <p:nvPr/>
          </p:nvSpPr>
          <p:spPr>
            <a:xfrm>
              <a:off x="788043" y="2894952"/>
              <a:ext cx="9328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/>
                <a:t>영상제목</a:t>
              </a:r>
              <a:r>
                <a:rPr lang="en-US" altLang="ko-KR" sz="700" dirty="0"/>
                <a:t>.mp4</a:t>
              </a:r>
            </a:p>
          </p:txBody>
        </p:sp>
        <p:pic>
          <p:nvPicPr>
            <p:cNvPr id="24" name="Picture 4" descr="배경팁&amp;튜토리얼">
              <a:extLst>
                <a:ext uri="{FF2B5EF4-FFF2-40B4-BE49-F238E27FC236}">
                  <a16:creationId xmlns:a16="http://schemas.microsoft.com/office/drawing/2014/main" id="{33CB6C92-7911-42D2-9B6A-D3F3992BD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632284" y="2471076"/>
              <a:ext cx="465012" cy="328402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0CEABE-D8C0-47DE-B37A-CCEB9941BDC5}"/>
                </a:ext>
              </a:extLst>
            </p:cNvPr>
            <p:cNvSpPr txBox="1"/>
            <p:nvPr/>
          </p:nvSpPr>
          <p:spPr>
            <a:xfrm>
              <a:off x="1398490" y="2894952"/>
              <a:ext cx="9328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/>
                <a:t>영상제목</a:t>
              </a:r>
              <a:r>
                <a:rPr lang="en-US" altLang="ko-KR" sz="700" dirty="0"/>
                <a:t>.mp4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BA121A-0724-4E7D-B580-59BF7C425A0B}"/>
                </a:ext>
              </a:extLst>
            </p:cNvPr>
            <p:cNvSpPr txBox="1"/>
            <p:nvPr/>
          </p:nvSpPr>
          <p:spPr>
            <a:xfrm>
              <a:off x="914821" y="351685"/>
              <a:ext cx="130472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영상목록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93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세부내용</a:t>
            </a:r>
            <a:endParaRPr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F399142-A33B-4C4B-89CE-72F650C5335E}"/>
              </a:ext>
            </a:extLst>
          </p:cNvPr>
          <p:cNvGrpSpPr/>
          <p:nvPr/>
        </p:nvGrpSpPr>
        <p:grpSpPr>
          <a:xfrm>
            <a:off x="46728" y="11875"/>
            <a:ext cx="3736786" cy="4830003"/>
            <a:chOff x="1810399" y="488239"/>
            <a:chExt cx="4600732" cy="5946701"/>
          </a:xfrm>
        </p:grpSpPr>
        <p:sp>
          <p:nvSpPr>
            <p:cNvPr id="38" name="순서도: 처리 37">
              <a:extLst>
                <a:ext uri="{FF2B5EF4-FFF2-40B4-BE49-F238E27FC236}">
                  <a16:creationId xmlns:a16="http://schemas.microsoft.com/office/drawing/2014/main" id="{73FCDD44-E8A2-4099-A722-734F8700F539}"/>
                </a:ext>
              </a:extLst>
            </p:cNvPr>
            <p:cNvSpPr/>
            <p:nvPr/>
          </p:nvSpPr>
          <p:spPr>
            <a:xfrm>
              <a:off x="1810399" y="1588730"/>
              <a:ext cx="1243213" cy="1565754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설정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도움말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9EEA292-1DBF-4EE9-9D5F-A518EF2EE24D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2432005" y="488239"/>
              <a:ext cx="1" cy="1100491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5FA2680-94B5-488E-B94D-CEDB717E4F5F}"/>
                </a:ext>
              </a:extLst>
            </p:cNvPr>
            <p:cNvGrpSpPr/>
            <p:nvPr/>
          </p:nvGrpSpPr>
          <p:grpSpPr>
            <a:xfrm>
              <a:off x="1830216" y="3815355"/>
              <a:ext cx="4580915" cy="2619585"/>
              <a:chOff x="914821" y="5728124"/>
              <a:chExt cx="4580915" cy="261958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FD8ED83-820A-4F2D-96E3-0C7696056335}"/>
                  </a:ext>
                </a:extLst>
              </p:cNvPr>
              <p:cNvSpPr/>
              <p:nvPr/>
            </p:nvSpPr>
            <p:spPr>
              <a:xfrm>
                <a:off x="914821" y="5728124"/>
                <a:ext cx="4580915" cy="26195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9F7196-2683-4741-A2F8-44DC89F2A26B}"/>
                  </a:ext>
                </a:extLst>
              </p:cNvPr>
              <p:cNvSpPr txBox="1"/>
              <p:nvPr/>
            </p:nvSpPr>
            <p:spPr>
              <a:xfrm>
                <a:off x="3258786" y="5963841"/>
                <a:ext cx="20452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마우스 기능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시간</a:t>
                </a:r>
                <a:endParaRPr lang="en-US" altLang="ko-KR" dirty="0"/>
              </a:p>
              <a:p>
                <a:r>
                  <a:rPr lang="ko-KR" altLang="en-US" dirty="0"/>
                  <a:t>사운드</a:t>
                </a:r>
                <a:endParaRPr lang="en-US" altLang="ko-KR" dirty="0"/>
              </a:p>
              <a:p>
                <a:r>
                  <a:rPr lang="ko-KR" altLang="en-US" dirty="0"/>
                  <a:t>건너뛰기</a:t>
                </a:r>
                <a:endParaRPr lang="en-US" altLang="ko-KR" dirty="0"/>
              </a:p>
              <a:p>
                <a:r>
                  <a:rPr lang="ko-KR" altLang="en-US" dirty="0" err="1"/>
                  <a:t>우클릭</a:t>
                </a:r>
                <a:endParaRPr lang="en-US" altLang="ko-KR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092D93-4A01-44A5-8192-1AF8FD9BC3B9}"/>
                  </a:ext>
                </a:extLst>
              </p:cNvPr>
              <p:cNvSpPr txBox="1"/>
              <p:nvPr/>
            </p:nvSpPr>
            <p:spPr>
              <a:xfrm>
                <a:off x="1040887" y="5963841"/>
                <a:ext cx="20452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환경 설정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블랙모드</a:t>
                </a:r>
                <a:endParaRPr lang="en-US" altLang="ko-KR" dirty="0"/>
              </a:p>
              <a:p>
                <a:r>
                  <a:rPr lang="ko-KR" altLang="en-US" dirty="0" err="1"/>
                  <a:t>하단바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D729E32-3427-4F1F-9032-190F2C3A24F3}"/>
                  </a:ext>
                </a:extLst>
              </p:cNvPr>
              <p:cNvSpPr/>
              <p:nvPr/>
            </p:nvSpPr>
            <p:spPr>
              <a:xfrm>
                <a:off x="4895850" y="6581776"/>
                <a:ext cx="123825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D58CD05-9E4F-45FB-B05D-5DCD92E03AAC}"/>
                  </a:ext>
                </a:extLst>
              </p:cNvPr>
              <p:cNvSpPr/>
              <p:nvPr/>
            </p:nvSpPr>
            <p:spPr>
              <a:xfrm>
                <a:off x="4895850" y="6841004"/>
                <a:ext cx="123825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A183275-7B82-4B1D-A1B6-C558EAC75853}"/>
                  </a:ext>
                </a:extLst>
              </p:cNvPr>
              <p:cNvSpPr/>
              <p:nvPr/>
            </p:nvSpPr>
            <p:spPr>
              <a:xfrm>
                <a:off x="4895850" y="7155903"/>
                <a:ext cx="123825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AE56E8D-5F46-405A-A881-D414D3C5808B}"/>
                  </a:ext>
                </a:extLst>
              </p:cNvPr>
              <p:cNvSpPr/>
              <p:nvPr/>
            </p:nvSpPr>
            <p:spPr>
              <a:xfrm>
                <a:off x="4895850" y="7455538"/>
                <a:ext cx="123825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A60B55C-751E-44C4-8501-4601DCB0FEE0}"/>
                  </a:ext>
                </a:extLst>
              </p:cNvPr>
              <p:cNvSpPr/>
              <p:nvPr/>
            </p:nvSpPr>
            <p:spPr>
              <a:xfrm>
                <a:off x="2510215" y="6612256"/>
                <a:ext cx="123825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160019A-FF90-4C6E-A40D-025CD1FCAEAA}"/>
                  </a:ext>
                </a:extLst>
              </p:cNvPr>
              <p:cNvSpPr/>
              <p:nvPr/>
            </p:nvSpPr>
            <p:spPr>
              <a:xfrm>
                <a:off x="2510215" y="6918128"/>
                <a:ext cx="123825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E99F96E-8D89-4188-B4AB-4CB3A1AAF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8088" y="2228127"/>
              <a:ext cx="258030" cy="1591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0B609C-D2AC-46CC-BA7D-615379DB0696}"/>
              </a:ext>
            </a:extLst>
          </p:cNvPr>
          <p:cNvGrpSpPr/>
          <p:nvPr/>
        </p:nvGrpSpPr>
        <p:grpSpPr>
          <a:xfrm>
            <a:off x="4059587" y="1563011"/>
            <a:ext cx="4948712" cy="3278867"/>
            <a:chOff x="2220204" y="418895"/>
            <a:chExt cx="4455774" cy="295226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BFCD44-979E-4E4F-8272-3230EA19B26F}"/>
                </a:ext>
              </a:extLst>
            </p:cNvPr>
            <p:cNvSpPr/>
            <p:nvPr/>
          </p:nvSpPr>
          <p:spPr>
            <a:xfrm>
              <a:off x="2228245" y="418895"/>
              <a:ext cx="4435067" cy="29302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C9ECD61-C26F-44F4-B469-C025146EDC92}"/>
                </a:ext>
              </a:extLst>
            </p:cNvPr>
            <p:cNvSpPr/>
            <p:nvPr/>
          </p:nvSpPr>
          <p:spPr>
            <a:xfrm>
              <a:off x="2220204" y="421472"/>
              <a:ext cx="4435067" cy="138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>
                <a:solidFill>
                  <a:schemeClr val="bg1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8EF7A3EB-3657-4863-86BB-8C0148AE2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807" y="419943"/>
              <a:ext cx="618171" cy="15583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F54310C-4498-4863-9835-1921081A3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" r="578" b="11903"/>
            <a:stretch/>
          </p:blipFill>
          <p:spPr>
            <a:xfrm>
              <a:off x="2236252" y="3152346"/>
              <a:ext cx="4438068" cy="218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29905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248</Words>
  <Application>Microsoft Office PowerPoint</Application>
  <PresentationFormat>화면 슬라이드 쇼(16:9)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Montserrat</vt:lpstr>
      <vt:lpstr>Roboto Condensed Light</vt:lpstr>
      <vt:lpstr>Arial</vt:lpstr>
      <vt:lpstr>Livvic</vt:lpstr>
      <vt:lpstr>Rubik Light</vt:lpstr>
      <vt:lpstr>Abel</vt:lpstr>
      <vt:lpstr>맑은 고딕</vt:lpstr>
      <vt:lpstr>함초롬바탕</vt:lpstr>
      <vt:lpstr>Custal Project Proposal by Slidesgo</vt:lpstr>
      <vt:lpstr>졸업작품 계획서  2-5조</vt:lpstr>
      <vt:lpstr>목차</vt:lpstr>
      <vt:lpstr>팀 구성 및 업무분장</vt:lpstr>
      <vt:lpstr>주제</vt:lpstr>
      <vt:lpstr>내용 및 기능</vt:lpstr>
      <vt:lpstr>필요성 및 기대 효과</vt:lpstr>
      <vt:lpstr>개발 환경</vt:lpstr>
      <vt:lpstr>화면설계</vt:lpstr>
      <vt:lpstr>세부내용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계획서  2-5조</dc:title>
  <dc:creator>신희찬</dc:creator>
  <cp:lastModifiedBy>신 희찬</cp:lastModifiedBy>
  <cp:revision>21</cp:revision>
  <dcterms:modified xsi:type="dcterms:W3CDTF">2021-05-18T06:38:44Z</dcterms:modified>
</cp:coreProperties>
</file>