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10"/>
  </p:notesMasterIdLst>
  <p:handoutMasterIdLst>
    <p:handoutMasterId r:id="rId22"/>
  </p:handoutMasterIdLst>
  <p:sldIdLst>
    <p:sldId id="256" r:id="rId3"/>
    <p:sldId id="336" r:id="rId4"/>
    <p:sldId id="341" r:id="rId5"/>
    <p:sldId id="335" r:id="rId6"/>
    <p:sldId id="338" r:id="rId7"/>
    <p:sldId id="339" r:id="rId8"/>
    <p:sldId id="340" r:id="rId9"/>
    <p:sldId id="342" r:id="rId11"/>
    <p:sldId id="343" r:id="rId12"/>
    <p:sldId id="344" r:id="rId13"/>
    <p:sldId id="345" r:id="rId14"/>
    <p:sldId id="337" r:id="rId15"/>
    <p:sldId id="347" r:id="rId16"/>
    <p:sldId id="348" r:id="rId17"/>
    <p:sldId id="349" r:id="rId18"/>
    <p:sldId id="350" r:id="rId19"/>
    <p:sldId id="352" r:id="rId20"/>
    <p:sldId id="281"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3F8"/>
    <a:srgbClr val="62BDC1"/>
    <a:srgbClr val="4EAEB2"/>
    <a:srgbClr val="155F8C"/>
    <a:srgbClr val="3F7468"/>
    <a:srgbClr val="61B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4660"/>
  </p:normalViewPr>
  <p:slideViewPr>
    <p:cSldViewPr snapToGrid="0">
      <p:cViewPr varScale="1">
        <p:scale>
          <a:sx n="86" d="100"/>
          <a:sy n="86" d="100"/>
        </p:scale>
        <p:origin x="7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2.png"/><Relationship Id="rId3" Type="http://schemas.openxmlformats.org/officeDocument/2006/relationships/tags" Target="../tags/tag1.xml"/><Relationship Id="rId2" Type="http://schemas.openxmlformats.org/officeDocument/2006/relationships/image" Target="../media/image1.png"/><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image" Target="../media/image2.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1.png"/><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image" Target="../media/image5.png"/><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2" Type="http://schemas.openxmlformats.org/officeDocument/2006/relationships/image" Target="../media/image5.png"/><Relationship Id="rId11" Type="http://schemas.openxmlformats.org/officeDocument/2006/relationships/tags" Target="../tags/tag75.xml"/><Relationship Id="rId10"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media/image7.png"/><Relationship Id="rId3" Type="http://schemas.openxmlformats.org/officeDocument/2006/relationships/tags" Target="../tags/tag77.xml"/><Relationship Id="rId2" Type="http://schemas.openxmlformats.org/officeDocument/2006/relationships/tags" Target="../tags/tag76.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image" Target="../media/image5.png"/><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image" Target="../media/image5.png"/><Relationship Id="rId3" Type="http://schemas.openxmlformats.org/officeDocument/2006/relationships/tags" Target="../tags/tag93.xml"/><Relationship Id="rId2" Type="http://schemas.openxmlformats.org/officeDocument/2006/relationships/tags" Target="../tags/tag92.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image" Target="../media/image8.png"/><Relationship Id="rId3" Type="http://schemas.openxmlformats.org/officeDocument/2006/relationships/tags" Target="../tags/tag101.xml"/><Relationship Id="rId2" Type="http://schemas.openxmlformats.org/officeDocument/2006/relationships/tags" Target="../tags/tag10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image" Target="../media/image9.png"/><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image" Target="../media/image4.png"/><Relationship Id="rId3" Type="http://schemas.openxmlformats.org/officeDocument/2006/relationships/tags" Target="../tags/tag13.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pic>
        <p:nvPicPr>
          <p:cNvPr id="10" name="图片 9" descr="2"/>
          <p:cNvPicPr>
            <a:picLocks noChangeAspect="1"/>
          </p:cNvPicPr>
          <p:nvPr userDrawn="1">
            <p:custDataLst>
              <p:tags r:id="rId3"/>
            </p:custDataLst>
          </p:nvPr>
        </p:nvPicPr>
        <p:blipFill>
          <a:blip r:embed="rId4" cstate="screen"/>
          <a:srcRect/>
          <a:stretch>
            <a:fillRect/>
          </a:stretch>
        </p:blipFill>
        <p:spPr>
          <a:xfrm>
            <a:off x="8444230" y="3364865"/>
            <a:ext cx="4226560" cy="3524885"/>
          </a:xfrm>
          <a:prstGeom prst="rect">
            <a:avLst/>
          </a:prstGeom>
        </p:spPr>
      </p:pic>
      <p:sp>
        <p:nvSpPr>
          <p:cNvPr id="2" name="标题 1"/>
          <p:cNvSpPr>
            <a:spLocks noGrp="1"/>
          </p:cNvSpPr>
          <p:nvPr>
            <p:ph type="ctrTitle" hasCustomPrompt="1"/>
            <p:custDataLst>
              <p:tags r:id="rId5"/>
            </p:custDataLst>
          </p:nvPr>
        </p:nvSpPr>
        <p:spPr>
          <a:xfrm>
            <a:off x="4143375" y="2120900"/>
            <a:ext cx="6384925" cy="990607"/>
          </a:xfrm>
        </p:spPr>
        <p:txBody>
          <a:bodyPr lIns="90000" tIns="46800" rIns="90000" bIns="46800" anchor="b" anchorCtr="0">
            <a:normAutofit/>
          </a:bodyPr>
          <a:lstStyle>
            <a:lvl1pPr algn="l">
              <a:defRPr sz="5400" spc="600" baseline="0">
                <a:solidFill>
                  <a:schemeClr val="accent1"/>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6"/>
            </p:custDataLst>
          </p:nvPr>
        </p:nvSpPr>
        <p:spPr>
          <a:xfrm>
            <a:off x="4143375" y="3406119"/>
            <a:ext cx="5940425" cy="753131"/>
          </a:xfrm>
        </p:spPr>
        <p:txBody>
          <a:bodyPr lIns="90000" tIns="46800" rIns="90000" bIns="46800">
            <a:normAutofit/>
          </a:bodyPr>
          <a:lstStyle>
            <a:lvl1pPr marL="0" indent="0" algn="l" eaLnBrk="1" fontAlgn="auto" latinLnBrk="0" hangingPunct="1">
              <a:lnSpc>
                <a:spcPct val="100000"/>
              </a:lnSpc>
              <a:buNone/>
              <a:defRPr sz="1800" u="none" strike="noStrike" kern="1200" cap="none" spc="200" normalizeH="0" baseline="0">
                <a:solidFill>
                  <a:schemeClr val="accent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13" name="矩形 12"/>
          <p:cNvSpPr/>
          <p:nvPr userDrawn="1">
            <p:custDataLst>
              <p:tags r:id="rId10"/>
            </p:custDataLst>
          </p:nvPr>
        </p:nvSpPr>
        <p:spPr>
          <a:xfrm>
            <a:off x="4143375" y="2979638"/>
            <a:ext cx="684803" cy="458908"/>
          </a:xfrm>
          <a:prstGeom prst="rect">
            <a:avLst/>
          </a:prstGeom>
        </p:spPr>
        <p:txBody>
          <a:bodyPr wrap="none">
            <a:spAutoFit/>
          </a:bodyPr>
          <a:lstStyle/>
          <a:p>
            <a:pPr lvl="0">
              <a:lnSpc>
                <a:spcPct val="150000"/>
              </a:lnSpc>
              <a:defRPr/>
            </a:pPr>
            <a:r>
              <a:rPr lang="en-US" altLang="zh-CN" b="1" dirty="0">
                <a:solidFill>
                  <a:schemeClr val="accent1"/>
                </a:solidFill>
                <a:latin typeface="Arial" panose="020B0604020202020204" pitchFamily="34" charset="0"/>
                <a:ea typeface="Arial" panose="020B0604020202020204" pitchFamily="34" charset="0"/>
                <a:cs typeface="Arial" panose="020B0604020202020204" pitchFamily="34" charset="0"/>
                <a:sym typeface="Calibri" panose="020F0502020204030204" charset="0"/>
              </a:rPr>
              <a:t>——</a:t>
            </a:r>
            <a:endParaRPr lang="en-US" altLang="zh-CN" b="1" dirty="0">
              <a:solidFill>
                <a:schemeClr val="accent1"/>
              </a:solidFill>
              <a:latin typeface="Arial" panose="020B0604020202020204" pitchFamily="34" charset="0"/>
              <a:ea typeface="Arial" panose="020B0604020202020204" pitchFamily="34" charset="0"/>
              <a:cs typeface="Arial" panose="020B0604020202020204" pitchFamily="34" charset="0"/>
              <a:sym typeface="Calibri" panose="020F050202020403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4116000" y="3419475"/>
            <a:ext cx="581025" cy="206946"/>
          </a:xfrm>
          <a:prstGeom prst="rect">
            <a:avLst/>
          </a:prstGeom>
        </p:spPr>
        <p:txBody>
          <a:bodyPr wrap="none" anchor="ctr" anchorCtr="0">
            <a:noAutofit/>
          </a:bodyPr>
          <a:lstStyle/>
          <a:p>
            <a:pPr lvl="0" algn="ctr">
              <a:lnSpc>
                <a:spcPct val="150000"/>
              </a:lnSpc>
              <a:defRPr/>
            </a:pPr>
            <a:r>
              <a:rPr lang="en-US" altLang="zh-CN" b="1" dirty="0">
                <a:solidFill>
                  <a:schemeClr val="accent1"/>
                </a:solidFill>
                <a:latin typeface="Arial" panose="020B0604020202020204" pitchFamily="34" charset="0"/>
                <a:ea typeface="Arial" panose="020B0604020202020204" pitchFamily="34" charset="0"/>
                <a:cs typeface="Arial" panose="020B0604020202020204" pitchFamily="34" charset="0"/>
                <a:sym typeface="Calibri" panose="020F0502020204030204" charset="0"/>
              </a:rPr>
              <a:t>——</a:t>
            </a:r>
            <a:endParaRPr lang="en-US" altLang="zh-CN" b="1" dirty="0">
              <a:solidFill>
                <a:schemeClr val="accent1"/>
              </a:solidFill>
              <a:latin typeface="Arial" panose="020B0604020202020204" pitchFamily="34" charset="0"/>
              <a:ea typeface="Arial" panose="020B0604020202020204" pitchFamily="34" charset="0"/>
              <a:cs typeface="Arial" panose="020B0604020202020204" pitchFamily="34" charset="0"/>
              <a:sym typeface="Calibri" panose="020F0502020204030204" charset="0"/>
            </a:endParaRPr>
          </a:p>
        </p:txBody>
      </p:sp>
      <p:pic>
        <p:nvPicPr>
          <p:cNvPr id="9" name="图片 8" descr="2"/>
          <p:cNvPicPr>
            <a:picLocks noChangeAspect="1"/>
          </p:cNvPicPr>
          <p:nvPr userDrawn="1">
            <p:custDataLst>
              <p:tags r:id="rId4"/>
            </p:custDataLst>
          </p:nvPr>
        </p:nvPicPr>
        <p:blipFill>
          <a:blip r:embed="rId5" cstate="screen"/>
          <a:srcRect/>
          <a:stretch>
            <a:fillRect/>
          </a:stretch>
        </p:blipFill>
        <p:spPr>
          <a:xfrm>
            <a:off x="8444230" y="3364865"/>
            <a:ext cx="4226560" cy="3524885"/>
          </a:xfrm>
          <a:prstGeom prst="rect">
            <a:avLst/>
          </a:prstGeom>
        </p:spPr>
      </p:pic>
      <p:sp>
        <p:nvSpPr>
          <p:cNvPr id="11" name="文本占位符 10"/>
          <p:cNvSpPr>
            <a:spLocks noGrp="1"/>
          </p:cNvSpPr>
          <p:nvPr>
            <p:ph type="body" sz="quarter" idx="13" hasCustomPrompt="1"/>
            <p:custDataLst>
              <p:tags r:id="rId6"/>
            </p:custDataLst>
          </p:nvPr>
        </p:nvSpPr>
        <p:spPr>
          <a:xfrm>
            <a:off x="4116388" y="3638095"/>
            <a:ext cx="5967412" cy="714830"/>
          </a:xfrm>
        </p:spPr>
        <p:txBody>
          <a:bodyPr lIns="90000" tIns="46800" rIns="90000" bIns="46800">
            <a:normAutofit/>
          </a:bodyPr>
          <a:lstStyle>
            <a:lvl1pPr marL="0" indent="0" algn="l">
              <a:buNone/>
              <a:defRPr sz="1600" baseline="0">
                <a:solidFill>
                  <a:schemeClr val="accent1"/>
                </a:solidFill>
                <a:latin typeface="Arial" panose="020B0604020202020204" pitchFamily="34" charset="0"/>
              </a:defRPr>
            </a:lvl1pPr>
          </a:lstStyle>
          <a:p>
            <a:pPr lvl="0"/>
            <a:r>
              <a:rPr lang="zh-CN" altLang="en-US" dirty="0"/>
              <a:t>单击此处编辑文本</a:t>
            </a:r>
            <a:endParaRPr lang="zh-CN" altLang="en-US" dirty="0"/>
          </a:p>
        </p:txBody>
      </p:sp>
      <p:sp>
        <p:nvSpPr>
          <p:cNvPr id="2" name="标题 1"/>
          <p:cNvSpPr>
            <a:spLocks noGrp="1"/>
          </p:cNvSpPr>
          <p:nvPr>
            <p:ph type="title" hasCustomPrompt="1"/>
            <p:custDataLst>
              <p:tags r:id="rId7"/>
            </p:custDataLst>
          </p:nvPr>
        </p:nvSpPr>
        <p:spPr>
          <a:xfrm>
            <a:off x="4104984" y="2085975"/>
            <a:ext cx="5978816" cy="1408244"/>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8000" b="1" i="0" u="none" strike="noStrike" kern="1200" cap="none" spc="600" normalizeH="0" baseline="0" noProof="1" dirty="0">
                <a:solidFill>
                  <a:schemeClr val="accent1"/>
                </a:solid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pic>
        <p:nvPicPr>
          <p:cNvPr id="6" name="图片 5" descr="/Users/airbookpro/Desktop/2.png2"/>
          <p:cNvPicPr>
            <a:picLocks noChangeAspect="1"/>
          </p:cNvPicPr>
          <p:nvPr userDrawn="1">
            <p:custDataLst>
              <p:tags r:id="rId2"/>
            </p:custDataLst>
          </p:nvPr>
        </p:nvPicPr>
        <p:blipFill>
          <a:blip r:embed="rId3" cstate="screen"/>
          <a:srcRect/>
          <a:stretch>
            <a:fillRect/>
          </a:stretch>
        </p:blipFill>
        <p:spPr>
          <a:xfrm>
            <a:off x="10871200" y="5554402"/>
            <a:ext cx="1333500" cy="1288358"/>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grpSp>
        <p:nvGrpSpPr>
          <p:cNvPr id="8" name="组合 7"/>
          <p:cNvGrpSpPr/>
          <p:nvPr userDrawn="1">
            <p:custDataLst>
              <p:tags r:id="rId8"/>
            </p:custDataLst>
          </p:nvPr>
        </p:nvGrpSpPr>
        <p:grpSpPr>
          <a:xfrm>
            <a:off x="-20320" y="3695356"/>
            <a:ext cx="12225020" cy="3158833"/>
            <a:chOff x="-20320" y="3695356"/>
            <a:chExt cx="12225020" cy="3158833"/>
          </a:xfrm>
        </p:grpSpPr>
        <p:pic>
          <p:nvPicPr>
            <p:cNvPr id="9" name="图片 8" descr="3"/>
            <p:cNvPicPr>
              <a:picLocks noChangeAspect="1"/>
            </p:cNvPicPr>
            <p:nvPr userDrawn="1">
              <p:custDataLst>
                <p:tags r:id="rId9"/>
              </p:custDataLst>
            </p:nvPr>
          </p:nvPicPr>
          <p:blipFill>
            <a:blip r:embed="rId10" cstate="screen"/>
            <a:stretch>
              <a:fillRect/>
            </a:stretch>
          </p:blipFill>
          <p:spPr>
            <a:xfrm>
              <a:off x="-20320" y="3695356"/>
              <a:ext cx="5227320" cy="3158833"/>
            </a:xfrm>
            <a:prstGeom prst="rect">
              <a:avLst/>
            </a:prstGeom>
          </p:spPr>
        </p:pic>
        <p:pic>
          <p:nvPicPr>
            <p:cNvPr id="10" name="图片 9" descr="/Users/airbookpro/Desktop/2.png2"/>
            <p:cNvPicPr>
              <a:picLocks noChangeAspect="1"/>
            </p:cNvPicPr>
            <p:nvPr userDrawn="1">
              <p:custDataLst>
                <p:tags r:id="rId11"/>
              </p:custDataLst>
            </p:nvPr>
          </p:nvPicPr>
          <p:blipFill>
            <a:blip r:embed="rId12" cstate="screen"/>
            <a:srcRect/>
            <a:stretch>
              <a:fillRect/>
            </a:stretch>
          </p:blipFill>
          <p:spPr>
            <a:xfrm>
              <a:off x="10871200" y="5554402"/>
              <a:ext cx="1333500" cy="1288358"/>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905" y="-4445"/>
            <a:ext cx="489902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pic>
        <p:nvPicPr>
          <p:cNvPr id="10" name="图片 9" descr="3"/>
          <p:cNvPicPr>
            <a:picLocks noChangeAspect="1"/>
          </p:cNvPicPr>
          <p:nvPr userDrawn="1">
            <p:custDataLst>
              <p:tags r:id="rId3"/>
            </p:custDataLst>
          </p:nvPr>
        </p:nvPicPr>
        <p:blipFill>
          <a:blip r:embed="rId4" cstate="screen"/>
          <a:stretch>
            <a:fillRect/>
          </a:stretch>
        </p:blipFill>
        <p:spPr>
          <a:xfrm>
            <a:off x="-20320" y="3043023"/>
            <a:ext cx="6306820" cy="3811167"/>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pic>
        <p:nvPicPr>
          <p:cNvPr id="11" name="图片 10" descr="/Users/airbookpro/Desktop/2.png2"/>
          <p:cNvPicPr>
            <a:picLocks noChangeAspect="1"/>
          </p:cNvPicPr>
          <p:nvPr userDrawn="1">
            <p:custDataLst>
              <p:tags r:id="rId3"/>
            </p:custDataLst>
          </p:nvPr>
        </p:nvPicPr>
        <p:blipFill>
          <a:blip r:embed="rId4" cstate="screen"/>
          <a:srcRect/>
          <a:stretch>
            <a:fillRect/>
          </a:stretch>
        </p:blipFill>
        <p:spPr>
          <a:xfrm rot="10800000">
            <a:off x="10972025" y="0"/>
            <a:ext cx="1333500" cy="1288358"/>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pic>
        <p:nvPicPr>
          <p:cNvPr id="10" name="图片 9" descr="/Users/airbookpro/Desktop/2.png2"/>
          <p:cNvPicPr>
            <a:picLocks noChangeAspect="1"/>
          </p:cNvPicPr>
          <p:nvPr userDrawn="1">
            <p:custDataLst>
              <p:tags r:id="rId3"/>
            </p:custDataLst>
          </p:nvPr>
        </p:nvPicPr>
        <p:blipFill>
          <a:blip r:embed="rId4" cstate="screen"/>
          <a:srcRect/>
          <a:stretch>
            <a:fillRect/>
          </a:stretch>
        </p:blipFill>
        <p:spPr>
          <a:xfrm>
            <a:off x="10871200" y="5554402"/>
            <a:ext cx="1333500" cy="1288358"/>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pic>
        <p:nvPicPr>
          <p:cNvPr id="12" name="图片 11" descr="3"/>
          <p:cNvPicPr>
            <a:picLocks noChangeAspect="1"/>
          </p:cNvPicPr>
          <p:nvPr userDrawn="1">
            <p:custDataLst>
              <p:tags r:id="rId3"/>
            </p:custDataLst>
          </p:nvPr>
        </p:nvPicPr>
        <p:blipFill>
          <a:blip r:embed="rId4" cstate="screen"/>
          <a:stretch>
            <a:fillRect/>
          </a:stretch>
        </p:blipFill>
        <p:spPr>
          <a:xfrm flipH="1">
            <a:off x="7340600" y="3922523"/>
            <a:ext cx="4851400" cy="2931667"/>
          </a:xfrm>
          <a:prstGeom prst="rect">
            <a:avLst/>
          </a:prstGeom>
        </p:spPr>
      </p:pic>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8589"/>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grpSp>
        <p:nvGrpSpPr>
          <p:cNvPr id="6" name="组合 5"/>
          <p:cNvGrpSpPr/>
          <p:nvPr userDrawn="1">
            <p:custDataLst>
              <p:tags r:id="rId3"/>
            </p:custDataLst>
          </p:nvPr>
        </p:nvGrpSpPr>
        <p:grpSpPr>
          <a:xfrm>
            <a:off x="-911012" y="2697778"/>
            <a:ext cx="14010851" cy="2056445"/>
            <a:chOff x="-911012" y="2697778"/>
            <a:chExt cx="14010851" cy="2056445"/>
          </a:xfrm>
        </p:grpSpPr>
        <p:pic>
          <p:nvPicPr>
            <p:cNvPr id="8" name="图片 7" descr="/Users/airbookpro/Desktop/2.png2"/>
            <p:cNvPicPr>
              <a:picLocks noChangeAspect="1"/>
            </p:cNvPicPr>
            <p:nvPr userDrawn="1">
              <p:custDataLst>
                <p:tags r:id="rId4"/>
              </p:custDataLst>
            </p:nvPr>
          </p:nvPicPr>
          <p:blipFill>
            <a:blip r:embed="rId5" cstate="screen"/>
            <a:srcRect/>
            <a:stretch>
              <a:fillRect/>
            </a:stretch>
          </p:blipFill>
          <p:spPr>
            <a:xfrm rot="20296989">
              <a:off x="10971339" y="2697778"/>
              <a:ext cx="2128500" cy="2056445"/>
            </a:xfrm>
            <a:prstGeom prst="rect">
              <a:avLst/>
            </a:prstGeom>
          </p:spPr>
        </p:pic>
        <p:pic>
          <p:nvPicPr>
            <p:cNvPr id="9" name="图片 8" descr="/Users/airbookpro/Desktop/2.png2"/>
            <p:cNvPicPr>
              <a:picLocks noChangeAspect="1"/>
            </p:cNvPicPr>
            <p:nvPr userDrawn="1">
              <p:custDataLst>
                <p:tags r:id="rId6"/>
              </p:custDataLst>
            </p:nvPr>
          </p:nvPicPr>
          <p:blipFill>
            <a:blip r:embed="rId5" cstate="screen"/>
            <a:srcRect/>
            <a:stretch>
              <a:fillRect/>
            </a:stretch>
          </p:blipFill>
          <p:spPr>
            <a:xfrm rot="1303011" flipH="1">
              <a:off x="-911012" y="2697778"/>
              <a:ext cx="2128500" cy="2056445"/>
            </a:xfrm>
            <a:prstGeom prst="rect">
              <a:avLst/>
            </a:prstGeom>
          </p:spPr>
        </p:pic>
      </p:gr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pic>
        <p:nvPicPr>
          <p:cNvPr id="7" name="图片 6" descr="3"/>
          <p:cNvPicPr>
            <a:picLocks noChangeAspect="1"/>
          </p:cNvPicPr>
          <p:nvPr userDrawn="1">
            <p:custDataLst>
              <p:tags r:id="rId3"/>
            </p:custDataLst>
          </p:nvPr>
        </p:nvPicPr>
        <p:blipFill>
          <a:blip r:embed="rId4" cstate="screen"/>
          <a:stretch>
            <a:fillRect/>
          </a:stretch>
        </p:blipFill>
        <p:spPr>
          <a:xfrm>
            <a:off x="-20320" y="775970"/>
            <a:ext cx="10058400" cy="6078220"/>
          </a:xfrm>
          <a:prstGeom prst="rect">
            <a:avLst/>
          </a:prstGeom>
        </p:spPr>
      </p:pic>
      <p:sp>
        <p:nvSpPr>
          <p:cNvPr id="2" name="标题 1"/>
          <p:cNvSpPr>
            <a:spLocks noGrp="1"/>
          </p:cNvSpPr>
          <p:nvPr>
            <p:ph type="title" hasCustomPrompt="1"/>
            <p:custDataLst>
              <p:tags r:id="rId5"/>
            </p:custDataLst>
          </p:nvPr>
        </p:nvSpPr>
        <p:spPr>
          <a:xfrm>
            <a:off x="4116000" y="3073400"/>
            <a:ext cx="6142425" cy="752476"/>
          </a:xfrm>
        </p:spPr>
        <p:txBody>
          <a:bodyPr lIns="90000" tIns="46800" rIns="90000" bIns="46800" anchor="b" anchorCtr="0">
            <a:normAutofit/>
          </a:bodyPr>
          <a:lstStyle>
            <a:lvl1pPr>
              <a:defRPr sz="4000" u="none" strike="noStrike" kern="1200" cap="none" spc="300" normalizeH="0" baseline="0">
                <a:solidFill>
                  <a:schemeClr val="accent1"/>
                </a:solidFill>
                <a:uFillTx/>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4115995" y="3903975"/>
            <a:ext cx="6142425" cy="1166500"/>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accent1"/>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Arial" panose="020B0604020202020204" pitchFamily="34" charset="0"/>
              </a:defRPr>
            </a:lvl1pPr>
            <a:lvl2pPr>
              <a:defRPr sz="1600" baseline="0">
                <a:solidFill>
                  <a:schemeClr val="tx1">
                    <a:lumMod val="85000"/>
                    <a:lumOff val="15000"/>
                  </a:schemeClr>
                </a:solidFill>
                <a:latin typeface="Arial" panose="020B0604020202020204" pitchFamily="34" charset="0"/>
                <a:ea typeface="Arial" panose="020B0604020202020204" pitchFamily="34" charset="0"/>
              </a:defRPr>
            </a:lvl2pPr>
            <a:lvl3pPr>
              <a:defRPr sz="1600" baseline="0">
                <a:solidFill>
                  <a:schemeClr val="tx1">
                    <a:lumMod val="85000"/>
                    <a:lumOff val="15000"/>
                  </a:schemeClr>
                </a:solidFill>
                <a:latin typeface="Arial" panose="020B0604020202020204" pitchFamily="34" charset="0"/>
                <a:ea typeface="Arial" panose="020B0604020202020204" pitchFamily="34" charset="0"/>
              </a:defRPr>
            </a:lvl3pPr>
            <a:lvl4pPr>
              <a:defRPr sz="1600" baseline="0">
                <a:solidFill>
                  <a:schemeClr val="tx1">
                    <a:lumMod val="85000"/>
                    <a:lumOff val="15000"/>
                  </a:schemeClr>
                </a:solidFill>
                <a:latin typeface="Arial" panose="020B0604020202020204" pitchFamily="34" charset="0"/>
                <a:ea typeface="Arial" panose="020B0604020202020204" pitchFamily="34" charset="0"/>
              </a:defRPr>
            </a:lvl4pPr>
            <a:lvl5pPr>
              <a:defRPr sz="16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4.xml"/><Relationship Id="rId23" Type="http://schemas.openxmlformats.org/officeDocument/2006/relationships/tags" Target="../tags/tag123.xml"/><Relationship Id="rId22" Type="http://schemas.openxmlformats.org/officeDocument/2006/relationships/tags" Target="../tags/tag122.xml"/><Relationship Id="rId21" Type="http://schemas.openxmlformats.org/officeDocument/2006/relationships/tags" Target="../tags/tag121.xml"/><Relationship Id="rId20" Type="http://schemas.openxmlformats.org/officeDocument/2006/relationships/tags" Target="../tags/tag120.xml"/><Relationship Id="rId2" Type="http://schemas.openxmlformats.org/officeDocument/2006/relationships/slideLayout" Target="../slideLayouts/slideLayout2.xml"/><Relationship Id="rId19" Type="http://schemas.openxmlformats.org/officeDocument/2006/relationships/tags" Target="../tags/tag1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174.xml"/><Relationship Id="rId4" Type="http://schemas.openxmlformats.org/officeDocument/2006/relationships/image" Target="../media/image11.png"/><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81.xml"/><Relationship Id="rId3" Type="http://schemas.openxmlformats.org/officeDocument/2006/relationships/image" Target="../media/image16.png"/><Relationship Id="rId2" Type="http://schemas.openxmlformats.org/officeDocument/2006/relationships/tags" Target="../tags/tag180.xml"/><Relationship Id="rId1" Type="http://schemas.openxmlformats.org/officeDocument/2006/relationships/tags" Target="../tags/tag179.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84.xml"/><Relationship Id="rId3" Type="http://schemas.openxmlformats.org/officeDocument/2006/relationships/image" Target="../media/image17.png"/><Relationship Id="rId2" Type="http://schemas.openxmlformats.org/officeDocument/2006/relationships/tags" Target="../tags/tag183.xml"/><Relationship Id="rId1" Type="http://schemas.openxmlformats.org/officeDocument/2006/relationships/tags" Target="../tags/tag18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188.xml"/><Relationship Id="rId4" Type="http://schemas.openxmlformats.org/officeDocument/2006/relationships/image" Target="../media/image11.png"/><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image" Target="../media/image14.png"/><Relationship Id="rId4" Type="http://schemas.openxmlformats.org/officeDocument/2006/relationships/tags" Target="../tags/tag195.xml"/><Relationship Id="rId3" Type="http://schemas.openxmlformats.org/officeDocument/2006/relationships/image" Target="../media/image13.png"/><Relationship Id="rId2" Type="http://schemas.openxmlformats.org/officeDocument/2006/relationships/tags" Target="../tags/tag194.xml"/><Relationship Id="rId10" Type="http://schemas.openxmlformats.org/officeDocument/2006/relationships/notesSlide" Target="../notesSlides/notesSlide2.xml"/><Relationship Id="rId1" Type="http://schemas.openxmlformats.org/officeDocument/2006/relationships/tags" Target="../tags/tag19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5" Type="http://schemas.openxmlformats.org/officeDocument/2006/relationships/slideLayout" Target="../slideLayouts/slideLayout6.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152.xml"/><Relationship Id="rId4" Type="http://schemas.openxmlformats.org/officeDocument/2006/relationships/image" Target="../media/image11.png"/><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image" Target="../media/image12.png"/><Relationship Id="rId2" Type="http://schemas.openxmlformats.org/officeDocument/2006/relationships/tags" Target="../tags/tag154.xml"/><Relationship Id="rId1" Type="http://schemas.openxmlformats.org/officeDocument/2006/relationships/tags" Target="../tags/tag153.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image" Target="../media/image14.png"/><Relationship Id="rId4" Type="http://schemas.openxmlformats.org/officeDocument/2006/relationships/tags" Target="../tags/tag159.xml"/><Relationship Id="rId3" Type="http://schemas.openxmlformats.org/officeDocument/2006/relationships/image" Target="../media/image13.png"/><Relationship Id="rId2" Type="http://schemas.openxmlformats.org/officeDocument/2006/relationships/tags" Target="../tags/tag158.xml"/><Relationship Id="rId10" Type="http://schemas.openxmlformats.org/officeDocument/2006/relationships/notesSlide" Target="../notesSlides/notesSlide1.xml"/><Relationship Id="rId1" Type="http://schemas.openxmlformats.org/officeDocument/2006/relationships/tags" Target="../tags/tag15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170.xml"/><Relationship Id="rId4" Type="http://schemas.openxmlformats.org/officeDocument/2006/relationships/image" Target="../media/image11.png"/><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cstate="screen"/>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4005580" y="2305685"/>
            <a:ext cx="7987665" cy="1881505"/>
          </a:xfrm>
        </p:spPr>
        <p:txBody>
          <a:bodyPr>
            <a:normAutofit fontScale="90000"/>
          </a:bodyPr>
          <a:lstStyle/>
          <a:p>
            <a:pPr algn="ctr"/>
            <a:r>
              <a:rPr lang="en-US" altLang="zh-CN" dirty="0" smtClean="0"/>
              <a:t> </a:t>
            </a:r>
            <a:br>
              <a:rPr lang="en-US" altLang="zh-CN" dirty="0" smtClean="0"/>
            </a:br>
            <a:r>
              <a:rPr lang="en-US" altLang="zh-CN" sz="3555" dirty="0" smtClean="0"/>
              <a:t>Household Anxiety and Depression Likelihood Prediction</a:t>
            </a:r>
            <a:r>
              <a:rPr lang="en-US" altLang="zh-CN" dirty="0" smtClean="0"/>
              <a:t> </a:t>
            </a:r>
            <a:endParaRPr lang="en-US" altLang="zh-CN" dirty="0" smtClean="0"/>
          </a:p>
        </p:txBody>
      </p:sp>
      <p:sp>
        <p:nvSpPr>
          <p:cNvPr id="10" name="副标题 9"/>
          <p:cNvSpPr>
            <a:spLocks noGrp="1"/>
          </p:cNvSpPr>
          <p:nvPr>
            <p:ph type="subTitle" idx="1"/>
            <p:custDataLst>
              <p:tags r:id="rId3"/>
            </p:custDataLst>
          </p:nvPr>
        </p:nvSpPr>
        <p:spPr>
          <a:xfrm>
            <a:off x="4768215" y="4004924"/>
            <a:ext cx="5940425" cy="753131"/>
          </a:xfrm>
        </p:spPr>
        <p:txBody>
          <a:bodyPr>
            <a:normAutofit lnSpcReduction="10000"/>
          </a:bodyPr>
          <a:lstStyle/>
          <a:p>
            <a:endParaRPr lang="en-US" altLang="zh-CN" smtClean="0"/>
          </a:p>
          <a:p>
            <a:pPr algn="ctr"/>
            <a:r>
              <a:rPr lang="en-US" altLang="zh-CN" smtClean="0"/>
              <a:t>by Coco  Yang</a:t>
            </a:r>
            <a:endParaRPr lang="en-US" altLang="zh-CN" smtClean="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3835" y="601490"/>
            <a:ext cx="3960000" cy="882000"/>
          </a:xfrm>
        </p:spPr>
        <p:txBody>
          <a:bodyPr>
            <a:normAutofit fontScale="90000"/>
          </a:bodyPr>
          <a:lstStyle/>
          <a:p>
            <a:pPr algn="ctr"/>
            <a:r>
              <a:rPr lang="en-US" altLang="zh-CN" sz="2800" smtClean="0">
                <a:solidFill>
                  <a:schemeClr val="accent1"/>
                </a:solidFill>
              </a:rPr>
              <a:t>Data Science Approach</a:t>
            </a:r>
            <a:endParaRPr lang="en-US" altLang="zh-CN" sz="2800" smtClean="0">
              <a:solidFill>
                <a:schemeClr val="accent1"/>
              </a:solidFill>
            </a:endParaRPr>
          </a:p>
        </p:txBody>
      </p:sp>
      <p:sp>
        <p:nvSpPr>
          <p:cNvPr id="5" name="文本占位符 4"/>
          <p:cNvSpPr>
            <a:spLocks noGrp="1"/>
          </p:cNvSpPr>
          <p:nvPr>
            <p:ph type="body" sz="quarter" idx="13"/>
            <p:custDataLst>
              <p:tags r:id="rId2"/>
            </p:custDataLst>
          </p:nvPr>
        </p:nvSpPr>
        <p:spPr/>
        <p:txBody>
          <a:bodyPr>
            <a:normAutofit/>
          </a:bodyPr>
          <a:lstStyle/>
          <a:p>
            <a:pPr>
              <a:buFont typeface="Arial" panose="020B0604020202020204" pitchFamily="34" charset="0"/>
              <a:buChar char="•"/>
            </a:pPr>
            <a:r>
              <a:rPr lang="en-US" altLang="zh-CN" sz="1400" dirty="0"/>
              <a:t>Data preprocessing &amp; cleaning </a:t>
            </a:r>
            <a:endParaRPr lang="en-US" altLang="zh-CN" sz="1400" dirty="0"/>
          </a:p>
          <a:p>
            <a:pPr>
              <a:buFont typeface="Arial" panose="020B0604020202020204" pitchFamily="34" charset="0"/>
              <a:buChar char="•"/>
            </a:pPr>
            <a:r>
              <a:rPr lang="en-US" altLang="zh-CN" sz="1400" dirty="0"/>
              <a:t>Data Visualization</a:t>
            </a:r>
            <a:endParaRPr lang="en-US" altLang="zh-CN" sz="1400" dirty="0"/>
          </a:p>
          <a:p>
            <a:pPr>
              <a:buFont typeface="Arial" panose="020B0604020202020204" pitchFamily="34" charset="0"/>
              <a:buChar char="•"/>
            </a:pPr>
            <a:r>
              <a:rPr lang="en-US" altLang="zh-CN" sz="1400" dirty="0"/>
              <a:t>Feature  Engineering</a:t>
            </a:r>
            <a:endParaRPr lang="en-US" altLang="zh-CN" sz="1400" dirty="0"/>
          </a:p>
          <a:p>
            <a:pPr>
              <a:buFont typeface="Arial" panose="020B0604020202020204" pitchFamily="34" charset="0"/>
              <a:buChar char="•"/>
            </a:pPr>
            <a:r>
              <a:rPr lang="en-US" altLang="zh-CN" sz="1400" dirty="0"/>
              <a:t>Predictive Modeling</a:t>
            </a:r>
            <a:endParaRPr lang="en-US" altLang="zh-CN" sz="1400" dirty="0"/>
          </a:p>
          <a:p>
            <a:pPr>
              <a:buFont typeface="Arial" panose="020B0604020202020204" pitchFamily="34" charset="0"/>
              <a:buChar char="•"/>
            </a:pPr>
            <a:r>
              <a:rPr lang="en-US" altLang="zh-CN" sz="1400" dirty="0"/>
              <a:t>Model Evaluation and Validation</a:t>
            </a:r>
            <a:endParaRPr lang="en-US" altLang="zh-CN" sz="1400" dirty="0"/>
          </a:p>
          <a:p>
            <a:pPr>
              <a:buFont typeface="Arial" panose="020B0604020202020204" pitchFamily="34" charset="0"/>
              <a:buChar char="•"/>
            </a:pPr>
            <a:r>
              <a:rPr lang="en-US" altLang="zh-CN" sz="1400" dirty="0"/>
              <a:t>Interpretability and Expalinability</a:t>
            </a:r>
            <a:endParaRPr lang="en-US" altLang="zh-CN" sz="1400" dirty="0"/>
          </a:p>
          <a:p>
            <a:pPr>
              <a:buFont typeface="Arial" panose="020B0604020202020204" pitchFamily="34" charset="0"/>
              <a:buChar char="•"/>
            </a:pPr>
            <a:r>
              <a:rPr lang="en-US" altLang="zh-CN" sz="1400" dirty="0"/>
              <a:t>Deployment</a:t>
            </a:r>
            <a:endParaRPr lang="en-US" altLang="zh-CN" sz="1400" dirty="0"/>
          </a:p>
        </p:txBody>
      </p:sp>
      <p:pic>
        <p:nvPicPr>
          <p:cNvPr id="3" name="内容占位符 2" descr="图片1"/>
          <p:cNvPicPr>
            <a:picLocks noGrp="1" noChangeAspect="1"/>
          </p:cNvPicPr>
          <p:nvPr>
            <p:ph sz="quarter" idx="14"/>
            <p:custDataLst>
              <p:tags r:id="rId3"/>
            </p:custDataLst>
          </p:nvPr>
        </p:nvPicPr>
        <p:blipFill>
          <a:blip r:embed="rId4"/>
          <a:stretch>
            <a:fillRect/>
          </a:stretch>
        </p:blipFill>
        <p:spPr>
          <a:xfrm>
            <a:off x="5102116" y="769938"/>
            <a:ext cx="6477218" cy="5087937"/>
          </a:xfr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cstate="screen"/>
          <a:stretch>
            <a:fillRect/>
          </a:stretch>
        </a:blipFill>
        <a:effectLst/>
      </p:bgPr>
    </p:bg>
    <p:spTree>
      <p:nvGrpSpPr>
        <p:cNvPr id="1" name=""/>
        <p:cNvGrpSpPr/>
        <p:nvPr/>
      </p:nvGrpSpPr>
      <p:grpSpPr>
        <a:xfrm>
          <a:off x="0" y="0"/>
          <a:ext cx="0" cy="0"/>
          <a:chOff x="0" y="0"/>
          <a:chExt cx="0" cy="0"/>
        </a:xfrm>
      </p:grpSpPr>
      <p:sp>
        <p:nvSpPr>
          <p:cNvPr id="7" name="Docer搜索：半想象现实   http://chn.docer.com/works/?userid=199927538"/>
          <p:cNvSpPr txBox="1"/>
          <p:nvPr>
            <p:custDataLst>
              <p:tags r:id="rId2"/>
            </p:custDataLst>
          </p:nvPr>
        </p:nvSpPr>
        <p:spPr>
          <a:xfrm>
            <a:off x="4115995" y="1691280"/>
            <a:ext cx="3152140" cy="1019810"/>
          </a:xfrm>
          <a:prstGeom prst="rect">
            <a:avLst/>
          </a:prstGeom>
          <a:noFill/>
        </p:spPr>
        <p:txBody>
          <a:bodyPr wrap="square" rtlCol="0" anchor="b" anchorCtr="0">
            <a:normAutofit/>
          </a:bodyPr>
          <a:lstStyle/>
          <a:p>
            <a:r>
              <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rPr>
              <a:t>PART 03</a:t>
            </a:r>
            <a:endPar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8" name="标题 7"/>
          <p:cNvSpPr>
            <a:spLocks noGrp="1"/>
          </p:cNvSpPr>
          <p:nvPr>
            <p:ph type="title"/>
            <p:custDataLst>
              <p:tags r:id="rId3"/>
            </p:custDataLst>
          </p:nvPr>
        </p:nvSpPr>
        <p:spPr>
          <a:xfrm>
            <a:off x="4116070" y="3073400"/>
            <a:ext cx="6494145" cy="752475"/>
          </a:xfrm>
        </p:spPr>
        <p:txBody>
          <a:bodyPr>
            <a:normAutofit fontScale="90000"/>
          </a:bodyPr>
          <a:lstStyle/>
          <a:p>
            <a:r>
              <a:rPr lang="en-US" altLang="zh-CN" sz="3555" smtClean="0"/>
              <a:t>Findings and Conclusions</a:t>
            </a:r>
            <a:endParaRPr lang="en-US" altLang="zh-CN" sz="3555" smtClean="0"/>
          </a:p>
        </p:txBody>
      </p:sp>
      <p:sp>
        <p:nvSpPr>
          <p:cNvPr id="9" name="文本占位符 8"/>
          <p:cNvSpPr>
            <a:spLocks noGrp="1"/>
          </p:cNvSpPr>
          <p:nvPr>
            <p:ph type="body" idx="1"/>
            <p:custDataLst>
              <p:tags r:id="rId4"/>
            </p:custDataLst>
          </p:nvPr>
        </p:nvSpPr>
        <p:spPr/>
        <p:txBody>
          <a:bodyPr>
            <a:normAutofit/>
          </a:bodyPr>
          <a:lstStyle/>
          <a:p>
            <a:endParaRPr lang="en-US" altLang="zh-CN" smtClean="0"/>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665">
                <a:solidFill>
                  <a:schemeClr val="accent1"/>
                </a:solidFill>
              </a:rPr>
              <a:t>Finding1#:</a:t>
            </a:r>
            <a:br>
              <a:rPr lang="en-US" sz="2665">
                <a:solidFill>
                  <a:schemeClr val="accent1"/>
                </a:solidFill>
              </a:rPr>
            </a:br>
            <a:r>
              <a:rPr lang="en-US" sz="2665">
                <a:solidFill>
                  <a:schemeClr val="accent1"/>
                </a:solidFill>
              </a:rPr>
              <a:t>Almost half of participants were diagnosed with either GAD or MDD or both.</a:t>
            </a:r>
            <a:endParaRPr lang="en-US" sz="2665">
              <a:solidFill>
                <a:schemeClr val="accent1"/>
              </a:solidFill>
            </a:endParaRPr>
          </a:p>
        </p:txBody>
      </p:sp>
      <p:pic>
        <p:nvPicPr>
          <p:cNvPr id="5" name="Picture 4" descr="Screen Shot 2023-10-20 at 1.23.22 AM"/>
          <p:cNvPicPr>
            <a:picLocks noChangeAspect="1"/>
          </p:cNvPicPr>
          <p:nvPr/>
        </p:nvPicPr>
        <p:blipFill>
          <a:blip r:embed="rId1"/>
          <a:stretch>
            <a:fillRect/>
          </a:stretch>
        </p:blipFill>
        <p:spPr>
          <a:xfrm>
            <a:off x="377190" y="1978025"/>
            <a:ext cx="11696700" cy="36747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3835" y="607205"/>
            <a:ext cx="3960000" cy="882000"/>
          </a:xfrm>
        </p:spPr>
        <p:txBody>
          <a:bodyPr>
            <a:normAutofit fontScale="90000"/>
          </a:bodyPr>
          <a:lstStyle/>
          <a:p>
            <a:pPr algn="ctr"/>
            <a:r>
              <a:rPr lang="en-US" altLang="zh-CN" sz="2800" smtClean="0">
                <a:solidFill>
                  <a:schemeClr val="accent1"/>
                </a:solidFill>
              </a:rPr>
              <a:t>Finding2#: </a:t>
            </a:r>
            <a:br>
              <a:rPr lang="en-US" altLang="zh-CN" sz="2800" smtClean="0">
                <a:solidFill>
                  <a:schemeClr val="accent1"/>
                </a:solidFill>
              </a:rPr>
            </a:br>
            <a:r>
              <a:rPr lang="en-US" altLang="zh-CN" sz="2800" smtClean="0">
                <a:solidFill>
                  <a:schemeClr val="accent1"/>
                </a:solidFill>
              </a:rPr>
              <a:t>Gender Identity &amp; Symptons</a:t>
            </a:r>
            <a:endParaRPr lang="en-US" altLang="zh-CN" sz="2800" smtClean="0">
              <a:solidFill>
                <a:schemeClr val="accent1"/>
              </a:solidFill>
            </a:endParaRPr>
          </a:p>
        </p:txBody>
      </p:sp>
      <p:sp>
        <p:nvSpPr>
          <p:cNvPr id="5" name="文本占位符 4"/>
          <p:cNvSpPr>
            <a:spLocks noGrp="1"/>
          </p:cNvSpPr>
          <p:nvPr>
            <p:ph type="body" sz="quarter" idx="13"/>
            <p:custDataLst>
              <p:tags r:id="rId2"/>
            </p:custDataLst>
          </p:nvPr>
        </p:nvSpPr>
        <p:spPr/>
        <p:txBody>
          <a:bodyPr>
            <a:normAutofit/>
          </a:bodyPr>
          <a:lstStyle/>
          <a:p>
            <a:pPr>
              <a:buFont typeface="Arial" panose="020B0604020202020204" pitchFamily="34" charset="0"/>
              <a:buChar char="•"/>
            </a:pPr>
            <a:r>
              <a:rPr lang="en-US" altLang="zh-CN" sz="1400" dirty="0"/>
              <a:t>44% of Female are diagnosed with both Major Depressive Disorder and Generalized Anxiety Disorder</a:t>
            </a:r>
            <a:endParaRPr lang="en-US" altLang="zh-CN" sz="1400" dirty="0"/>
          </a:p>
          <a:p>
            <a:pPr>
              <a:buFont typeface="Arial" panose="020B0604020202020204" pitchFamily="34" charset="0"/>
              <a:buChar char="•"/>
            </a:pPr>
            <a:r>
              <a:rPr lang="en-US" altLang="zh-CN" sz="1400" dirty="0"/>
              <a:t>However, 46.7% of male showed neither of the mental issues.</a:t>
            </a:r>
            <a:endParaRPr lang="en-US" altLang="zh-CN" sz="1400" dirty="0"/>
          </a:p>
          <a:p>
            <a:pPr>
              <a:buFont typeface="Arial" panose="020B0604020202020204" pitchFamily="34" charset="0"/>
              <a:buChar char="•"/>
            </a:pPr>
            <a:r>
              <a:rPr lang="en-US" altLang="zh-CN" sz="1400" dirty="0"/>
              <a:t>Interestingly, transgender is a group with a very high percentage of 72.9% of being diagnosed with both Major Depressive Disorder and Generalized Anxiety Disorder</a:t>
            </a:r>
            <a:endParaRPr lang="en-US" altLang="zh-CN" sz="1400" dirty="0"/>
          </a:p>
        </p:txBody>
      </p:sp>
      <p:pic>
        <p:nvPicPr>
          <p:cNvPr id="6" name="Picture 5" descr="Screen Shot 2023-10-20 at 1.27.58 AM"/>
          <p:cNvPicPr>
            <a:picLocks noChangeAspect="1"/>
          </p:cNvPicPr>
          <p:nvPr/>
        </p:nvPicPr>
        <p:blipFill>
          <a:blip r:embed="rId3"/>
          <a:stretch>
            <a:fillRect/>
          </a:stretch>
        </p:blipFill>
        <p:spPr>
          <a:xfrm>
            <a:off x="5138420" y="691515"/>
            <a:ext cx="6790055" cy="547497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3835" y="607205"/>
            <a:ext cx="3960000" cy="882000"/>
          </a:xfrm>
        </p:spPr>
        <p:txBody>
          <a:bodyPr>
            <a:normAutofit fontScale="90000"/>
          </a:bodyPr>
          <a:lstStyle/>
          <a:p>
            <a:pPr algn="ctr"/>
            <a:r>
              <a:rPr lang="en-US" altLang="zh-CN" sz="2800" smtClean="0">
                <a:solidFill>
                  <a:schemeClr val="accent1"/>
                </a:solidFill>
              </a:rPr>
              <a:t>Finding3#: </a:t>
            </a:r>
            <a:br>
              <a:rPr lang="en-US" altLang="zh-CN" sz="2800" smtClean="0">
                <a:solidFill>
                  <a:schemeClr val="accent1"/>
                </a:solidFill>
              </a:rPr>
            </a:br>
            <a:r>
              <a:rPr lang="en-US" altLang="zh-CN" sz="2800" smtClean="0">
                <a:solidFill>
                  <a:schemeClr val="accent1"/>
                </a:solidFill>
              </a:rPr>
              <a:t>Price Stress &amp; Symptons</a:t>
            </a:r>
            <a:endParaRPr lang="en-US" altLang="zh-CN" sz="2800" smtClean="0">
              <a:solidFill>
                <a:schemeClr val="accent1"/>
              </a:solidFill>
            </a:endParaRPr>
          </a:p>
        </p:txBody>
      </p:sp>
      <p:sp>
        <p:nvSpPr>
          <p:cNvPr id="5" name="文本占位符 4"/>
          <p:cNvSpPr>
            <a:spLocks noGrp="1"/>
          </p:cNvSpPr>
          <p:nvPr>
            <p:ph type="body" sz="quarter" idx="13"/>
            <p:custDataLst>
              <p:tags r:id="rId2"/>
            </p:custDataLst>
          </p:nvPr>
        </p:nvSpPr>
        <p:spPr/>
        <p:txBody>
          <a:bodyPr>
            <a:normAutofit fontScale="90000" lnSpcReduction="10000"/>
          </a:bodyPr>
          <a:lstStyle/>
          <a:p>
            <a:pPr>
              <a:buFont typeface="Arial" panose="020B0604020202020204" pitchFamily="34" charset="0"/>
              <a:buChar char="•"/>
            </a:pPr>
            <a:r>
              <a:rPr lang="en-US" altLang="zh-CN" sz="1400" dirty="0"/>
              <a:t>63.4% of People who reported very stressful about price are diagnosed with both Major Depressive Disorder and Generalized Anxiety Disorder.</a:t>
            </a:r>
            <a:endParaRPr lang="en-US" altLang="zh-CN" sz="1400" dirty="0"/>
          </a:p>
          <a:p>
            <a:pPr>
              <a:buFont typeface="Arial" panose="020B0604020202020204" pitchFamily="34" charset="0"/>
              <a:buChar char="•"/>
            </a:pPr>
            <a:r>
              <a:rPr lang="en-US" altLang="zh-CN" sz="1400" dirty="0"/>
              <a:t>40.4% of People who reported moderately stressful about price are diagnosed with both Major Depressive Disorder and Generalized Anxiety Disorder.</a:t>
            </a:r>
            <a:endParaRPr lang="en-US" altLang="zh-CN" sz="1400" dirty="0"/>
          </a:p>
          <a:p>
            <a:pPr>
              <a:buFont typeface="Arial" panose="020B0604020202020204" pitchFamily="34" charset="0"/>
              <a:buChar char="•"/>
            </a:pPr>
            <a:r>
              <a:rPr lang="en-US" altLang="zh-CN" sz="1400" dirty="0"/>
              <a:t>73.1% of people who reported not at all stressful about price are diagnosed with neither of the mental issues.</a:t>
            </a:r>
            <a:endParaRPr lang="en-US" altLang="zh-CN" sz="1400" dirty="0"/>
          </a:p>
          <a:p>
            <a:pPr>
              <a:buFont typeface="Arial" panose="020B0604020202020204" pitchFamily="34" charset="0"/>
              <a:buChar char="•"/>
            </a:pPr>
            <a:r>
              <a:rPr lang="en-US" altLang="zh-CN" sz="1400" dirty="0"/>
              <a:t>54.7% of people who reported a little stressful about price are diagnosed with neither of the mental issues.</a:t>
            </a:r>
            <a:endParaRPr lang="en-US" altLang="zh-CN" sz="1400" dirty="0"/>
          </a:p>
        </p:txBody>
      </p:sp>
      <p:pic>
        <p:nvPicPr>
          <p:cNvPr id="2" name="Picture 1" descr="Screen Shot 2023-10-20 at 1.32.36 AM"/>
          <p:cNvPicPr>
            <a:picLocks noChangeAspect="1"/>
          </p:cNvPicPr>
          <p:nvPr/>
        </p:nvPicPr>
        <p:blipFill>
          <a:blip r:embed="rId3"/>
          <a:stretch>
            <a:fillRect/>
          </a:stretch>
        </p:blipFill>
        <p:spPr>
          <a:xfrm>
            <a:off x="5065395" y="898525"/>
            <a:ext cx="6989445" cy="509397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3835" y="601490"/>
            <a:ext cx="3960000" cy="882000"/>
          </a:xfrm>
        </p:spPr>
        <p:txBody>
          <a:bodyPr>
            <a:normAutofit fontScale="90000"/>
          </a:bodyPr>
          <a:lstStyle/>
          <a:p>
            <a:pPr algn="ctr"/>
            <a:r>
              <a:rPr lang="en-US" altLang="zh-CN" sz="2800" smtClean="0">
                <a:solidFill>
                  <a:schemeClr val="accent1"/>
                </a:solidFill>
              </a:rPr>
              <a:t>Many Other Interesting Findings</a:t>
            </a:r>
            <a:endParaRPr lang="en-US" altLang="zh-CN" sz="2800" smtClean="0">
              <a:solidFill>
                <a:schemeClr val="accent1"/>
              </a:solidFill>
            </a:endParaRPr>
          </a:p>
        </p:txBody>
      </p:sp>
      <p:sp>
        <p:nvSpPr>
          <p:cNvPr id="5" name="文本占位符 4"/>
          <p:cNvSpPr>
            <a:spLocks noGrp="1"/>
          </p:cNvSpPr>
          <p:nvPr>
            <p:ph type="body" sz="quarter" idx="13"/>
            <p:custDataLst>
              <p:tags r:id="rId2"/>
            </p:custDataLst>
          </p:nvPr>
        </p:nvSpPr>
        <p:spPr/>
        <p:txBody>
          <a:bodyPr>
            <a:normAutofit/>
          </a:bodyPr>
          <a:lstStyle/>
          <a:p>
            <a:pPr>
              <a:buFont typeface="Arial" panose="020B0604020202020204" pitchFamily="34" charset="0"/>
              <a:buChar char="•"/>
            </a:pPr>
            <a:r>
              <a:rPr lang="en-US" altLang="zh-CN" sz="1400" dirty="0"/>
              <a:t>78.3% of People who reported job loss in the last 4 weeks, are diagnosed with either Major Depressive Disorder or Generalized Anxiety Disorder. </a:t>
            </a:r>
            <a:endParaRPr lang="en-US" altLang="zh-CN" sz="1400" dirty="0"/>
          </a:p>
          <a:p>
            <a:pPr>
              <a:buFont typeface="Arial" panose="020B0604020202020204" pitchFamily="34" charset="0"/>
              <a:buChar char="•"/>
            </a:pPr>
            <a:endParaRPr lang="en-US" altLang="zh-CN" sz="1400" dirty="0"/>
          </a:p>
          <a:p>
            <a:pPr>
              <a:buFont typeface="Arial" panose="020B0604020202020204" pitchFamily="34" charset="0"/>
              <a:buChar char="•"/>
            </a:pPr>
            <a:r>
              <a:rPr lang="en-US" altLang="zh-CN" sz="1400" dirty="0"/>
              <a:t>71.8% of People who reported medical shortage are diagnosed with either Major Depressive Disorder or Generalized Anxiety Disorder.</a:t>
            </a:r>
            <a:endParaRPr lang="en-US" altLang="zh-CN" sz="1400" dirty="0"/>
          </a:p>
          <a:p>
            <a:pPr>
              <a:buFont typeface="Arial" panose="020B0604020202020204" pitchFamily="34" charset="0"/>
              <a:buChar char="•"/>
            </a:pPr>
            <a:endParaRPr lang="en-US" altLang="zh-CN" sz="1400" dirty="0"/>
          </a:p>
          <a:p>
            <a:pPr>
              <a:buFont typeface="Arial" panose="020B0604020202020204" pitchFamily="34" charset="0"/>
              <a:buChar char="•"/>
            </a:pPr>
            <a:endParaRPr lang="en-US" altLang="zh-CN" sz="1400" dirty="0"/>
          </a:p>
        </p:txBody>
      </p:sp>
      <p:pic>
        <p:nvPicPr>
          <p:cNvPr id="3" name="内容占位符 2" descr="图片1"/>
          <p:cNvPicPr>
            <a:picLocks noGrp="1" noChangeAspect="1"/>
          </p:cNvPicPr>
          <p:nvPr>
            <p:ph sz="quarter" idx="14"/>
            <p:custDataLst>
              <p:tags r:id="rId3"/>
            </p:custDataLst>
          </p:nvPr>
        </p:nvPicPr>
        <p:blipFill>
          <a:blip r:embed="rId4"/>
          <a:stretch>
            <a:fillRect/>
          </a:stretch>
        </p:blipFill>
        <p:spPr>
          <a:xfrm>
            <a:off x="5102116" y="769938"/>
            <a:ext cx="6477218" cy="5087937"/>
          </a:xfr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cstate="screen"/>
          <a:stretch>
            <a:fillRect/>
          </a:stretch>
        </a:blipFill>
        <a:effectLst/>
      </p:bgPr>
    </p:bg>
    <p:spTree>
      <p:nvGrpSpPr>
        <p:cNvPr id="1" name=""/>
        <p:cNvGrpSpPr/>
        <p:nvPr/>
      </p:nvGrpSpPr>
      <p:grpSpPr>
        <a:xfrm>
          <a:off x="0" y="0"/>
          <a:ext cx="0" cy="0"/>
          <a:chOff x="0" y="0"/>
          <a:chExt cx="0" cy="0"/>
        </a:xfrm>
      </p:grpSpPr>
      <p:sp>
        <p:nvSpPr>
          <p:cNvPr id="7" name="Docer搜索：半想象现实   http://chn.docer.com/works/?userid=199927538"/>
          <p:cNvSpPr txBox="1"/>
          <p:nvPr>
            <p:custDataLst>
              <p:tags r:id="rId2"/>
            </p:custDataLst>
          </p:nvPr>
        </p:nvSpPr>
        <p:spPr>
          <a:xfrm>
            <a:off x="4115995" y="1691280"/>
            <a:ext cx="3152140" cy="1019810"/>
          </a:xfrm>
          <a:prstGeom prst="rect">
            <a:avLst/>
          </a:prstGeom>
          <a:noFill/>
        </p:spPr>
        <p:txBody>
          <a:bodyPr wrap="square" rtlCol="0" anchor="b" anchorCtr="0">
            <a:normAutofit/>
          </a:bodyPr>
          <a:lstStyle/>
          <a:p>
            <a:r>
              <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rPr>
              <a:t>PART 04</a:t>
            </a:r>
            <a:endPar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8" name="标题 7"/>
          <p:cNvSpPr>
            <a:spLocks noGrp="1"/>
          </p:cNvSpPr>
          <p:nvPr>
            <p:ph type="title"/>
            <p:custDataLst>
              <p:tags r:id="rId3"/>
            </p:custDataLst>
          </p:nvPr>
        </p:nvSpPr>
        <p:spPr/>
        <p:txBody>
          <a:bodyPr>
            <a:normAutofit/>
          </a:bodyPr>
          <a:lstStyle/>
          <a:p>
            <a:r>
              <a:rPr lang="en-US" altLang="zh-CN" smtClean="0"/>
              <a:t>Next Action</a:t>
            </a:r>
            <a:endParaRPr lang="en-US" altLang="zh-CN" smtClean="0"/>
          </a:p>
        </p:txBody>
      </p:sp>
      <p:sp>
        <p:nvSpPr>
          <p:cNvPr id="9" name="文本占位符 8"/>
          <p:cNvSpPr>
            <a:spLocks noGrp="1"/>
          </p:cNvSpPr>
          <p:nvPr>
            <p:ph type="body" idx="1"/>
            <p:custDataLst>
              <p:tags r:id="rId4"/>
            </p:custDataLst>
          </p:nvPr>
        </p:nvSpPr>
        <p:spPr/>
        <p:txBody>
          <a:bodyPr>
            <a:normAutofit/>
          </a:bodyPr>
          <a:lstStyle/>
          <a:p>
            <a:endParaRPr lang="en-US" altLang="zh-CN" smtClean="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smtClean="0">
                <a:solidFill>
                  <a:schemeClr val="accent1"/>
                </a:solidFill>
              </a:rPr>
              <a:t>Action Plan</a:t>
            </a:r>
            <a:endParaRPr lang="en-US" altLang="zh-CN" smtClean="0">
              <a:solidFill>
                <a:schemeClr val="accent1"/>
              </a:solidFill>
            </a:endParaRPr>
          </a:p>
        </p:txBody>
      </p:sp>
      <p:pic>
        <p:nvPicPr>
          <p:cNvPr id="9" name="内容占位符 8" descr="图片4"/>
          <p:cNvPicPr>
            <a:picLocks noGrp="1" noChangeAspect="1"/>
          </p:cNvPicPr>
          <p:nvPr>
            <p:ph sz="quarter" idx="13"/>
            <p:custDataLst>
              <p:tags r:id="rId2"/>
            </p:custDataLst>
          </p:nvPr>
        </p:nvPicPr>
        <p:blipFill>
          <a:blip r:embed="rId3"/>
          <a:stretch>
            <a:fillRect/>
          </a:stretch>
        </p:blipFill>
        <p:spPr>
          <a:xfrm>
            <a:off x="583175" y="1665829"/>
            <a:ext cx="5334462" cy="2889754"/>
          </a:xfrm>
        </p:spPr>
      </p:pic>
      <p:pic>
        <p:nvPicPr>
          <p:cNvPr id="10" name="内容占位符 9" descr="图片5"/>
          <p:cNvPicPr>
            <a:picLocks noGrp="1" noChangeAspect="1"/>
          </p:cNvPicPr>
          <p:nvPr>
            <p:ph sz="quarter" idx="14"/>
            <p:custDataLst>
              <p:tags r:id="rId4"/>
            </p:custDataLst>
          </p:nvPr>
        </p:nvPicPr>
        <p:blipFill>
          <a:blip r:embed="rId5"/>
          <a:stretch>
            <a:fillRect/>
          </a:stretch>
        </p:blipFill>
        <p:spPr>
          <a:xfrm>
            <a:off x="6242050" y="1669872"/>
            <a:ext cx="5367338" cy="2881669"/>
          </a:xfrm>
        </p:spPr>
      </p:pic>
      <p:sp>
        <p:nvSpPr>
          <p:cNvPr id="2" name="文本占位符 1"/>
          <p:cNvSpPr>
            <a:spLocks noGrp="1"/>
          </p:cNvSpPr>
          <p:nvPr>
            <p:ph type="body" sz="quarter" idx="15"/>
            <p:custDataLst>
              <p:tags r:id="rId6"/>
            </p:custDataLst>
          </p:nvPr>
        </p:nvSpPr>
        <p:spPr/>
        <p:txBody>
          <a:bodyPr>
            <a:normAutofit lnSpcReduction="20000"/>
          </a:bodyPr>
          <a:lstStyle/>
          <a:p>
            <a:pPr marL="0" indent="0">
              <a:buNone/>
            </a:pPr>
            <a:r>
              <a:rPr lang="en-US" altLang="zh-CN" smtClean="0"/>
              <a:t>- Keep Exploring new columns </a:t>
            </a:r>
            <a:endParaRPr lang="en-US" altLang="zh-CN" smtClean="0"/>
          </a:p>
          <a:p>
            <a:pPr marL="0" indent="0">
              <a:buNone/>
            </a:pPr>
            <a:r>
              <a:rPr lang="en-US" altLang="zh-CN" smtClean="0"/>
              <a:t>- Feature Engineering</a:t>
            </a:r>
            <a:endParaRPr lang="en-US" altLang="zh-CN" smtClean="0"/>
          </a:p>
        </p:txBody>
      </p:sp>
      <p:sp>
        <p:nvSpPr>
          <p:cNvPr id="3" name="文本占位符 2"/>
          <p:cNvSpPr>
            <a:spLocks noGrp="1"/>
          </p:cNvSpPr>
          <p:nvPr>
            <p:ph type="body" sz="quarter" idx="16"/>
            <p:custDataLst>
              <p:tags r:id="rId7"/>
            </p:custDataLst>
          </p:nvPr>
        </p:nvSpPr>
        <p:spPr>
          <a:xfrm>
            <a:off x="6253480" y="4813300"/>
            <a:ext cx="5367655" cy="1184275"/>
          </a:xfrm>
        </p:spPr>
        <p:txBody>
          <a:bodyPr>
            <a:normAutofit fontScale="90000"/>
          </a:bodyPr>
          <a:lstStyle/>
          <a:p>
            <a:pPr marL="0" indent="0">
              <a:buNone/>
            </a:pPr>
            <a:r>
              <a:rPr lang="en-US" altLang="zh-CN" smtClean="0"/>
              <a:t>- Modeling </a:t>
            </a:r>
            <a:endParaRPr lang="en-US" altLang="zh-CN" smtClean="0"/>
          </a:p>
          <a:p>
            <a:pPr marL="0" indent="0">
              <a:buNone/>
            </a:pPr>
            <a:r>
              <a:rPr lang="en-US" altLang="zh-CN" smtClean="0"/>
              <a:t>- Modeling Evaluation and Optimization</a:t>
            </a:r>
            <a:endParaRPr lang="en-US" altLang="zh-CN" smtClean="0"/>
          </a:p>
          <a:p>
            <a:pPr marL="0" indent="0">
              <a:buNone/>
            </a:pPr>
            <a:r>
              <a:rPr lang="en-US" altLang="zh-CN" smtClean="0"/>
              <a:t>- Documentation</a:t>
            </a:r>
            <a:endParaRPr lang="en-US" altLang="zh-CN" smtClean="0"/>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cstate="screen"/>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smtClean="0"/>
              <a:t>Thank you </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ocer搜索：半想象现实   http://chn.docer.com/works/?userid=199927538"/>
          <p:cNvSpPr txBox="1"/>
          <p:nvPr>
            <p:custDataLst>
              <p:tags r:id="rId1"/>
            </p:custDataLst>
          </p:nvPr>
        </p:nvSpPr>
        <p:spPr>
          <a:xfrm>
            <a:off x="9005977" y="653305"/>
            <a:ext cx="2737804" cy="1014730"/>
          </a:xfrm>
          <a:prstGeom prst="rect">
            <a:avLst/>
          </a:prstGeom>
          <a:noFill/>
        </p:spPr>
        <p:txBody>
          <a:bodyPr wrap="square" rtlCol="0">
            <a:normAutofit fontScale="60000" lnSpcReduction="20000"/>
          </a:bodyPr>
          <a:lstStyle/>
          <a:p>
            <a:r>
              <a:rPr lang="en-US" altLang="zh-CN" sz="6000" dirty="0">
                <a:solidFill>
                  <a:schemeClr val="accent1"/>
                </a:solidFill>
                <a:latin typeface="Arial" panose="020B0604020202020204" pitchFamily="34" charset="0"/>
                <a:ea typeface="Arial" panose="020B0604020202020204" pitchFamily="34" charset="0"/>
                <a:cs typeface="Arial" panose="020B0604020202020204" pitchFamily="34" charset="0"/>
              </a:rPr>
              <a:t>CONTENTS</a:t>
            </a:r>
            <a:endParaRPr lang="en-US" altLang="zh-CN" sz="60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cxnSp>
        <p:nvCxnSpPr>
          <p:cNvPr id="34" name="Docer搜索：半想象现实   http://chn.docer.com/works/?userid=199927538"/>
          <p:cNvCxnSpPr/>
          <p:nvPr>
            <p:custDataLst>
              <p:tags r:id="rId2"/>
            </p:custDataLst>
          </p:nvPr>
        </p:nvCxnSpPr>
        <p:spPr>
          <a:xfrm>
            <a:off x="6460490" y="4644390"/>
            <a:ext cx="0" cy="593090"/>
          </a:xfrm>
          <a:prstGeom prst="line">
            <a:avLst/>
          </a:prstGeom>
          <a:ln w="38100">
            <a:solidFill>
              <a:srgbClr val="4EAEB2"/>
            </a:solidFill>
          </a:ln>
        </p:spPr>
        <p:style>
          <a:lnRef idx="1">
            <a:schemeClr val="accent1"/>
          </a:lnRef>
          <a:fillRef idx="0">
            <a:schemeClr val="accent1"/>
          </a:fillRef>
          <a:effectRef idx="0">
            <a:schemeClr val="accent1"/>
          </a:effectRef>
          <a:fontRef idx="minor">
            <a:schemeClr val="tx1"/>
          </a:fontRef>
        </p:style>
      </p:cxnSp>
      <p:sp>
        <p:nvSpPr>
          <p:cNvPr id="35" name="Docer搜索：半想象现实   http://chn.docer.com/works/?userid=199927538"/>
          <p:cNvSpPr txBox="1"/>
          <p:nvPr>
            <p:custDataLst>
              <p:tags r:id="rId3"/>
            </p:custDataLst>
          </p:nvPr>
        </p:nvSpPr>
        <p:spPr>
          <a:xfrm>
            <a:off x="5565140" y="4653915"/>
            <a:ext cx="765175" cy="584835"/>
          </a:xfrm>
          <a:prstGeom prst="rect">
            <a:avLst/>
          </a:prstGeom>
          <a:noFill/>
        </p:spPr>
        <p:txBody>
          <a:bodyPr wrap="square" rtlCol="0">
            <a:normAutofit/>
          </a:bodyPr>
          <a:lstStyle/>
          <a:p>
            <a:pPr algn="ctr"/>
            <a:r>
              <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rPr>
              <a:t>04.</a:t>
            </a:r>
            <a:endPar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cxnSp>
        <p:nvCxnSpPr>
          <p:cNvPr id="2" name="Docer搜索：半想象现实   http://chn.docer.com/works/?userid=199927538"/>
          <p:cNvCxnSpPr/>
          <p:nvPr>
            <p:custDataLst>
              <p:tags r:id="rId4"/>
            </p:custDataLst>
          </p:nvPr>
        </p:nvCxnSpPr>
        <p:spPr>
          <a:xfrm>
            <a:off x="6460490" y="1574165"/>
            <a:ext cx="0" cy="593090"/>
          </a:xfrm>
          <a:prstGeom prst="line">
            <a:avLst/>
          </a:prstGeom>
          <a:ln w="38100">
            <a:solidFill>
              <a:srgbClr val="4EAEB2"/>
            </a:solidFill>
          </a:ln>
        </p:spPr>
        <p:style>
          <a:lnRef idx="1">
            <a:schemeClr val="accent1"/>
          </a:lnRef>
          <a:fillRef idx="0">
            <a:schemeClr val="accent1"/>
          </a:fillRef>
          <a:effectRef idx="0">
            <a:schemeClr val="accent1"/>
          </a:effectRef>
          <a:fontRef idx="minor">
            <a:schemeClr val="tx1"/>
          </a:fontRef>
        </p:style>
      </p:cxnSp>
      <p:sp>
        <p:nvSpPr>
          <p:cNvPr id="9" name="Docer搜索：半想象现实   http://chn.docer.com/works/?userid=199927538"/>
          <p:cNvSpPr txBox="1"/>
          <p:nvPr>
            <p:custDataLst>
              <p:tags r:id="rId5"/>
            </p:custDataLst>
          </p:nvPr>
        </p:nvSpPr>
        <p:spPr>
          <a:xfrm>
            <a:off x="5584190" y="1584325"/>
            <a:ext cx="746125" cy="583565"/>
          </a:xfrm>
          <a:prstGeom prst="rect">
            <a:avLst/>
          </a:prstGeom>
          <a:noFill/>
        </p:spPr>
        <p:txBody>
          <a:bodyPr wrap="square" rtlCol="0">
            <a:normAutofit/>
          </a:bodyPr>
          <a:lstStyle/>
          <a:p>
            <a:pPr algn="ctr"/>
            <a:r>
              <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rPr>
              <a:t>01.</a:t>
            </a:r>
            <a:endPar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10" name="文本框 9"/>
          <p:cNvSpPr txBox="1"/>
          <p:nvPr>
            <p:custDataLst>
              <p:tags r:id="rId6"/>
            </p:custDataLst>
          </p:nvPr>
        </p:nvSpPr>
        <p:spPr>
          <a:xfrm>
            <a:off x="6677660" y="1715135"/>
            <a:ext cx="2416175" cy="452120"/>
          </a:xfrm>
          <a:prstGeom prst="rect">
            <a:avLst/>
          </a:prstGeom>
          <a:noFill/>
        </p:spPr>
        <p:txBody>
          <a:bodyPr wrap="square" rtlCol="0">
            <a:normAutofit/>
            <a:scene3d>
              <a:camera prst="orthographicFront"/>
              <a:lightRig rig="threePt" dir="t"/>
            </a:scene3d>
          </a:bodyPr>
          <a:lstStyle/>
          <a:p>
            <a:pPr algn="l"/>
            <a:r>
              <a:rPr lang="en-US" altLang="zh-CN" sz="2000" smtClean="0">
                <a:ln/>
                <a:solidFill>
                  <a:schemeClr val="accent1"/>
                </a:solidFill>
                <a:effectLst/>
                <a:latin typeface="Arial" panose="020B0604020202020204" pitchFamily="34" charset="0"/>
                <a:ea typeface="Arial" panose="020B0604020202020204" pitchFamily="34" charset="0"/>
                <a:cs typeface="Arial" panose="020B0604020202020204" pitchFamily="34" charset="0"/>
                <a:sym typeface="+mn-lt"/>
              </a:rPr>
              <a:t>Project Overview</a:t>
            </a:r>
            <a:endParaRPr lang="en-US" altLang="zh-CN" sz="2000" smtClean="0">
              <a:ln/>
              <a:solidFill>
                <a:schemeClr val="accent1"/>
              </a:solidFill>
              <a:effectLst/>
              <a:latin typeface="Arial" panose="020B0604020202020204" pitchFamily="34" charset="0"/>
              <a:ea typeface="Arial" panose="020B0604020202020204" pitchFamily="34" charset="0"/>
              <a:cs typeface="Arial" panose="020B0604020202020204" pitchFamily="34" charset="0"/>
              <a:sym typeface="+mn-lt"/>
            </a:endParaRPr>
          </a:p>
        </p:txBody>
      </p:sp>
      <p:cxnSp>
        <p:nvCxnSpPr>
          <p:cNvPr id="22" name="Docer搜索：半想象现实   http://chn.docer.com/works/?userid=199927538"/>
          <p:cNvCxnSpPr/>
          <p:nvPr>
            <p:custDataLst>
              <p:tags r:id="rId7"/>
            </p:custDataLst>
          </p:nvPr>
        </p:nvCxnSpPr>
        <p:spPr>
          <a:xfrm>
            <a:off x="6460490" y="2597150"/>
            <a:ext cx="0" cy="593090"/>
          </a:xfrm>
          <a:prstGeom prst="line">
            <a:avLst/>
          </a:prstGeom>
          <a:ln w="38100">
            <a:solidFill>
              <a:srgbClr val="4EAEB2"/>
            </a:solidFill>
          </a:ln>
        </p:spPr>
        <p:style>
          <a:lnRef idx="1">
            <a:schemeClr val="accent1"/>
          </a:lnRef>
          <a:fillRef idx="0">
            <a:schemeClr val="accent1"/>
          </a:fillRef>
          <a:effectRef idx="0">
            <a:schemeClr val="accent1"/>
          </a:effectRef>
          <a:fontRef idx="minor">
            <a:schemeClr val="tx1"/>
          </a:fontRef>
        </p:style>
      </p:cxnSp>
      <p:sp>
        <p:nvSpPr>
          <p:cNvPr id="23" name="Docer搜索：半想象现实   http://chn.docer.com/works/?userid=199927538"/>
          <p:cNvSpPr txBox="1"/>
          <p:nvPr>
            <p:custDataLst>
              <p:tags r:id="rId8"/>
            </p:custDataLst>
          </p:nvPr>
        </p:nvSpPr>
        <p:spPr>
          <a:xfrm>
            <a:off x="5574665" y="2607310"/>
            <a:ext cx="765175" cy="584835"/>
          </a:xfrm>
          <a:prstGeom prst="rect">
            <a:avLst/>
          </a:prstGeom>
          <a:noFill/>
        </p:spPr>
        <p:txBody>
          <a:bodyPr wrap="square" rtlCol="0">
            <a:normAutofit/>
          </a:bodyPr>
          <a:lstStyle/>
          <a:p>
            <a:pPr algn="ctr"/>
            <a:r>
              <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rPr>
              <a:t>02.</a:t>
            </a:r>
            <a:endPar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cxnSp>
        <p:nvCxnSpPr>
          <p:cNvPr id="28" name="Docer搜索：半想象现实   http://chn.docer.com/works/?userid=199927538"/>
          <p:cNvCxnSpPr/>
          <p:nvPr>
            <p:custDataLst>
              <p:tags r:id="rId9"/>
            </p:custDataLst>
          </p:nvPr>
        </p:nvCxnSpPr>
        <p:spPr>
          <a:xfrm>
            <a:off x="6460490" y="3620770"/>
            <a:ext cx="0" cy="593090"/>
          </a:xfrm>
          <a:prstGeom prst="line">
            <a:avLst/>
          </a:prstGeom>
          <a:ln w="38100">
            <a:solidFill>
              <a:srgbClr val="4EAEB2"/>
            </a:solidFill>
          </a:ln>
        </p:spPr>
        <p:style>
          <a:lnRef idx="1">
            <a:schemeClr val="accent1"/>
          </a:lnRef>
          <a:fillRef idx="0">
            <a:schemeClr val="accent1"/>
          </a:fillRef>
          <a:effectRef idx="0">
            <a:schemeClr val="accent1"/>
          </a:effectRef>
          <a:fontRef idx="minor">
            <a:schemeClr val="tx1"/>
          </a:fontRef>
        </p:style>
      </p:cxnSp>
      <p:sp>
        <p:nvSpPr>
          <p:cNvPr id="29" name="Docer搜索：半想象现实   http://chn.docer.com/works/?userid=199927538"/>
          <p:cNvSpPr txBox="1"/>
          <p:nvPr>
            <p:custDataLst>
              <p:tags r:id="rId10"/>
            </p:custDataLst>
          </p:nvPr>
        </p:nvSpPr>
        <p:spPr>
          <a:xfrm>
            <a:off x="5574665" y="3630930"/>
            <a:ext cx="765175" cy="584835"/>
          </a:xfrm>
          <a:prstGeom prst="rect">
            <a:avLst/>
          </a:prstGeom>
          <a:noFill/>
        </p:spPr>
        <p:txBody>
          <a:bodyPr wrap="square" rtlCol="0">
            <a:normAutofit/>
          </a:bodyPr>
          <a:lstStyle/>
          <a:p>
            <a:pPr algn="ctr"/>
            <a:r>
              <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rPr>
              <a:t>03.</a:t>
            </a:r>
            <a:endPar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9"/>
          <p:cNvSpPr txBox="1"/>
          <p:nvPr>
            <p:custDataLst>
              <p:tags r:id="rId11"/>
            </p:custDataLst>
          </p:nvPr>
        </p:nvSpPr>
        <p:spPr>
          <a:xfrm>
            <a:off x="6690360" y="2682875"/>
            <a:ext cx="3521710" cy="452120"/>
          </a:xfrm>
          <a:prstGeom prst="rect">
            <a:avLst/>
          </a:prstGeom>
          <a:noFill/>
        </p:spPr>
        <p:txBody>
          <a:bodyPr wrap="square" rtlCol="0">
            <a:noAutofit/>
          </a:bodyPr>
          <a:p>
            <a:pPr algn="l"/>
            <a:r>
              <a:rPr lang="en-US" altLang="zh-CN" sz="200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Dataset Introduction</a:t>
            </a:r>
            <a:endParaRPr lang="en-US" altLang="zh-CN" sz="200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5" name="文本框 9"/>
          <p:cNvSpPr txBox="1"/>
          <p:nvPr>
            <p:custDataLst>
              <p:tags r:id="rId12"/>
            </p:custDataLst>
          </p:nvPr>
        </p:nvSpPr>
        <p:spPr>
          <a:xfrm>
            <a:off x="6690360" y="3676650"/>
            <a:ext cx="3521710" cy="452120"/>
          </a:xfrm>
          <a:prstGeom prst="rect">
            <a:avLst/>
          </a:prstGeom>
          <a:noFill/>
        </p:spPr>
        <p:txBody>
          <a:bodyPr wrap="square" rtlCol="0">
            <a:noAutofit/>
          </a:bodyPr>
          <a:lstStyle/>
          <a:p>
            <a:pPr algn="l"/>
            <a:r>
              <a:rPr lang="en-US" altLang="zh-CN" sz="200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Findings &amp; Conclusions</a:t>
            </a:r>
            <a:endParaRPr lang="en-US" altLang="zh-CN" sz="200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6" name="文本框 9"/>
          <p:cNvSpPr txBox="1"/>
          <p:nvPr>
            <p:custDataLst>
              <p:tags r:id="rId13"/>
            </p:custDataLst>
          </p:nvPr>
        </p:nvSpPr>
        <p:spPr>
          <a:xfrm>
            <a:off x="6677660" y="4759960"/>
            <a:ext cx="2416175" cy="452120"/>
          </a:xfrm>
          <a:prstGeom prst="rect">
            <a:avLst/>
          </a:prstGeom>
          <a:noFill/>
        </p:spPr>
        <p:txBody>
          <a:bodyPr wrap="square" rtlCol="0">
            <a:normAutofit/>
          </a:bodyPr>
          <a:lstStyle/>
          <a:p>
            <a:pPr algn="l"/>
            <a:r>
              <a:rPr lang="en-US" altLang="zh-CN" sz="200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rPr>
              <a:t>Next Action</a:t>
            </a:r>
            <a:endParaRPr lang="en-US" altLang="zh-CN" sz="2000" smtClean="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cstate="screen"/>
          <a:stretch>
            <a:fillRect/>
          </a:stretch>
        </a:blipFill>
        <a:effectLst/>
      </p:bgPr>
    </p:bg>
    <p:spTree>
      <p:nvGrpSpPr>
        <p:cNvPr id="1" name=""/>
        <p:cNvGrpSpPr/>
        <p:nvPr/>
      </p:nvGrpSpPr>
      <p:grpSpPr>
        <a:xfrm>
          <a:off x="0" y="0"/>
          <a:ext cx="0" cy="0"/>
          <a:chOff x="0" y="0"/>
          <a:chExt cx="0" cy="0"/>
        </a:xfrm>
      </p:grpSpPr>
      <p:sp>
        <p:nvSpPr>
          <p:cNvPr id="7" name="Docer搜索：半想象现实   http://chn.docer.com/works/?userid=199927538"/>
          <p:cNvSpPr txBox="1"/>
          <p:nvPr>
            <p:custDataLst>
              <p:tags r:id="rId2"/>
            </p:custDataLst>
          </p:nvPr>
        </p:nvSpPr>
        <p:spPr>
          <a:xfrm>
            <a:off x="4115995" y="1691280"/>
            <a:ext cx="3152140" cy="1019810"/>
          </a:xfrm>
          <a:prstGeom prst="rect">
            <a:avLst/>
          </a:prstGeom>
          <a:noFill/>
        </p:spPr>
        <p:txBody>
          <a:bodyPr wrap="square" rtlCol="0" anchor="b" anchorCtr="0">
            <a:normAutofit/>
          </a:bodyPr>
          <a:lstStyle/>
          <a:p>
            <a:r>
              <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rPr>
              <a:t>PART 01</a:t>
            </a:r>
            <a:endPar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8" name="标题 7"/>
          <p:cNvSpPr>
            <a:spLocks noGrp="1"/>
          </p:cNvSpPr>
          <p:nvPr>
            <p:ph type="title"/>
            <p:custDataLst>
              <p:tags r:id="rId3"/>
            </p:custDataLst>
          </p:nvPr>
        </p:nvSpPr>
        <p:spPr/>
        <p:txBody>
          <a:bodyPr>
            <a:normAutofit/>
          </a:bodyPr>
          <a:lstStyle/>
          <a:p>
            <a:r>
              <a:rPr lang="en-US" altLang="zh-CN" smtClean="0"/>
              <a:t>Project Overview</a:t>
            </a:r>
            <a:endParaRPr lang="en-US" altLang="zh-CN" smtClean="0"/>
          </a:p>
        </p:txBody>
      </p:sp>
      <p:sp>
        <p:nvSpPr>
          <p:cNvPr id="9" name="文本占位符 8"/>
          <p:cNvSpPr>
            <a:spLocks noGrp="1"/>
          </p:cNvSpPr>
          <p:nvPr>
            <p:ph type="body" idx="1"/>
            <p:custDataLst>
              <p:tags r:id="rId4"/>
            </p:custDataLst>
          </p:nvPr>
        </p:nvSpPr>
        <p:spPr/>
        <p:txBody>
          <a:bodyPr>
            <a:normAutofit/>
          </a:bodyPr>
          <a:lstStyle/>
          <a:p>
            <a:endParaRPr lang="en-US" altLang="zh-CN" smtClean="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2730" y="1141095"/>
            <a:ext cx="9144000" cy="1041400"/>
          </a:xfrm>
        </p:spPr>
        <p:txBody>
          <a:bodyPr/>
          <a:lstStyle/>
          <a:p>
            <a:r>
              <a:rPr lang="en-US" altLang="zh-CN" smtClean="0">
                <a:solidFill>
                  <a:schemeClr val="accent1"/>
                </a:solidFill>
              </a:rPr>
              <a:t>Project Overview</a:t>
            </a:r>
            <a:endParaRPr lang="en-US" altLang="zh-CN" smtClean="0">
              <a:solidFill>
                <a:schemeClr val="accent1"/>
              </a:solidFill>
            </a:endParaRPr>
          </a:p>
        </p:txBody>
      </p:sp>
      <p:sp>
        <p:nvSpPr>
          <p:cNvPr id="8" name="文本占位符 7"/>
          <p:cNvSpPr>
            <a:spLocks noGrp="1"/>
          </p:cNvSpPr>
          <p:nvPr>
            <p:ph type="body" sz="quarter" idx="13"/>
            <p:custDataLst>
              <p:tags r:id="rId2"/>
            </p:custDataLst>
          </p:nvPr>
        </p:nvSpPr>
        <p:spPr>
          <a:xfrm>
            <a:off x="1522730" y="2517140"/>
            <a:ext cx="9144000" cy="3001645"/>
          </a:xfrm>
        </p:spPr>
        <p:txBody>
          <a:bodyPr>
            <a:normAutofit/>
          </a:bodyPr>
          <a:lstStyle/>
          <a:p>
            <a:pPr marL="0" indent="0">
              <a:buNone/>
            </a:pPr>
            <a:r>
              <a:rPr lang="en-US" altLang="zh-CN" smtClean="0"/>
              <a:t>The project's primary focus lies within the healthcare sector, specifically addressing mental health concerns. Recent trends indicate a rising prevalence of anxiety and depression, with a substantial portion of affected individuals often unaware of their condition or its significance. This issue has been exacerbated by the COVID-19 pandemic, widespread unemployment, and economic uncertainties. Furthermore, individuals within households can influence each other's mental well-being.</a:t>
            </a:r>
            <a:endParaRPr lang="en-US" altLang="zh-CN" smtClean="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7010" y="549420"/>
            <a:ext cx="3960000" cy="882000"/>
          </a:xfrm>
        </p:spPr>
        <p:txBody>
          <a:bodyPr>
            <a:normAutofit/>
          </a:bodyPr>
          <a:lstStyle/>
          <a:p>
            <a:r>
              <a:rPr lang="en-US" altLang="zh-CN" smtClean="0">
                <a:solidFill>
                  <a:schemeClr val="accent1"/>
                </a:solidFill>
              </a:rPr>
              <a:t>Area of Interest</a:t>
            </a:r>
            <a:endParaRPr lang="en-US" altLang="zh-CN" smtClean="0">
              <a:solidFill>
                <a:schemeClr val="accent1"/>
              </a:solidFill>
            </a:endParaRPr>
          </a:p>
        </p:txBody>
      </p:sp>
      <p:sp>
        <p:nvSpPr>
          <p:cNvPr id="5" name="文本占位符 4"/>
          <p:cNvSpPr>
            <a:spLocks noGrp="1"/>
          </p:cNvSpPr>
          <p:nvPr>
            <p:ph type="body" sz="quarter" idx="13"/>
            <p:custDataLst>
              <p:tags r:id="rId2"/>
            </p:custDataLst>
          </p:nvPr>
        </p:nvSpPr>
        <p:spPr/>
        <p:txBody>
          <a:bodyPr>
            <a:normAutofit lnSpcReduction="10000"/>
          </a:bodyPr>
          <a:lstStyle/>
          <a:p>
            <a:pPr marL="0" indent="0">
              <a:buNone/>
            </a:pPr>
            <a:r>
              <a:rPr lang="en-US" altLang="zh-CN" dirty="0"/>
              <a:t>- Demographic variables</a:t>
            </a:r>
            <a:endParaRPr lang="en-US" altLang="zh-CN" dirty="0"/>
          </a:p>
          <a:p>
            <a:pPr marL="0" indent="0">
              <a:buNone/>
            </a:pPr>
            <a:r>
              <a:rPr lang="en-US" altLang="zh-CN" dirty="0"/>
              <a:t>- Financial status </a:t>
            </a:r>
            <a:endParaRPr lang="en-US" altLang="zh-CN" dirty="0"/>
          </a:p>
          <a:p>
            <a:pPr marL="0" indent="0">
              <a:buNone/>
            </a:pPr>
            <a:r>
              <a:rPr lang="en-US" altLang="zh-CN" dirty="0"/>
              <a:t>- Employment dynamics</a:t>
            </a:r>
            <a:endParaRPr lang="en-US" altLang="zh-CN" dirty="0"/>
          </a:p>
          <a:p>
            <a:pPr marL="0" indent="0">
              <a:buNone/>
            </a:pPr>
            <a:r>
              <a:rPr lang="en-US" altLang="zh-CN" dirty="0"/>
              <a:t>- Childcare availability</a:t>
            </a:r>
            <a:endParaRPr lang="en-US" altLang="zh-CN" dirty="0"/>
          </a:p>
          <a:p>
            <a:pPr marL="0" indent="0">
              <a:buNone/>
            </a:pPr>
            <a:r>
              <a:rPr lang="en-US" altLang="zh-CN" dirty="0"/>
              <a:t>- Medical resources</a:t>
            </a:r>
            <a:endParaRPr lang="en-US" altLang="zh-CN" dirty="0"/>
          </a:p>
          <a:p>
            <a:pPr marL="0" indent="0">
              <a:buNone/>
            </a:pPr>
            <a:r>
              <a:rPr lang="en-US" altLang="zh-CN" dirty="0"/>
              <a:t>- Inflation rates</a:t>
            </a:r>
            <a:endParaRPr lang="en-US" altLang="zh-CN" dirty="0"/>
          </a:p>
          <a:p>
            <a:pPr marL="0" indent="0">
              <a:buNone/>
            </a:pPr>
            <a:r>
              <a:rPr lang="en-US" altLang="zh-CN" dirty="0"/>
              <a:t>- Food supply</a:t>
            </a:r>
            <a:endParaRPr lang="en-US" altLang="zh-CN" dirty="0"/>
          </a:p>
          <a:p>
            <a:pPr marL="0" indent="0">
              <a:buNone/>
            </a:pPr>
            <a:r>
              <a:rPr lang="en-US" altLang="zh-CN" dirty="0"/>
              <a:t>- Covid symptons and vaccination</a:t>
            </a:r>
            <a:endParaRPr lang="en-US" altLang="zh-CN" dirty="0"/>
          </a:p>
          <a:p>
            <a:pPr marL="0" indent="0">
              <a:buNone/>
            </a:pPr>
            <a:r>
              <a:rPr lang="en-US" altLang="zh-CN" dirty="0"/>
              <a:t>- Military Service</a:t>
            </a:r>
            <a:endParaRPr lang="en-US" altLang="zh-CN" dirty="0"/>
          </a:p>
        </p:txBody>
      </p:sp>
      <p:pic>
        <p:nvPicPr>
          <p:cNvPr id="3" name="内容占位符 2" descr="图片1"/>
          <p:cNvPicPr>
            <a:picLocks noGrp="1" noChangeAspect="1"/>
          </p:cNvPicPr>
          <p:nvPr>
            <p:ph sz="quarter" idx="14"/>
            <p:custDataLst>
              <p:tags r:id="rId3"/>
            </p:custDataLst>
          </p:nvPr>
        </p:nvPicPr>
        <p:blipFill>
          <a:blip r:embed="rId4"/>
          <a:stretch>
            <a:fillRect/>
          </a:stretch>
        </p:blipFill>
        <p:spPr>
          <a:xfrm>
            <a:off x="5102116" y="769938"/>
            <a:ext cx="6477218" cy="5087937"/>
          </a:xfr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sz="3555" smtClean="0">
                <a:solidFill>
                  <a:schemeClr val="accent1"/>
                </a:solidFill>
              </a:rPr>
              <a:t>Problem Statement</a:t>
            </a:r>
            <a:endParaRPr lang="en-US" altLang="zh-CN" sz="3555" smtClean="0">
              <a:solidFill>
                <a:schemeClr val="accent1"/>
              </a:solidFill>
            </a:endParaRPr>
          </a:p>
        </p:txBody>
      </p:sp>
      <p:pic>
        <p:nvPicPr>
          <p:cNvPr id="3" name="内容占位符 2" descr="图片3"/>
          <p:cNvPicPr>
            <a:picLocks noGrp="1" noChangeAspect="1"/>
          </p:cNvPicPr>
          <p:nvPr>
            <p:ph sz="quarter" idx="13"/>
            <p:custDataLst>
              <p:tags r:id="rId2"/>
            </p:custDataLst>
          </p:nvPr>
        </p:nvPicPr>
        <p:blipFill>
          <a:blip r:embed="rId3"/>
          <a:stretch>
            <a:fillRect/>
          </a:stretch>
        </p:blipFill>
        <p:spPr>
          <a:xfrm>
            <a:off x="617824" y="1486218"/>
            <a:ext cx="10963019" cy="3211512"/>
          </a:xfrm>
        </p:spPr>
      </p:pic>
      <p:sp>
        <p:nvSpPr>
          <p:cNvPr id="7" name="文本占位符 6"/>
          <p:cNvSpPr>
            <a:spLocks noGrp="1"/>
          </p:cNvSpPr>
          <p:nvPr>
            <p:ph type="body" sz="quarter" idx="14"/>
            <p:custDataLst>
              <p:tags r:id="rId4"/>
            </p:custDataLst>
          </p:nvPr>
        </p:nvSpPr>
        <p:spPr>
          <a:xfrm>
            <a:off x="604520" y="5195570"/>
            <a:ext cx="11001375" cy="1308100"/>
          </a:xfrm>
        </p:spPr>
        <p:txBody>
          <a:bodyPr>
            <a:normAutofit fontScale="25000"/>
          </a:bodyPr>
          <a:lstStyle/>
          <a:p>
            <a:r>
              <a:rPr lang="en-US" altLang="zh-CN" sz="4800" smtClean="0"/>
              <a:t>This project focuses on predicting the likelihood of anxiety and depression within households. By analyzing a range of household-specific factors, including demographics, financial status, employment, childcare, healthcare accessibility, and other related aspects, the goal is to develop machine learning models that can accurately forecast the likelihood of anxiety and depression in household members. These predictive models will provide valuable insights for early detection and targeted interventions, ultimately improving the overall mental well-being of households.</a:t>
            </a:r>
            <a:endParaRPr lang="en-US" altLang="zh-CN" sz="4800" smtClean="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sz="4000" smtClean="0">
                <a:solidFill>
                  <a:schemeClr val="accent1"/>
                </a:solidFill>
              </a:rPr>
              <a:t>Impact</a:t>
            </a:r>
            <a:endParaRPr lang="en-US" altLang="zh-CN" sz="4000" smtClean="0">
              <a:solidFill>
                <a:schemeClr val="accent1"/>
              </a:solidFill>
            </a:endParaRPr>
          </a:p>
        </p:txBody>
      </p:sp>
      <p:pic>
        <p:nvPicPr>
          <p:cNvPr id="9" name="内容占位符 8" descr="图片4"/>
          <p:cNvPicPr>
            <a:picLocks noGrp="1" noChangeAspect="1"/>
          </p:cNvPicPr>
          <p:nvPr>
            <p:ph sz="quarter" idx="13"/>
            <p:custDataLst>
              <p:tags r:id="rId2"/>
            </p:custDataLst>
          </p:nvPr>
        </p:nvPicPr>
        <p:blipFill>
          <a:blip r:embed="rId3"/>
          <a:stretch>
            <a:fillRect/>
          </a:stretch>
        </p:blipFill>
        <p:spPr>
          <a:xfrm>
            <a:off x="701675" y="3455035"/>
            <a:ext cx="5334635" cy="2958465"/>
          </a:xfrm>
        </p:spPr>
      </p:pic>
      <p:pic>
        <p:nvPicPr>
          <p:cNvPr id="10" name="内容占位符 9" descr="图片5"/>
          <p:cNvPicPr>
            <a:picLocks noGrp="1" noChangeAspect="1"/>
          </p:cNvPicPr>
          <p:nvPr>
            <p:ph sz="quarter" idx="14"/>
            <p:custDataLst>
              <p:tags r:id="rId4"/>
            </p:custDataLst>
          </p:nvPr>
        </p:nvPicPr>
        <p:blipFill>
          <a:blip r:embed="rId5"/>
          <a:stretch>
            <a:fillRect/>
          </a:stretch>
        </p:blipFill>
        <p:spPr>
          <a:xfrm>
            <a:off x="6249670" y="1286510"/>
            <a:ext cx="5367655" cy="2607945"/>
          </a:xfrm>
        </p:spPr>
      </p:pic>
      <p:sp>
        <p:nvSpPr>
          <p:cNvPr id="2" name="文本占位符 1"/>
          <p:cNvSpPr>
            <a:spLocks noGrp="1"/>
          </p:cNvSpPr>
          <p:nvPr>
            <p:ph type="body" sz="quarter" idx="15"/>
            <p:custDataLst>
              <p:tags r:id="rId6"/>
            </p:custDataLst>
          </p:nvPr>
        </p:nvSpPr>
        <p:spPr>
          <a:xfrm>
            <a:off x="694320" y="1210000"/>
            <a:ext cx="5342400" cy="781200"/>
          </a:xfrm>
        </p:spPr>
        <p:txBody>
          <a:bodyPr>
            <a:noAutofit/>
          </a:bodyPr>
          <a:lstStyle/>
          <a:p>
            <a:pPr marL="0" indent="0">
              <a:buNone/>
            </a:pPr>
            <a:r>
              <a:rPr lang="en-US" altLang="zh-CN" b="1" smtClean="0">
                <a:solidFill>
                  <a:schemeClr val="accent1"/>
                </a:solidFill>
                <a:latin typeface="Arial Bold" panose="020B0604020202020204" charset="0"/>
                <a:cs typeface="Arial Bold" panose="020B0604020202020204" charset="0"/>
              </a:rPr>
              <a:t>Individuals &amp; Business :</a:t>
            </a:r>
            <a:endParaRPr lang="en-US" altLang="zh-CN" b="1" smtClean="0">
              <a:solidFill>
                <a:schemeClr val="accent1"/>
              </a:solidFill>
              <a:latin typeface="Arial Bold" panose="020B0604020202020204" charset="0"/>
              <a:cs typeface="Arial Bold" panose="020B0604020202020204" charset="0"/>
            </a:endParaRPr>
          </a:p>
          <a:p>
            <a:pPr marL="0" indent="0">
              <a:buNone/>
            </a:pPr>
            <a:r>
              <a:rPr lang="en-US" altLang="zh-CN" smtClean="0"/>
              <a:t>- Early Detection</a:t>
            </a:r>
            <a:endParaRPr lang="en-US" altLang="zh-CN" smtClean="0"/>
          </a:p>
          <a:p>
            <a:pPr marL="0" indent="0">
              <a:buNone/>
            </a:pPr>
            <a:r>
              <a:rPr lang="en-US" altLang="zh-CN" smtClean="0"/>
              <a:t>- Improved Quality of Life </a:t>
            </a:r>
            <a:endParaRPr lang="en-US" altLang="zh-CN" smtClean="0"/>
          </a:p>
          <a:p>
            <a:pPr marL="0" indent="0">
              <a:buNone/>
            </a:pPr>
            <a:r>
              <a:rPr lang="en-US" altLang="zh-CN" smtClean="0"/>
              <a:t>- Cost Saving</a:t>
            </a:r>
            <a:endParaRPr lang="en-US" altLang="zh-CN" smtClean="0"/>
          </a:p>
          <a:p>
            <a:pPr marL="0" indent="0">
              <a:buNone/>
            </a:pPr>
            <a:r>
              <a:rPr lang="en-US" altLang="zh-CN" smtClean="0"/>
              <a:t>- Reduce the loss of production</a:t>
            </a:r>
            <a:endParaRPr lang="en-US" altLang="zh-CN" smtClean="0"/>
          </a:p>
        </p:txBody>
      </p:sp>
      <p:sp>
        <p:nvSpPr>
          <p:cNvPr id="3" name="文本占位符 2"/>
          <p:cNvSpPr>
            <a:spLocks noGrp="1"/>
          </p:cNvSpPr>
          <p:nvPr>
            <p:ph type="body" sz="quarter" idx="16"/>
            <p:custDataLst>
              <p:tags r:id="rId7"/>
            </p:custDataLst>
          </p:nvPr>
        </p:nvSpPr>
        <p:spPr>
          <a:xfrm>
            <a:off x="6249670" y="4098925"/>
            <a:ext cx="5367655" cy="1964055"/>
          </a:xfrm>
        </p:spPr>
        <p:txBody>
          <a:bodyPr>
            <a:normAutofit fontScale="25000"/>
          </a:bodyPr>
          <a:lstStyle/>
          <a:p>
            <a:pPr marL="0" indent="0">
              <a:buNone/>
            </a:pPr>
            <a:r>
              <a:rPr lang="en-US" altLang="zh-CN" sz="6400" b="1" smtClean="0">
                <a:solidFill>
                  <a:schemeClr val="accent1"/>
                </a:solidFill>
                <a:latin typeface="Arial Bold" panose="020B0604020202020204" charset="0"/>
                <a:cs typeface="Arial Bold" panose="020B0604020202020204" charset="0"/>
                <a:sym typeface="+mn-ea"/>
              </a:rPr>
              <a:t>Society :</a:t>
            </a:r>
            <a:endParaRPr lang="en-US" altLang="zh-CN" sz="6400" b="1" smtClean="0">
              <a:solidFill>
                <a:schemeClr val="accent1"/>
              </a:solidFill>
              <a:latin typeface="Arial Bold" panose="020B0604020202020204" charset="0"/>
              <a:cs typeface="Arial Bold" panose="020B0604020202020204" charset="0"/>
            </a:endParaRPr>
          </a:p>
          <a:p>
            <a:pPr marL="0" indent="0">
              <a:buNone/>
            </a:pPr>
            <a:r>
              <a:rPr lang="en-US" altLang="zh-CN" sz="6400" smtClean="0">
                <a:sym typeface="+mn-ea"/>
              </a:rPr>
              <a:t>- Promote healthier communities</a:t>
            </a:r>
            <a:endParaRPr lang="en-US" altLang="zh-CN" sz="6400" smtClean="0">
              <a:sym typeface="+mn-ea"/>
            </a:endParaRPr>
          </a:p>
          <a:p>
            <a:pPr marL="0" indent="0">
              <a:buNone/>
            </a:pPr>
            <a:r>
              <a:rPr lang="en-US" altLang="zh-CN" sz="6400" smtClean="0">
                <a:sym typeface="+mn-ea"/>
              </a:rPr>
              <a:t>- Offer a roadmap for more effective mental health strategies</a:t>
            </a:r>
            <a:endParaRPr lang="en-US" altLang="zh-CN" sz="6400" smtClean="0">
              <a:sym typeface="+mn-ea"/>
            </a:endParaRPr>
          </a:p>
          <a:p>
            <a:pPr marL="0" indent="0">
              <a:buNone/>
            </a:pPr>
            <a:r>
              <a:rPr lang="en-US" altLang="zh-CN" smtClean="0">
                <a:sym typeface="+mn-ea"/>
              </a:rPr>
              <a:t>- </a:t>
            </a:r>
            <a:endParaRPr lang="en-US" altLang="zh-CN" smtClean="0"/>
          </a:p>
          <a:p>
            <a:pPr marL="0" indent="0">
              <a:buNone/>
            </a:pPr>
            <a:endParaRPr lang="en-US" altLang="zh-CN" smtClean="0"/>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cstate="screen"/>
          <a:stretch>
            <a:fillRect/>
          </a:stretch>
        </a:blipFill>
        <a:effectLst/>
      </p:bgPr>
    </p:bg>
    <p:spTree>
      <p:nvGrpSpPr>
        <p:cNvPr id="1" name=""/>
        <p:cNvGrpSpPr/>
        <p:nvPr/>
      </p:nvGrpSpPr>
      <p:grpSpPr>
        <a:xfrm>
          <a:off x="0" y="0"/>
          <a:ext cx="0" cy="0"/>
          <a:chOff x="0" y="0"/>
          <a:chExt cx="0" cy="0"/>
        </a:xfrm>
      </p:grpSpPr>
      <p:sp>
        <p:nvSpPr>
          <p:cNvPr id="7" name="Docer搜索：半想象现实   http://chn.docer.com/works/?userid=199927538"/>
          <p:cNvSpPr txBox="1"/>
          <p:nvPr>
            <p:custDataLst>
              <p:tags r:id="rId2"/>
            </p:custDataLst>
          </p:nvPr>
        </p:nvSpPr>
        <p:spPr>
          <a:xfrm>
            <a:off x="4115995" y="1691280"/>
            <a:ext cx="3152140" cy="1019810"/>
          </a:xfrm>
          <a:prstGeom prst="rect">
            <a:avLst/>
          </a:prstGeom>
          <a:noFill/>
        </p:spPr>
        <p:txBody>
          <a:bodyPr wrap="square" rtlCol="0" anchor="b" anchorCtr="0">
            <a:normAutofit/>
          </a:bodyPr>
          <a:lstStyle/>
          <a:p>
            <a:r>
              <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rPr>
              <a:t>PART 02</a:t>
            </a:r>
            <a:endParaRPr lang="en-US" altLang="zh-CN" sz="5400" b="1"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8" name="标题 7"/>
          <p:cNvSpPr>
            <a:spLocks noGrp="1"/>
          </p:cNvSpPr>
          <p:nvPr>
            <p:ph type="title"/>
            <p:custDataLst>
              <p:tags r:id="rId3"/>
            </p:custDataLst>
          </p:nvPr>
        </p:nvSpPr>
        <p:spPr/>
        <p:txBody>
          <a:bodyPr>
            <a:normAutofit/>
          </a:bodyPr>
          <a:lstStyle/>
          <a:p>
            <a:r>
              <a:rPr lang="en-US" altLang="zh-CN" smtClean="0"/>
              <a:t>Dataset Introduction</a:t>
            </a:r>
            <a:endParaRPr lang="en-US" altLang="zh-CN" smtClean="0"/>
          </a:p>
        </p:txBody>
      </p:sp>
      <p:sp>
        <p:nvSpPr>
          <p:cNvPr id="9" name="文本占位符 8"/>
          <p:cNvSpPr>
            <a:spLocks noGrp="1"/>
          </p:cNvSpPr>
          <p:nvPr>
            <p:ph type="body" idx="1"/>
            <p:custDataLst>
              <p:tags r:id="rId4"/>
            </p:custDataLst>
          </p:nvPr>
        </p:nvSpPr>
        <p:spPr/>
        <p:txBody>
          <a:bodyPr>
            <a:normAutofit/>
          </a:bodyPr>
          <a:lstStyle/>
          <a:p>
            <a:endParaRPr lang="en-US" altLang="zh-CN" smtClean="0"/>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algn="ctr"/>
            <a:r>
              <a:rPr lang="en-US" altLang="zh-CN" sz="2800" smtClean="0">
                <a:solidFill>
                  <a:schemeClr val="accent1"/>
                </a:solidFill>
              </a:rPr>
              <a:t>Dataset Intro</a:t>
            </a:r>
            <a:endParaRPr lang="en-US" altLang="zh-CN" sz="2800" smtClean="0">
              <a:solidFill>
                <a:schemeClr val="accent1"/>
              </a:solidFill>
            </a:endParaRPr>
          </a:p>
        </p:txBody>
      </p:sp>
      <p:sp>
        <p:nvSpPr>
          <p:cNvPr id="5" name="文本占位符 4"/>
          <p:cNvSpPr>
            <a:spLocks noGrp="1"/>
          </p:cNvSpPr>
          <p:nvPr>
            <p:ph type="body" sz="quarter" idx="13"/>
            <p:custDataLst>
              <p:tags r:id="rId2"/>
            </p:custDataLst>
          </p:nvPr>
        </p:nvSpPr>
        <p:spPr/>
        <p:txBody>
          <a:bodyPr>
            <a:normAutofit/>
          </a:bodyPr>
          <a:lstStyle/>
          <a:p>
            <a:pPr>
              <a:buFont typeface="Arial" panose="020B0604020202020204" pitchFamily="34" charset="0"/>
              <a:buChar char="•"/>
            </a:pPr>
            <a:r>
              <a:rPr lang="en-US" altLang="zh-CN" sz="1400" dirty="0"/>
              <a:t>Household Pulse Survey</a:t>
            </a:r>
            <a:endParaRPr lang="en-US" altLang="zh-CN" sz="1400" dirty="0"/>
          </a:p>
          <a:p>
            <a:pPr>
              <a:buFont typeface="Arial" panose="020B0604020202020204" pitchFamily="34" charset="0"/>
              <a:buChar char="•"/>
            </a:pPr>
            <a:r>
              <a:rPr lang="en-US" altLang="zh-CN" sz="1400" dirty="0"/>
              <a:t>Sourced from cdc.gov</a:t>
            </a:r>
            <a:endParaRPr lang="en-US" altLang="zh-CN" sz="1400" dirty="0"/>
          </a:p>
          <a:p>
            <a:pPr>
              <a:buFont typeface="Arial" panose="020B0604020202020204" pitchFamily="34" charset="0"/>
              <a:buChar char="•"/>
            </a:pPr>
            <a:r>
              <a:rPr lang="en-US" altLang="zh-CN" sz="1400" dirty="0"/>
              <a:t>Collaborative with the National Center for Health Statistics (NCHS)</a:t>
            </a:r>
            <a:endParaRPr lang="en-US" altLang="zh-CN" sz="1400" dirty="0"/>
          </a:p>
          <a:p>
            <a:pPr>
              <a:buFont typeface="Arial" panose="020B0604020202020204" pitchFamily="34" charset="0"/>
              <a:buChar char="•"/>
            </a:pPr>
            <a:r>
              <a:rPr lang="en-US" altLang="zh-CN" sz="1400" dirty="0"/>
              <a:t>Phase 3.10 (August 23 - September 4)</a:t>
            </a:r>
            <a:endParaRPr lang="en-US" altLang="zh-CN" sz="1400" dirty="0"/>
          </a:p>
          <a:p>
            <a:pPr>
              <a:buFont typeface="Arial" panose="020B0604020202020204" pitchFamily="34" charset="0"/>
              <a:buChar char="•"/>
            </a:pPr>
            <a:r>
              <a:rPr lang="en-US" altLang="zh-CN" sz="1400" dirty="0"/>
              <a:t>Collect crucial data on the social and economic ramifications of the COVID-19 pandemic on households within the United States.</a:t>
            </a:r>
            <a:endParaRPr lang="en-US" altLang="zh-CN" sz="1400" dirty="0"/>
          </a:p>
          <a:p>
            <a:pPr>
              <a:buFont typeface="Arial" panose="020B0604020202020204" pitchFamily="34" charset="0"/>
              <a:buChar char="•"/>
            </a:pPr>
            <a:r>
              <a:rPr lang="en-US" altLang="zh-CN" sz="1400" dirty="0"/>
              <a:t>68454 rows, 247 columns</a:t>
            </a:r>
            <a:endParaRPr lang="en-US" altLang="zh-CN" sz="1400" dirty="0"/>
          </a:p>
        </p:txBody>
      </p:sp>
      <p:pic>
        <p:nvPicPr>
          <p:cNvPr id="3" name="内容占位符 2" descr="图片1"/>
          <p:cNvPicPr>
            <a:picLocks noGrp="1" noChangeAspect="1"/>
          </p:cNvPicPr>
          <p:nvPr>
            <p:ph sz="quarter" idx="14"/>
            <p:custDataLst>
              <p:tags r:id="rId3"/>
            </p:custDataLst>
          </p:nvPr>
        </p:nvPicPr>
        <p:blipFill>
          <a:blip r:embed="rId4"/>
          <a:stretch>
            <a:fillRect/>
          </a:stretch>
        </p:blipFill>
        <p:spPr>
          <a:xfrm>
            <a:off x="5102116" y="769938"/>
            <a:ext cx="6477218" cy="5087937"/>
          </a:xfr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1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8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89"/>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9"/>
  <p:tag name="KSO_WM_TEMPLATE_THUMBS_INDEX" val="1、4、7、8、9、10、11、12、13、14、15"/>
  <p:tag name="KSO_WM_TEMPLATE_MASTER_THUMB_INDEX" val="18"/>
</p:tagLst>
</file>

<file path=ppt/tags/tag12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9_1*a*1"/>
  <p:tag name="KSO_WM_TEMPLATE_CATEGORY" val="custom"/>
  <p:tag name="KSO_WM_TEMPLATE_INDEX" val="20202689"/>
  <p:tag name="KSO_WM_UNIT_LAYERLEVEL" val="1"/>
  <p:tag name="KSO_WM_TAG_VERSION" val="1.0"/>
  <p:tag name="KSO_WM_BEAUTIFY_FLAG" val="#wm#"/>
  <p:tag name="KSO_WM_UNIT_PRESET_TEXT" val="FRESH _x000B_WORK SUMMARY"/>
</p:tagLst>
</file>

<file path=ppt/tags/tag126.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2689_1*b*1"/>
  <p:tag name="KSO_WM_TEMPLATE_CATEGORY" val="custom"/>
  <p:tag name="KSO_WM_TEMPLATE_INDEX" val="20202689"/>
  <p:tag name="KSO_WM_UNIT_LAYERLEVEL" val="1"/>
  <p:tag name="KSO_WM_TAG_VERSION" val="1.0"/>
  <p:tag name="KSO_WM_BEAUTIFY_FLAG" val="#wm#"/>
  <p:tag name="KSO_WM_UNIT_PRESET_TEXT" val="Click here to add the text, the text is the refinement of your thought, and please try to explain the point of view as succinctly as possible."/>
</p:tagLst>
</file>

<file path=ppt/tags/tag127.xml><?xml version="1.0" encoding="utf-8"?>
<p:tagLst xmlns:p="http://schemas.openxmlformats.org/presentationml/2006/main">
  <p:tag name="KSO_WM_SLIDE_ID" val="custom2020268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89"/>
  <p:tag name="KSO_WM_SLIDE_LAYOUT" val="a_b"/>
  <p:tag name="KSO_WM_SLIDE_LAYOUT_CNT" val="1_1"/>
  <p:tag name="KSO_WM_TEMPLATE_THUMBS_INDEX" val="1、4、7、8、9、10、11、12、13、14、15"/>
  <p:tag name="KSO_WM_TEMPLATE_MASTER_THUMB_INDEX" val="1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a*1"/>
  <p:tag name="KSO_WM_TEMPLATE_CATEGORY" val="custom"/>
  <p:tag name="KSO_WM_TEMPLATE_INDEX" val="20202689"/>
  <p:tag name="KSO_WM_UNIT_LAYERLEVEL" val="1"/>
  <p:tag name="KSO_WM_TAG_VERSION" val="1.0"/>
  <p:tag name="KSO_WM_BEAUTIFY_FLAG" val="#wm#"/>
  <p:tag name="KSO_WM_UNIT_ISCONTENTSTITLE" val="1"/>
  <p:tag name="KSO_WM_UNIT_PRESET_TEXT" val="CONTENTS"/>
  <p:tag name="KSO_WM_UNIT_NOCLEAR" val="0"/>
  <p:tag name="KSO_WM_UNIT_VALUE" val="2"/>
  <p:tag name="KSO_WM_DIAGRAM_GROUP_CODE" val="l1-1"/>
  <p:tag name="KSO_WM_UNIT_TYPE" val="a"/>
  <p:tag name="KSO_WM_UNIT_INDEX"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4_1"/>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4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4_2"/>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4_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1_1"/>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1_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1_2"/>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1_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a*1_1_1"/>
  <p:tag name="KSO_WM_TEMPLATE_CATEGORY" val="custom"/>
  <p:tag name="KSO_WM_TEMPLATE_INDEX" val="20202689"/>
  <p:tag name="KSO_WM_UNIT_LAYERLEVEL" val="1_1_1"/>
  <p:tag name="KSO_WM_TAG_VERSION" val="1.0"/>
  <p:tag name="KSO_WM_BEAUTIFY_FLAG" val="#wm#"/>
  <p:tag name="KSO_WM_UNIT_ISCONTENTSTITLE" val="0"/>
  <p:tag name="KSO_WM_UNIT_NOCLEAR" val="0"/>
  <p:tag name="KSO_WM_UNIT_VALUE" val="9"/>
  <p:tag name="KSO_WM_DIAGRAM_GROUP_CODE" val="l1-1"/>
  <p:tag name="KSO_WM_UNIT_TYPE" val="l_h_a"/>
  <p:tag name="KSO_WM_UNIT_INDEX" val="1_1_1"/>
  <p:tag name="KSO_WM_UNIT_PRESET_TEXT" val="Click here to add to the title"/>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2_1"/>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2_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2_2"/>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2_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3_1"/>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3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i*1_3_2"/>
  <p:tag name="KSO_WM_TEMPLATE_CATEGORY" val="custom"/>
  <p:tag name="KSO_WM_TEMPLATE_INDEX" val="20202689"/>
  <p:tag name="KSO_WM_UNIT_LAYERLEVEL" val="1_1_1"/>
  <p:tag name="KSO_WM_TAG_VERSION" val="1.0"/>
  <p:tag name="KSO_WM_BEAUTIFY_FLAG" val="#wm#"/>
  <p:tag name="KSO_WM_DIAGRAM_GROUP_CODE" val="l1-1"/>
  <p:tag name="KSO_WM_UNIT_TYPE" val="l_h_i"/>
  <p:tag name="KSO_WM_UNIT_INDEX" val="1_3_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a*1_1_1"/>
  <p:tag name="KSO_WM_TEMPLATE_CATEGORY" val="custom"/>
  <p:tag name="KSO_WM_TEMPLATE_INDEX" val="20202689"/>
  <p:tag name="KSO_WM_UNIT_LAYERLEVEL" val="1_1_1"/>
  <p:tag name="KSO_WM_TAG_VERSION" val="1.0"/>
  <p:tag name="KSO_WM_BEAUTIFY_FLAG" val="#wm#"/>
  <p:tag name="KSO_WM_UNIT_ISCONTENTSTITLE" val="0"/>
  <p:tag name="KSO_WM_UNIT_NOCLEAR" val="0"/>
  <p:tag name="KSO_WM_UNIT_VALUE" val="9"/>
  <p:tag name="KSO_WM_DIAGRAM_GROUP_CODE" val="l1-1"/>
  <p:tag name="KSO_WM_UNIT_TYPE" val="l_h_a"/>
  <p:tag name="KSO_WM_UNIT_INDEX" val="1_1_1"/>
  <p:tag name="KSO_WM_UNIT_PRESET_TEXT" val="Click here to add to the title"/>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a*1_1_1"/>
  <p:tag name="KSO_WM_TEMPLATE_CATEGORY" val="custom"/>
  <p:tag name="KSO_WM_TEMPLATE_INDEX" val="20202689"/>
  <p:tag name="KSO_WM_UNIT_LAYERLEVEL" val="1_1_1"/>
  <p:tag name="KSO_WM_TAG_VERSION" val="1.0"/>
  <p:tag name="KSO_WM_BEAUTIFY_FLAG" val="#wm#"/>
  <p:tag name="KSO_WM_UNIT_ISCONTENTSTITLE" val="0"/>
  <p:tag name="KSO_WM_UNIT_NOCLEAR" val="0"/>
  <p:tag name="KSO_WM_UNIT_VALUE" val="9"/>
  <p:tag name="KSO_WM_DIAGRAM_GROUP_CODE" val="l1-1"/>
  <p:tag name="KSO_WM_UNIT_TYPE" val="l_h_a"/>
  <p:tag name="KSO_WM_UNIT_INDEX" val="1_1_1"/>
  <p:tag name="KSO_WM_UNIT_PRESET_TEXT" val="Click here to add to the title"/>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4*l_h_a*1_1_1"/>
  <p:tag name="KSO_WM_TEMPLATE_CATEGORY" val="custom"/>
  <p:tag name="KSO_WM_TEMPLATE_INDEX" val="20202689"/>
  <p:tag name="KSO_WM_UNIT_LAYERLEVEL" val="1_1_1"/>
  <p:tag name="KSO_WM_TAG_VERSION" val="1.0"/>
  <p:tag name="KSO_WM_BEAUTIFY_FLAG" val="#wm#"/>
  <p:tag name="KSO_WM_UNIT_ISCONTENTSTITLE" val="0"/>
  <p:tag name="KSO_WM_UNIT_NOCLEAR" val="0"/>
  <p:tag name="KSO_WM_UNIT_VALUE" val="9"/>
  <p:tag name="KSO_WM_DIAGRAM_GROUP_CODE" val="l1-1"/>
  <p:tag name="KSO_WM_UNIT_TYPE" val="l_h_a"/>
  <p:tag name="KSO_WM_UNIT_INDEX" val="1_1_1"/>
  <p:tag name="KSO_WM_UNIT_PRESET_TEXT" val="Click here to add to the title"/>
</p:tagLst>
</file>

<file path=ppt/tags/tag141.xml><?xml version="1.0" encoding="utf-8"?>
<p:tagLst xmlns:p="http://schemas.openxmlformats.org/presentationml/2006/main">
  <p:tag name="KSO_WM_SLIDE_ID" val="custom20202689_4"/>
  <p:tag name="KSO_WM_TEMPLATE_SUBCATEGORY" val="0"/>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02689"/>
  <p:tag name="KSO_WM_SLIDE_TYPE" val="contents"/>
  <p:tag name="KSO_WM_SLIDE_SUBTYPE" val="diag"/>
  <p:tag name="KSO_WM_DIAGRAM_GROUP_CODE" val="l1-1"/>
  <p:tag name="KSO_WM_SLIDE_DIAGTYPE" val="l"/>
  <p:tag name="KSO_WM_SLIDE_LAYOUT" val="a_l"/>
  <p:tag name="KSO_WM_SLIDE_LAYOUT_CNT" val="1_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e*1"/>
  <p:tag name="KSO_WM_TEMPLATE_CATEGORY" val="custom"/>
  <p:tag name="KSO_WM_TEMPLATE_INDEX" val="20202689"/>
  <p:tag name="KSO_WM_UNIT_LAYERLEVEL" val="1"/>
  <p:tag name="KSO_WM_TAG_VERSION" val="1.0"/>
  <p:tag name="KSO_WM_BEAUTIFY_FLAG" val="#wm#"/>
  <p:tag name="KSO_WM_UNIT_PRESET_TEXT" val="PART 01"/>
  <p:tag name="KSO_WM_UNIT_NOCLEAR" val="0"/>
  <p:tag name="KSO_WM_UNIT_VALUE" val="4"/>
  <p:tag name="KSO_WM_UNIT_TYPE" val="e"/>
  <p:tag name="KSO_WM_UNIT_INDEX"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a*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13"/>
  <p:tag name="KSO_WM_UNIT_TYPE" val="a"/>
  <p:tag name="KSO_WM_UNIT_INDEX" val="1"/>
  <p:tag name="KSO_WM_UNIT_PRESET_TEXT" val="Click here to add to the title"/>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b*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78"/>
  <p:tag name="KSO_WM_UNIT_TYPE" val="b"/>
  <p:tag name="KSO_WM_UNIT_INDEX" val="1"/>
  <p:tag name="KSO_WM_UNIT_PRESET_TEXT" val="Click here to add the text, the text is the refinement of your thought, and please try to explain the point of view as succinctly as possible."/>
</p:tagLst>
</file>

<file path=ppt/tags/tag145.xml><?xml version="1.0" encoding="utf-8"?>
<p:tagLst xmlns:p="http://schemas.openxmlformats.org/presentationml/2006/main">
  <p:tag name="KSO_WM_SLIDE_ID" val="custom20202689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89"/>
  <p:tag name="KSO_WM_SLIDE_TYPE" val="sectionTitle"/>
  <p:tag name="KSO_WM_SLIDE_SUBTYPE" val="pureTxt"/>
  <p:tag name="KSO_WM_SLIDE_LAYOUT" val="a_b_e"/>
  <p:tag name="KSO_WM_SLIDE_LAYOUT_CNT" val="1_1_1"/>
</p:tagLst>
</file>

<file path=ppt/tags/tag14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14*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47.xml><?xml version="1.0" encoding="utf-8"?>
<p:tagLst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89_14*f*1"/>
  <p:tag name="KSO_WM_TEMPLATE_CATEGORY" val="custom"/>
  <p:tag name="KSO_WM_TEMPLATE_INDEX" val="20202689"/>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48.xml><?xml version="1.0" encoding="utf-8"?>
<p:tagLst xmlns:p="http://schemas.openxmlformats.org/presentationml/2006/main">
  <p:tag name="KSO_WM_SLIDE_ID" val="custom20202689_14"/>
  <p:tag name="KSO_WM_TEMPLATE_SUBCATEGORY" val="0"/>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4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9_10*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PRESET_TEXT" val="Click here to add the text, the text is the extraction of your thought, please try to explain your point of view as succinctly as possible.&#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9_10*f*1"/>
  <p:tag name="KSO_WM_TEMPLATE_CATEGORY" val="custom"/>
  <p:tag name="KSO_WM_TEMPLATE_INDEX" val="20202689"/>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0*d*1"/>
  <p:tag name="KSO_WM_TEMPLATE_CATEGORY" val="custom"/>
  <p:tag name="KSO_WM_TEMPLATE_INDEX" val="20202689"/>
  <p:tag name="KSO_WM_UNIT_LAYERLEVEL" val="1"/>
  <p:tag name="KSO_WM_TAG_VERSION" val="1.0"/>
  <p:tag name="KSO_WM_BEAUTIFY_FLAG" val="#wm#"/>
  <p:tag name="KSO_WM_UNIT_VALUE" val="1412*1798"/>
  <p:tag name="KSO_WM_UNIT_TYPE" val="d"/>
  <p:tag name="KSO_WM_UNIT_INDEX" val="1"/>
  <p:tag name="KSO_WM_UNIT_SUPPORT_UNIT_TYPE" val="[&quot;all&quot;]"/>
</p:tagLst>
</file>

<file path=ppt/tags/tag152.xml><?xml version="1.0" encoding="utf-8"?>
<p:tagLst xmlns:p="http://schemas.openxmlformats.org/presentationml/2006/main">
  <p:tag name="KSO_WM_SLIDE_ID" val="custom20202689_10"/>
  <p:tag name="KSO_WM_TEMPLATE_SUBCATEGORY" val="0"/>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689"/>
  <p:tag name="KSO_WM_SLIDE_LAYOUT" val="a_d_f"/>
  <p:tag name="KSO_WM_SLIDE_LAYOUT_CNT" val="1_1_1"/>
  <p:tag name="KSO_WM_TEMPLATE_MASTER_TYPE" val="1"/>
  <p:tag name="KSO_WM_TEMPLATE_COLOR_TYPE" val="1"/>
</p:tagLst>
</file>

<file path=ppt/tags/tag153.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9_12*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2*d*1"/>
  <p:tag name="KSO_WM_TEMPLATE_CATEGORY" val="custom"/>
  <p:tag name="KSO_WM_TEMPLATE_INDEX" val="20202689"/>
  <p:tag name="KSO_WM_UNIT_LAYERLEVEL" val="1"/>
  <p:tag name="KSO_WM_TAG_VERSION" val="1.0"/>
  <p:tag name="KSO_WM_BEAUTIFY_FLAG" val="#wm#"/>
  <p:tag name="KSO_WM_UNIT_VALUE" val="891*3043"/>
  <p:tag name="KSO_WM_UNIT_TYPE" val="d"/>
  <p:tag name="KSO_WM_UNIT_INDEX" val="1"/>
  <p:tag name="KSO_WM_UNIT_SUPPORT_UNIT_TYPE" val="[&quot;all&quot;]"/>
</p:tagLst>
</file>

<file path=ppt/tags/tag155.xml><?xml version="1.0" encoding="utf-8"?>
<p:tagLst xmlns:p="http://schemas.openxmlformats.org/presentationml/2006/main">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689_12*f*1"/>
  <p:tag name="KSO_WM_TEMPLATE_CATEGORY" val="custom"/>
  <p:tag name="KSO_WM_TEMPLATE_INDEX" val="20202689"/>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56.xml><?xml version="1.0" encoding="utf-8"?>
<p:tagLst xmlns:p="http://schemas.openxmlformats.org/presentationml/2006/main">
  <p:tag name="KSO_WM_SLIDE_ID" val="custom20202689_12"/>
  <p:tag name="KSO_WM_TEMPLATE_SUBCATEGORY" val="0"/>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89"/>
  <p:tag name="KSO_WM_SLIDE_LAYOUT" val="a_d_f"/>
  <p:tag name="KSO_WM_SLIDE_LAYOUT_CNT" val="1_1_1"/>
  <p:tag name="KSO_WM_TEMPLATE_MASTER_TYPE" val="1"/>
  <p:tag name="KSO_WM_TEMPLATE_COLOR_TYPE" val="1"/>
</p:tagLst>
</file>

<file path=ppt/tags/tag157.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89_13*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d*1"/>
  <p:tag name="KSO_WM_TEMPLATE_CATEGORY" val="custom"/>
  <p:tag name="KSO_WM_TEMPLATE_INDEX" val="20202689"/>
  <p:tag name="KSO_WM_UNIT_LAYERLEVEL" val="1"/>
  <p:tag name="KSO_WM_TAG_VERSION" val="1.0"/>
  <p:tag name="KSO_WM_BEAUTIFY_FLAG" val="#wm#"/>
  <p:tag name="KSO_WM_UNIT_VALUE" val="802*1481"/>
  <p:tag name="KSO_WM_UNIT_TYPE" val="d"/>
  <p:tag name="KSO_WM_UNIT_INDEX" val="1"/>
  <p:tag name="KSO_WM_UNIT_SUPPORT_UNIT_TYPE" val="[&quot;all&quot;]"/>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d*2"/>
  <p:tag name="KSO_WM_TEMPLATE_CATEGORY" val="custom"/>
  <p:tag name="KSO_WM_TEMPLATE_INDEX" val="20202689"/>
  <p:tag name="KSO_WM_UNIT_LAYERLEVEL" val="1"/>
  <p:tag name="KSO_WM_TAG_VERSION" val="1.0"/>
  <p:tag name="KSO_WM_BEAUTIFY_FLAG" val="#wm#"/>
  <p:tag name="KSO_WM_UNIT_VALUE" val="800*1490"/>
  <p:tag name="KSO_WM_UNIT_TYPE" val="d"/>
  <p:tag name="KSO_WM_UNIT_INDEX" val="2"/>
  <p:tag name="KSO_WM_UNIT_SUPPORT_UNIT_TYPE" val="[&quot;all&quo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f*1"/>
  <p:tag name="KSO_WM_TEMPLATE_CATEGORY" val="custom"/>
  <p:tag name="KSO_WM_TEMPLATE_INDEX" val="20202689"/>
  <p:tag name="KSO_WM_UNIT_LAYERLEVEL" val="1"/>
  <p:tag name="KSO_WM_TAG_VERSION" val="1.0"/>
  <p:tag name="KSO_WM_BEAUTIFY_FLAG" val="#wm#"/>
  <p:tag name="KSO_WM_UNIT_NOCLEAR" val="0"/>
  <p:tag name="KSO_WM_UNIT_VALUE" val="54"/>
  <p:tag name="KSO_WM_UNIT_TYPE" val="f"/>
  <p:tag name="KSO_WM_UNIT_INDEX" val="1"/>
  <p:tag name="KSO_WM_UNIT_PRESET_TEXT" val="Click here to add the text, the text is the extraction of your thought, please try to explain your point of view as succinctly as possible."/>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f*2"/>
  <p:tag name="KSO_WM_TEMPLATE_CATEGORY" val="custom"/>
  <p:tag name="KSO_WM_TEMPLATE_INDEX" val="20202689"/>
  <p:tag name="KSO_WM_UNIT_LAYERLEVEL" val="1"/>
  <p:tag name="KSO_WM_TAG_VERSION" val="1.0"/>
  <p:tag name="KSO_WM_BEAUTIFY_FLAG" val="#wm#"/>
  <p:tag name="KSO_WM_UNIT_NOCLEAR" val="0"/>
  <p:tag name="KSO_WM_UNIT_VALUE" val="54"/>
  <p:tag name="KSO_WM_UNIT_TYPE" val="f"/>
  <p:tag name="KSO_WM_UNIT_INDEX" val="2"/>
  <p:tag name="KSO_WM_UNIT_PRESET_TEXT" val="Click here to add the text, the text is the extraction of your thought, please try to explain your point of view as succinctly as possible."/>
</p:tagLst>
</file>

<file path=ppt/tags/tag162.xml><?xml version="1.0" encoding="utf-8"?>
<p:tagLst xmlns:p="http://schemas.openxmlformats.org/presentationml/2006/main">
  <p:tag name="KSO_WM_SLIDE_ID" val="custom20202689_13"/>
  <p:tag name="KSO_WM_TEMPLATE_SUBCATEGORY" val="0"/>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89"/>
  <p:tag name="KSO_WM_SLIDE_LAYOUT" val="a_d_f"/>
  <p:tag name="KSO_WM_SLIDE_LAYOUT_CNT" val="1_2_2"/>
  <p:tag name="KSO_WM_TEMPLATE_MASTER_TYPE" val="1"/>
  <p:tag name="KSO_WM_TEMPLATE_COLOR_TYPE"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e*1"/>
  <p:tag name="KSO_WM_TEMPLATE_CATEGORY" val="custom"/>
  <p:tag name="KSO_WM_TEMPLATE_INDEX" val="20202689"/>
  <p:tag name="KSO_WM_UNIT_LAYERLEVEL" val="1"/>
  <p:tag name="KSO_WM_TAG_VERSION" val="1.0"/>
  <p:tag name="KSO_WM_BEAUTIFY_FLAG" val="#wm#"/>
  <p:tag name="KSO_WM_UNIT_PRESET_TEXT" val="PART 01"/>
  <p:tag name="KSO_WM_UNIT_NOCLEAR" val="0"/>
  <p:tag name="KSO_WM_UNIT_VALUE" val="4"/>
  <p:tag name="KSO_WM_UNIT_TYPE" val="e"/>
  <p:tag name="KSO_WM_UNIT_INDEX"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a*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13"/>
  <p:tag name="KSO_WM_UNIT_TYPE" val="a"/>
  <p:tag name="KSO_WM_UNIT_INDEX" val="1"/>
  <p:tag name="KSO_WM_UNIT_PRESET_TEXT" val="Click here to add to the title"/>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b*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78"/>
  <p:tag name="KSO_WM_UNIT_TYPE" val="b"/>
  <p:tag name="KSO_WM_UNIT_INDEX" val="1"/>
  <p:tag name="KSO_WM_UNIT_PRESET_TEXT" val="Click here to add the text, the text is the refinement of your thought, and please try to explain the point of view as succinctly as possible."/>
</p:tagLst>
</file>

<file path=ppt/tags/tag166.xml><?xml version="1.0" encoding="utf-8"?>
<p:tagLst xmlns:p="http://schemas.openxmlformats.org/presentationml/2006/main">
  <p:tag name="KSO_WM_SLIDE_ID" val="custom20202689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89"/>
  <p:tag name="KSO_WM_SLIDE_TYPE" val="sectionTitle"/>
  <p:tag name="KSO_WM_SLIDE_SUBTYPE" val="pureTxt"/>
  <p:tag name="KSO_WM_SLIDE_LAYOUT" val="a_b_e"/>
  <p:tag name="KSO_WM_SLIDE_LAYOUT_CNT" val="1_1_1"/>
</p:tagLst>
</file>

<file path=ppt/tags/tag16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9_10*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68.xml><?xml version="1.0" encoding="utf-8"?>
<p:tagLst xmlns:p="http://schemas.openxmlformats.org/presentationml/2006/main">
  <p:tag name="KSO_WM_UNIT_PRESET_TEXT" val="Click here to add the text, the text is the extraction of your thought, please try to explain your point of view as succinctly as possible.&#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9_10*f*1"/>
  <p:tag name="KSO_WM_TEMPLATE_CATEGORY" val="custom"/>
  <p:tag name="KSO_WM_TEMPLATE_INDEX" val="20202689"/>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0*d*1"/>
  <p:tag name="KSO_WM_TEMPLATE_CATEGORY" val="custom"/>
  <p:tag name="KSO_WM_TEMPLATE_INDEX" val="20202689"/>
  <p:tag name="KSO_WM_UNIT_LAYERLEVEL" val="1"/>
  <p:tag name="KSO_WM_TAG_VERSION" val="1.0"/>
  <p:tag name="KSO_WM_BEAUTIFY_FLAG" val="#wm#"/>
  <p:tag name="KSO_WM_UNIT_VALUE" val="1412*1798"/>
  <p:tag name="KSO_WM_UNIT_TYPE" val="d"/>
  <p:tag name="KSO_WM_UNIT_INDEX" val="1"/>
  <p:tag name="KSO_WM_UNIT_SUPPORT_UNIT_TYPE" val="[&quot;all&quo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ID" val="custom20202689_10"/>
  <p:tag name="KSO_WM_TEMPLATE_SUBCATEGORY" val="0"/>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689"/>
  <p:tag name="KSO_WM_SLIDE_LAYOUT" val="a_d_f"/>
  <p:tag name="KSO_WM_SLIDE_LAYOUT_CNT" val="1_1_1"/>
  <p:tag name="KSO_WM_TEMPLATE_MASTER_TYPE" val="1"/>
  <p:tag name="KSO_WM_TEMPLATE_COLOR_TYPE" val="1"/>
</p:tagLst>
</file>

<file path=ppt/tags/tag171.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9_10*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72.xml><?xml version="1.0" encoding="utf-8"?>
<p:tagLst xmlns:p="http://schemas.openxmlformats.org/presentationml/2006/main">
  <p:tag name="KSO_WM_UNIT_PRESET_TEXT" val="Click here to add the text, the text is the extraction of your thought, please try to explain your point of view as succinctly as possible.&#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9_10*f*1"/>
  <p:tag name="KSO_WM_TEMPLATE_CATEGORY" val="custom"/>
  <p:tag name="KSO_WM_TEMPLATE_INDEX" val="20202689"/>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0*d*1"/>
  <p:tag name="KSO_WM_TEMPLATE_CATEGORY" val="custom"/>
  <p:tag name="KSO_WM_TEMPLATE_INDEX" val="20202689"/>
  <p:tag name="KSO_WM_UNIT_LAYERLEVEL" val="1"/>
  <p:tag name="KSO_WM_TAG_VERSION" val="1.0"/>
  <p:tag name="KSO_WM_BEAUTIFY_FLAG" val="#wm#"/>
  <p:tag name="KSO_WM_UNIT_VALUE" val="1412*1798"/>
  <p:tag name="KSO_WM_UNIT_TYPE" val="d"/>
  <p:tag name="KSO_WM_UNIT_INDEX" val="1"/>
  <p:tag name="KSO_WM_UNIT_SUPPORT_UNIT_TYPE" val="[&quot;all&quot;]"/>
</p:tagLst>
</file>

<file path=ppt/tags/tag174.xml><?xml version="1.0" encoding="utf-8"?>
<p:tagLst xmlns:p="http://schemas.openxmlformats.org/presentationml/2006/main">
  <p:tag name="KSO_WM_SLIDE_ID" val="custom20202689_10"/>
  <p:tag name="KSO_WM_TEMPLATE_SUBCATEGORY" val="0"/>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689"/>
  <p:tag name="KSO_WM_SLIDE_LAYOUT" val="a_d_f"/>
  <p:tag name="KSO_WM_SLIDE_LAYOUT_CNT" val="1_1_1"/>
  <p:tag name="KSO_WM_TEMPLATE_MASTER_TYPE" val="1"/>
  <p:tag name="KSO_WM_TEMPLATE_COLOR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e*1"/>
  <p:tag name="KSO_WM_TEMPLATE_CATEGORY" val="custom"/>
  <p:tag name="KSO_WM_TEMPLATE_INDEX" val="20202689"/>
  <p:tag name="KSO_WM_UNIT_LAYERLEVEL" val="1"/>
  <p:tag name="KSO_WM_TAG_VERSION" val="1.0"/>
  <p:tag name="KSO_WM_BEAUTIFY_FLAG" val="#wm#"/>
  <p:tag name="KSO_WM_UNIT_PRESET_TEXT" val="PART 01"/>
  <p:tag name="KSO_WM_UNIT_NOCLEAR" val="0"/>
  <p:tag name="KSO_WM_UNIT_VALUE" val="4"/>
  <p:tag name="KSO_WM_UNIT_TYPE" val="e"/>
  <p:tag name="KSO_WM_UNIT_INDEX"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a*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13"/>
  <p:tag name="KSO_WM_UNIT_TYPE" val="a"/>
  <p:tag name="KSO_WM_UNIT_INDEX" val="1"/>
  <p:tag name="KSO_WM_UNIT_PRESET_TEXT" val="Click here to add to the title"/>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b*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78"/>
  <p:tag name="KSO_WM_UNIT_TYPE" val="b"/>
  <p:tag name="KSO_WM_UNIT_INDEX" val="1"/>
  <p:tag name="KSO_WM_UNIT_PRESET_TEXT" val="Click here to add the text, the text is the refinement of your thought, and please try to explain the point of view as succinctly as possible."/>
</p:tagLst>
</file>

<file path=ppt/tags/tag178.xml><?xml version="1.0" encoding="utf-8"?>
<p:tagLst xmlns:p="http://schemas.openxmlformats.org/presentationml/2006/main">
  <p:tag name="KSO_WM_SLIDE_ID" val="custom20202689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89"/>
  <p:tag name="KSO_WM_SLIDE_TYPE" val="sectionTitle"/>
  <p:tag name="KSO_WM_SLIDE_SUBTYPE" val="pureTxt"/>
  <p:tag name="KSO_WM_SLIDE_LAYOUT" val="a_b_e"/>
  <p:tag name="KSO_WM_SLIDE_LAYOUT_CNT" val="1_1_1"/>
</p:tagLst>
</file>

<file path=ppt/tags/tag17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9_10*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PRESET_TEXT" val="Click here to add the text, the text is the extraction of your thought, please try to explain your point of view as succinctly as possible.&#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9_10*f*1"/>
  <p:tag name="KSO_WM_TEMPLATE_CATEGORY" val="custom"/>
  <p:tag name="KSO_WM_TEMPLATE_INDEX" val="20202689"/>
  <p:tag name="KSO_WM_UNIT_LAYERLEVEL" val="1"/>
  <p:tag name="KSO_WM_TAG_VERSION" val="1.0"/>
  <p:tag name="KSO_WM_BEAUTIFY_FLAG" val="#wm#"/>
</p:tagLst>
</file>

<file path=ppt/tags/tag181.xml><?xml version="1.0" encoding="utf-8"?>
<p:tagLst xmlns:p="http://schemas.openxmlformats.org/presentationml/2006/main">
  <p:tag name="KSO_WM_SLIDE_ID" val="custom20202689_10"/>
  <p:tag name="KSO_WM_TEMPLATE_SUBCATEGORY" val="0"/>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689"/>
  <p:tag name="KSO_WM_SLIDE_LAYOUT" val="a_d_f"/>
  <p:tag name="KSO_WM_SLIDE_LAYOUT_CNT" val="1_1_1"/>
  <p:tag name="KSO_WM_TEMPLATE_MASTER_TYPE" val="1"/>
  <p:tag name="KSO_WM_TEMPLATE_COLOR_TYPE" val="1"/>
</p:tagLst>
</file>

<file path=ppt/tags/tag18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9_10*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83.xml><?xml version="1.0" encoding="utf-8"?>
<p:tagLst xmlns:p="http://schemas.openxmlformats.org/presentationml/2006/main">
  <p:tag name="KSO_WM_UNIT_PRESET_TEXT" val="Click here to add the text, the text is the extraction of your thought, please try to explain your point of view as succinctly as possible.&#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9_10*f*1"/>
  <p:tag name="KSO_WM_TEMPLATE_CATEGORY" val="custom"/>
  <p:tag name="KSO_WM_TEMPLATE_INDEX" val="20202689"/>
  <p:tag name="KSO_WM_UNIT_LAYERLEVEL" val="1"/>
  <p:tag name="KSO_WM_TAG_VERSION" val="1.0"/>
  <p:tag name="KSO_WM_BEAUTIFY_FLAG" val="#wm#"/>
</p:tagLst>
</file>

<file path=ppt/tags/tag184.xml><?xml version="1.0" encoding="utf-8"?>
<p:tagLst xmlns:p="http://schemas.openxmlformats.org/presentationml/2006/main">
  <p:tag name="KSO_WM_SLIDE_ID" val="custom20202689_10"/>
  <p:tag name="KSO_WM_TEMPLATE_SUBCATEGORY" val="0"/>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689"/>
  <p:tag name="KSO_WM_SLIDE_LAYOUT" val="a_d_f"/>
  <p:tag name="KSO_WM_SLIDE_LAYOUT_CNT" val="1_1_1"/>
  <p:tag name="KSO_WM_TEMPLATE_MASTER_TYPE" val="1"/>
  <p:tag name="KSO_WM_TEMPLATE_COLOR_TYPE" val="1"/>
</p:tagLst>
</file>

<file path=ppt/tags/tag18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9_10*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86.xml><?xml version="1.0" encoding="utf-8"?>
<p:tagLst xmlns:p="http://schemas.openxmlformats.org/presentationml/2006/main">
  <p:tag name="KSO_WM_UNIT_PRESET_TEXT" val="Click here to add the text, the text is the extraction of your thought, please try to explain your point of view as succinctly as possible.&#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9_10*f*1"/>
  <p:tag name="KSO_WM_TEMPLATE_CATEGORY" val="custom"/>
  <p:tag name="KSO_WM_TEMPLATE_INDEX" val="2020268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0*d*1"/>
  <p:tag name="KSO_WM_TEMPLATE_CATEGORY" val="custom"/>
  <p:tag name="KSO_WM_TEMPLATE_INDEX" val="20202689"/>
  <p:tag name="KSO_WM_UNIT_LAYERLEVEL" val="1"/>
  <p:tag name="KSO_WM_TAG_VERSION" val="1.0"/>
  <p:tag name="KSO_WM_BEAUTIFY_FLAG" val="#wm#"/>
  <p:tag name="KSO_WM_UNIT_VALUE" val="1412*1798"/>
  <p:tag name="KSO_WM_UNIT_TYPE" val="d"/>
  <p:tag name="KSO_WM_UNIT_INDEX" val="1"/>
  <p:tag name="KSO_WM_UNIT_SUPPORT_UNIT_TYPE" val="[&quot;all&quot;]"/>
</p:tagLst>
</file>

<file path=ppt/tags/tag188.xml><?xml version="1.0" encoding="utf-8"?>
<p:tagLst xmlns:p="http://schemas.openxmlformats.org/presentationml/2006/main">
  <p:tag name="KSO_WM_SLIDE_ID" val="custom20202689_10"/>
  <p:tag name="KSO_WM_TEMPLATE_SUBCATEGORY" val="0"/>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689"/>
  <p:tag name="KSO_WM_SLIDE_LAYOUT" val="a_d_f"/>
  <p:tag name="KSO_WM_SLIDE_LAYOUT_CNT" val="1_1_1"/>
  <p:tag name="KSO_WM_TEMPLATE_MASTER_TYPE" val="1"/>
  <p:tag name="KSO_WM_TEMPLATE_COLOR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e*1"/>
  <p:tag name="KSO_WM_TEMPLATE_CATEGORY" val="custom"/>
  <p:tag name="KSO_WM_TEMPLATE_INDEX" val="20202689"/>
  <p:tag name="KSO_WM_UNIT_LAYERLEVEL" val="1"/>
  <p:tag name="KSO_WM_TAG_VERSION" val="1.0"/>
  <p:tag name="KSO_WM_BEAUTIFY_FLAG" val="#wm#"/>
  <p:tag name="KSO_WM_UNIT_PRESET_TEXT" val="PART 01"/>
  <p:tag name="KSO_WM_UNIT_NOCLEAR" val="0"/>
  <p:tag name="KSO_WM_UNIT_VALUE" val="4"/>
  <p:tag name="KSO_WM_UNIT_TYPE" val="e"/>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a*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13"/>
  <p:tag name="KSO_WM_UNIT_TYPE" val="a"/>
  <p:tag name="KSO_WM_UNIT_INDEX" val="1"/>
  <p:tag name="KSO_WM_UNIT_PRESET_TEXT" val="Click here to add to the title"/>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7*b*1"/>
  <p:tag name="KSO_WM_TEMPLATE_CATEGORY" val="custom"/>
  <p:tag name="KSO_WM_TEMPLATE_INDEX" val="20202689"/>
  <p:tag name="KSO_WM_UNIT_LAYERLEVEL" val="1"/>
  <p:tag name="KSO_WM_TAG_VERSION" val="1.0"/>
  <p:tag name="KSO_WM_BEAUTIFY_FLAG" val="#wm#"/>
  <p:tag name="KSO_WM_UNIT_ISCONTENTSTITLE" val="0"/>
  <p:tag name="KSO_WM_UNIT_NOCLEAR" val="0"/>
  <p:tag name="KSO_WM_UNIT_VALUE" val="78"/>
  <p:tag name="KSO_WM_UNIT_TYPE" val="b"/>
  <p:tag name="KSO_WM_UNIT_INDEX" val="1"/>
  <p:tag name="KSO_WM_UNIT_PRESET_TEXT" val="Click here to add the text, the text is the refinement of your thought, and please try to explain the point of view as succinctly as possible."/>
</p:tagLst>
</file>

<file path=ppt/tags/tag192.xml><?xml version="1.0" encoding="utf-8"?>
<p:tagLst xmlns:p="http://schemas.openxmlformats.org/presentationml/2006/main">
  <p:tag name="KSO_WM_SLIDE_ID" val="custom20202689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89"/>
  <p:tag name="KSO_WM_SLIDE_TYPE" val="sectionTitle"/>
  <p:tag name="KSO_WM_SLIDE_SUBTYPE" val="pureTxt"/>
  <p:tag name="KSO_WM_SLIDE_LAYOUT" val="a_b_e"/>
  <p:tag name="KSO_WM_SLIDE_LAYOUT_CNT" val="1_1_1"/>
</p:tagLst>
</file>

<file path=ppt/tags/tag193.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89_13*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d*1"/>
  <p:tag name="KSO_WM_TEMPLATE_CATEGORY" val="custom"/>
  <p:tag name="KSO_WM_TEMPLATE_INDEX" val="20202689"/>
  <p:tag name="KSO_WM_UNIT_LAYERLEVEL" val="1"/>
  <p:tag name="KSO_WM_TAG_VERSION" val="1.0"/>
  <p:tag name="KSO_WM_BEAUTIFY_FLAG" val="#wm#"/>
  <p:tag name="KSO_WM_UNIT_VALUE" val="802*1481"/>
  <p:tag name="KSO_WM_UNIT_TYPE" val="d"/>
  <p:tag name="KSO_WM_UNIT_INDEX" val="1"/>
  <p:tag name="KSO_WM_UNIT_SUPPORT_UNIT_TYPE" val="[&quot;all&quot;]"/>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d*2"/>
  <p:tag name="KSO_WM_TEMPLATE_CATEGORY" val="custom"/>
  <p:tag name="KSO_WM_TEMPLATE_INDEX" val="20202689"/>
  <p:tag name="KSO_WM_UNIT_LAYERLEVEL" val="1"/>
  <p:tag name="KSO_WM_TAG_VERSION" val="1.0"/>
  <p:tag name="KSO_WM_BEAUTIFY_FLAG" val="#wm#"/>
  <p:tag name="KSO_WM_UNIT_VALUE" val="800*1490"/>
  <p:tag name="KSO_WM_UNIT_TYPE" val="d"/>
  <p:tag name="KSO_WM_UNIT_INDEX" val="2"/>
  <p:tag name="KSO_WM_UNIT_SUPPORT_UNIT_TYPE" val="[&quot;all&quot;]"/>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f*1"/>
  <p:tag name="KSO_WM_TEMPLATE_CATEGORY" val="custom"/>
  <p:tag name="KSO_WM_TEMPLATE_INDEX" val="20202689"/>
  <p:tag name="KSO_WM_UNIT_LAYERLEVEL" val="1"/>
  <p:tag name="KSO_WM_TAG_VERSION" val="1.0"/>
  <p:tag name="KSO_WM_BEAUTIFY_FLAG" val="#wm#"/>
  <p:tag name="KSO_WM_UNIT_NOCLEAR" val="0"/>
  <p:tag name="KSO_WM_UNIT_VALUE" val="54"/>
  <p:tag name="KSO_WM_UNIT_TYPE" val="f"/>
  <p:tag name="KSO_WM_UNIT_INDEX" val="1"/>
  <p:tag name="KSO_WM_UNIT_PRESET_TEXT" val="Click here to add the text, the text is the extraction of your thought, please try to explain your point of view as succinctly as possible."/>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3*f*2"/>
  <p:tag name="KSO_WM_TEMPLATE_CATEGORY" val="custom"/>
  <p:tag name="KSO_WM_TEMPLATE_INDEX" val="20202689"/>
  <p:tag name="KSO_WM_UNIT_LAYERLEVEL" val="1"/>
  <p:tag name="KSO_WM_TAG_VERSION" val="1.0"/>
  <p:tag name="KSO_WM_BEAUTIFY_FLAG" val="#wm#"/>
  <p:tag name="KSO_WM_UNIT_NOCLEAR" val="0"/>
  <p:tag name="KSO_WM_UNIT_VALUE" val="54"/>
  <p:tag name="KSO_WM_UNIT_TYPE" val="f"/>
  <p:tag name="KSO_WM_UNIT_INDEX" val="2"/>
  <p:tag name="KSO_WM_UNIT_PRESET_TEXT" val="Click here to add the text, the text is the extraction of your thought, please try to explain your point of view as succinctly as possible."/>
</p:tagLst>
</file>

<file path=ppt/tags/tag198.xml><?xml version="1.0" encoding="utf-8"?>
<p:tagLst xmlns:p="http://schemas.openxmlformats.org/presentationml/2006/main">
  <p:tag name="KSO_WM_SLIDE_ID" val="custom20202689_13"/>
  <p:tag name="KSO_WM_TEMPLATE_SUBCATEGORY" val="0"/>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89"/>
  <p:tag name="KSO_WM_SLIDE_LAYOUT" val="a_d_f"/>
  <p:tag name="KSO_WM_SLIDE_LAYOUT_CNT" val="1_2_2"/>
  <p:tag name="KSO_WM_TEMPLATE_MASTER_TYPE" val="1"/>
  <p:tag name="KSO_WM_TEMPLATE_COLOR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9_15*a*1"/>
  <p:tag name="KSO_WM_TEMPLATE_CATEGORY" val="custom"/>
  <p:tag name="KSO_WM_TEMPLATE_INDEX" val="20202689"/>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Thank you "/>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custom20202689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9"/>
  <p:tag name="KSO_WM_SLIDE_TYPE" val="endPage"/>
  <p:tag name="KSO_WM_SLIDE_SUBTYPE" val="pureTxt"/>
  <p:tag name="KSO_WM_SLIDE_LAYOUT" val="a_b"/>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1"/>
</p:tagLst>
</file>

<file path=ppt/tags/tag77.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heme/theme1.xml><?xml version="1.0" encoding="utf-8"?>
<a:theme xmlns:a="http://schemas.openxmlformats.org/drawingml/2006/main" name="Office Theme">
  <a:themeElements>
    <a:clrScheme name="自定义 97">
      <a:dk1>
        <a:sysClr val="windowText" lastClr="000000"/>
      </a:dk1>
      <a:lt1>
        <a:sysClr val="window" lastClr="FFFFFF"/>
      </a:lt1>
      <a:dk2>
        <a:srgbClr val="EDF3F8"/>
      </a:dk2>
      <a:lt2>
        <a:srgbClr val="FFFFFF"/>
      </a:lt2>
      <a:accent1>
        <a:srgbClr val="5DBBBF"/>
      </a:accent1>
      <a:accent2>
        <a:srgbClr val="7BC2B0"/>
      </a:accent2>
      <a:accent3>
        <a:srgbClr val="98C8A1"/>
      </a:accent3>
      <a:accent4>
        <a:srgbClr val="B6CF91"/>
      </a:accent4>
      <a:accent5>
        <a:srgbClr val="D3D582"/>
      </a:accent5>
      <a:accent6>
        <a:srgbClr val="F1DC73"/>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3680</Words>
  <Application>WPS Spreadsheets</Application>
  <PresentationFormat>宽屏</PresentationFormat>
  <Paragraphs>125</Paragraphs>
  <Slides>18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Calibri</vt:lpstr>
      <vt:lpstr>Helvetica Neue</vt:lpstr>
      <vt:lpstr>Microsoft YaHei</vt:lpstr>
      <vt:lpstr>汉仪旗黑</vt:lpstr>
      <vt:lpstr>Segoe UI</vt:lpstr>
      <vt:lpstr>苹方-简</vt:lpstr>
      <vt:lpstr>Arial Unicode MS</vt:lpstr>
      <vt:lpstr>SimSun</vt:lpstr>
      <vt:lpstr>宋体-简</vt:lpstr>
      <vt:lpstr>Arial Bold</vt:lpstr>
      <vt:lpstr>Office Theme</vt:lpstr>
      <vt:lpstr>FRESH  EDUCATION</vt:lpstr>
      <vt:lpstr>PowerPoint 演示文稿</vt:lpstr>
      <vt:lpstr>Click here to add the title</vt:lpstr>
      <vt:lpstr>Click here to add the title</vt:lpstr>
      <vt:lpstr>Problem Statement</vt:lpstr>
      <vt:lpstr>Problem Statement</vt:lpstr>
      <vt:lpstr>Click here to add the title</vt:lpstr>
      <vt:lpstr>Click here to add the title</vt:lpstr>
      <vt:lpstr>Problem Statement</vt:lpstr>
      <vt:lpstr>Dataset Intro</vt:lpstr>
      <vt:lpstr>Dataset Introduction</vt:lpstr>
      <vt:lpstr>PowerPoint 演示文稿</vt:lpstr>
      <vt:lpstr>Dataset Intro</vt:lpstr>
      <vt:lpstr>Finding2#:  Gender Identity &amp; Symptons</vt:lpstr>
      <vt:lpstr>Data Science Approach</vt:lpstr>
      <vt:lpstr>Project Overview</vt:lpstr>
      <vt:lpstr>Click here to add the title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Kouyu Yang</cp:lastModifiedBy>
  <cp:revision>27</cp:revision>
  <dcterms:created xsi:type="dcterms:W3CDTF">2023-10-20T08:44:32Z</dcterms:created>
  <dcterms:modified xsi:type="dcterms:W3CDTF">2023-10-20T08:44:32Z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