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336" r:id="rId4"/>
    <p:sldId id="341" r:id="rId5"/>
    <p:sldId id="335" r:id="rId6"/>
    <p:sldId id="367" r:id="rId7"/>
    <p:sldId id="362" r:id="rId8"/>
    <p:sldId id="366" r:id="rId9"/>
    <p:sldId id="359" r:id="rId10"/>
    <p:sldId id="369" r:id="rId11"/>
    <p:sldId id="364" r:id="rId12"/>
    <p:sldId id="361" r:id="rId13"/>
    <p:sldId id="372" r:id="rId14"/>
    <p:sldId id="338" r:id="rId15"/>
    <p:sldId id="350" r:id="rId16"/>
    <p:sldId id="373" r:id="rId17"/>
    <p:sldId id="281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DC1"/>
    <a:srgbClr val="CAE0EA"/>
    <a:srgbClr val="EDF3F8"/>
    <a:srgbClr val="4EAEB2"/>
    <a:srgbClr val="155F8C"/>
    <a:srgbClr val="3F7468"/>
    <a:srgbClr val="61B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9829FD-DD90-4EE7-BCD7-4AF299D6F45A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FCC504F5-317D-4294-815B-28489BDC5845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>
              <a:latin typeface="Arial Bold" panose="020B0604020202020204" charset="0"/>
              <a:cs typeface="Arial Bold" panose="020B0604020202020204" charset="0"/>
            </a:rPr>
            <a:t>No Target Column</a:t>
          </a:r>
          <a:endParaRPr lang="en-US" sz="1800" b="1">
            <a:latin typeface="Arial Bold" panose="020B0604020202020204" charset="0"/>
            <a:cs typeface="Arial Bold" panose="020B0604020202020204" charset="0"/>
          </a:endParaRPr>
        </a:p>
      </dgm:t>
    </dgm:pt>
    <dgm:pt modelId="{8F05BE86-1921-41BD-B82E-72272E9475E9}" cxnId="{CA449F91-2610-4C09-ABB3-A9E6DD2A4670}" type="parTrans">
      <dgm:prSet/>
      <dgm:spPr/>
      <dgm:t>
        <a:bodyPr/>
        <a:p>
          <a:endParaRPr lang="en-US"/>
        </a:p>
      </dgm:t>
    </dgm:pt>
    <dgm:pt modelId="{67223200-D196-44B3-9DFD-D095DDBC10AB}" cxnId="{CA449F91-2610-4C09-ABB3-A9E6DD2A4670}" type="sibTrans">
      <dgm:prSet/>
      <dgm:spPr/>
      <dgm:t>
        <a:bodyPr/>
        <a:p>
          <a:endParaRPr lang="en-US"/>
        </a:p>
      </dgm:t>
    </dgm:pt>
    <dgm:pt modelId="{F3F66F6A-184E-4CBB-A544-AC2BF2A74FC0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 b="1">
              <a:latin typeface="Arial Bold" panose="020B0604020202020204" charset="0"/>
              <a:cs typeface="Arial Bold" panose="020B0604020202020204" charset="0"/>
            </a:rPr>
            <a:t>Independent </a:t>
          </a:r>
          <a:r>
            <a:rPr lang="en-US" sz="2000" b="1">
              <a:latin typeface="Arial Bold" panose="020B0604020202020204" charset="0"/>
              <a:cs typeface="Arial Bold" panose="020B0604020202020204" charset="0"/>
            </a:rPr>
            <a:t>Columns:</a:t>
          </a:r>
          <a:r>
            <a:rPr lang="en-US" sz="2000"/>
            <a:t> INTEREST + DOWN </a:t>
          </a:r>
          <a:r>
            <a:rPr lang="en-US" sz="2000"/>
            <a:t/>
          </a:r>
          <a:endParaRPr lang="en-US" sz="2000"/>
        </a:p>
      </dgm:t>
    </dgm:pt>
    <dgm:pt modelId="{7A0C70B0-5DAE-45AB-9915-863AC3FA4D2D}" cxnId="{C284F9F5-E218-445E-A6ED-C1216882152B}" type="parTrans">
      <dgm:prSet/>
      <dgm:spPr/>
      <dgm:t>
        <a:bodyPr/>
        <a:p>
          <a:endParaRPr lang="en-US"/>
        </a:p>
      </dgm:t>
    </dgm:pt>
    <dgm:pt modelId="{47DD308A-8526-455B-A37F-FEE2CC1C75AF}" cxnId="{C284F9F5-E218-445E-A6ED-C1216882152B}" type="sibTrans">
      <dgm:prSet/>
      <dgm:spPr/>
      <dgm:t>
        <a:bodyPr/>
        <a:p>
          <a:endParaRPr lang="en-US"/>
        </a:p>
      </dgm:t>
    </dgm:pt>
    <dgm:pt modelId="{D67576F6-6086-4C0D-89C9-1C48FB31EE3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 b="1">
              <a:latin typeface="Arial Bold" panose="020B0604020202020204" charset="0"/>
              <a:cs typeface="Arial Bold" panose="020B0604020202020204" charset="0"/>
            </a:rPr>
            <a:t>Values:</a:t>
          </a:r>
          <a:r>
            <a:rPr lang="en-US" sz="2000"/>
            <a:t> </a:t>
          </a:r>
          <a:r>
            <a:rPr lang="en-US" sz="2000"/>
            <a:t>not at all (1), several days(2), more than half the days(3), nearly every day(4)</a:t>
          </a:r>
          <a:r>
            <a:rPr lang="en-US" sz="2000"/>
            <a:t/>
          </a:r>
          <a:endParaRPr lang="en-US" sz="2000"/>
        </a:p>
      </dgm:t>
    </dgm:pt>
    <dgm:pt modelId="{9C7EC80C-E742-4001-9C8C-782BD0D8B413}" cxnId="{E03203F9-8FF3-47FB-BF5B-E8677DE7F9BD}" type="parTrans">
      <dgm:prSet/>
      <dgm:spPr/>
    </dgm:pt>
    <dgm:pt modelId="{3894A1DD-CB55-430A-9B2A-FC666E8F3E00}" cxnId="{E03203F9-8FF3-47FB-BF5B-E8677DE7F9BD}" type="sibTrans">
      <dgm:prSet/>
      <dgm:spPr/>
    </dgm:pt>
    <dgm:pt modelId="{780FAED3-C4BD-4FF1-8B67-8499CCFAE2ED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>
              <a:latin typeface="Arial Bold" panose="020B0604020202020204" charset="0"/>
              <a:cs typeface="Arial Bold" panose="020B0604020202020204" charset="0"/>
            </a:rPr>
            <a:t>Binary </a:t>
          </a:r>
          <a:r>
            <a:rPr lang="en-US" sz="1800" b="1">
              <a:latin typeface="Arial Bold" panose="020B0604020202020204" charset="0"/>
              <a:cs typeface="Arial Bold" panose="020B0604020202020204" charset="0"/>
            </a:rPr>
            <a:t>Target Column</a:t>
          </a:r>
          <a:r>
            <a:rPr lang="en-US" sz="1400"/>
            <a:t> </a:t>
          </a:r>
          <a:r>
            <a:rPr lang="en-US" sz="1400"/>
            <a:t/>
          </a:r>
          <a:endParaRPr lang="en-US" sz="1400"/>
        </a:p>
      </dgm:t>
    </dgm:pt>
    <dgm:pt modelId="{88C57C74-C9C4-46CF-A10B-13A1A1E7714C}" cxnId="{ADD18DA8-EF78-46C8-A30C-FD57C64D5139}" type="parTrans">
      <dgm:prSet/>
      <dgm:spPr/>
      <dgm:t>
        <a:bodyPr/>
        <a:p>
          <a:endParaRPr lang="en-US"/>
        </a:p>
      </dgm:t>
    </dgm:pt>
    <dgm:pt modelId="{34435F2A-D730-405E-99D5-BBC9FB7499FA}" cxnId="{ADD18DA8-EF78-46C8-A30C-FD57C64D5139}" type="sibTrans">
      <dgm:prSet/>
      <dgm:spPr/>
      <dgm:t>
        <a:bodyPr/>
        <a:p>
          <a:endParaRPr lang="en-US"/>
        </a:p>
      </dgm:t>
    </dgm:pt>
    <dgm:pt modelId="{3E6D5D4F-935E-467F-A6CA-DFB49E904BF2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800"/>
            <a:t>INTERET + DOWN  </a:t>
          </a:r>
          <a:endParaRPr lang="en-US" sz="1800"/>
        </a:p>
      </dgm:t>
    </dgm:pt>
    <dgm:pt modelId="{DFE6860A-9AF6-4E3A-8810-968954321458}" cxnId="{359A847A-C9FB-4E98-8D78-F43DDC1A43D7}" type="parTrans">
      <dgm:prSet/>
      <dgm:spPr/>
      <dgm:t>
        <a:bodyPr/>
        <a:p>
          <a:endParaRPr lang="en-US"/>
        </a:p>
      </dgm:t>
    </dgm:pt>
    <dgm:pt modelId="{F6E211F9-5728-4C1B-B4EC-036ED0730A63}" cxnId="{359A847A-C9FB-4E98-8D78-F43DDC1A43D7}" type="sibTrans">
      <dgm:prSet/>
      <dgm:spPr/>
      <dgm:t>
        <a:bodyPr/>
        <a:p>
          <a:endParaRPr lang="en-US"/>
        </a:p>
      </dgm:t>
    </dgm:pt>
    <dgm:pt modelId="{E8A51D8D-ADD6-4FC8-8AA1-EB27D6002AE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800"/>
            <a:t>&gt;=5, Major Depression (Yes)</a:t>
          </a:r>
          <a:r>
            <a:rPr lang="en-US" sz="1800"/>
            <a:t/>
          </a:r>
          <a:endParaRPr lang="en-US" sz="1800"/>
        </a:p>
      </dgm:t>
    </dgm:pt>
    <dgm:pt modelId="{40F606A5-3535-4EF0-AD90-FCD341834EFA}" cxnId="{8601F01C-E0F0-4B15-AB54-4CAB20363F84}" type="parTrans">
      <dgm:prSet/>
      <dgm:spPr/>
    </dgm:pt>
    <dgm:pt modelId="{6D1E9E3A-BED8-4CF4-A12F-2401DB313289}" cxnId="{8601F01C-E0F0-4B15-AB54-4CAB20363F84}" type="sibTrans">
      <dgm:prSet/>
      <dgm:spPr/>
    </dgm:pt>
    <dgm:pt modelId="{B47D0103-766C-4A78-B520-FD706AE80FE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800"/>
            <a:t>&lt;5, Not Diagnosed as Major Depression (No) </a:t>
          </a:r>
          <a:r>
            <a:rPr lang="en-US" sz="1800"/>
            <a:t/>
          </a:r>
          <a:endParaRPr lang="en-US" sz="1800"/>
        </a:p>
      </dgm:t>
    </dgm:pt>
    <dgm:pt modelId="{51FCA1CE-F5DF-453E-AAED-D8E744A2A9A7}" cxnId="{EF658E0A-2366-4293-BD7C-932B7DA361E2}" type="parTrans">
      <dgm:prSet/>
      <dgm:spPr/>
    </dgm:pt>
    <dgm:pt modelId="{42BD637C-F829-436E-97F6-EB70839B93BD}" cxnId="{EF658E0A-2366-4293-BD7C-932B7DA361E2}" type="sibTrans">
      <dgm:prSet/>
      <dgm:spPr/>
    </dgm:pt>
    <dgm:pt modelId="{1D70B282-9875-47E1-864B-0DB9F83A3309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>
              <a:latin typeface="Arial Bold" panose="020B0604020202020204" charset="0"/>
              <a:cs typeface="Arial Bold" panose="020B0604020202020204" charset="0"/>
            </a:rPr>
            <a:t>Multi-class Target Column</a:t>
          </a:r>
          <a:r>
            <a:rPr lang="en-US" sz="1800" b="1">
              <a:latin typeface="Arial Bold" panose="020B0604020202020204" charset="0"/>
              <a:cs typeface="Arial Bold" panose="020B0604020202020204" charset="0"/>
            </a:rPr>
            <a:t/>
          </a:r>
          <a:endParaRPr lang="en-US" sz="1800" b="1">
            <a:latin typeface="Arial Bold" panose="020B0604020202020204" charset="0"/>
            <a:cs typeface="Arial Bold" panose="020B0604020202020204" charset="0"/>
          </a:endParaRPr>
        </a:p>
      </dgm:t>
    </dgm:pt>
    <dgm:pt modelId="{4682E278-8387-4875-A48B-989607C0A09E}" cxnId="{34766C9E-1CDD-476C-BD37-6A403BB95FAB}" type="parTrans">
      <dgm:prSet/>
      <dgm:spPr/>
      <dgm:t>
        <a:bodyPr/>
        <a:p>
          <a:endParaRPr lang="en-US"/>
        </a:p>
      </dgm:t>
    </dgm:pt>
    <dgm:pt modelId="{DF77052B-043C-4E4A-8039-9D1D7DFB40F4}" cxnId="{34766C9E-1CDD-476C-BD37-6A403BB95FAB}" type="sibTrans">
      <dgm:prSet/>
      <dgm:spPr/>
      <dgm:t>
        <a:bodyPr/>
        <a:p>
          <a:endParaRPr lang="en-US"/>
        </a:p>
      </dgm:t>
    </dgm:pt>
    <dgm:pt modelId="{30BE85C4-8BB0-4C0C-B58F-618B83FFA907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&gt;=5: Major Depression Disorder</a:t>
          </a:r>
          <a:endParaRPr lang="en-US"/>
        </a:p>
      </dgm:t>
    </dgm:pt>
    <dgm:pt modelId="{99A19955-80B2-46DE-B74C-C0C8C4D708F2}" cxnId="{8D4DF6BD-7C80-4378-BBD1-744292AEFA74}" type="parTrans">
      <dgm:prSet/>
      <dgm:spPr/>
      <dgm:t>
        <a:bodyPr/>
        <a:p>
          <a:endParaRPr lang="en-US"/>
        </a:p>
      </dgm:t>
    </dgm:pt>
    <dgm:pt modelId="{CB48F5C6-507D-451D-9B2B-7C607BFEAF95}" cxnId="{8D4DF6BD-7C80-4378-BBD1-744292AEFA74}" type="sibTrans">
      <dgm:prSet/>
      <dgm:spPr/>
      <dgm:t>
        <a:bodyPr/>
        <a:p>
          <a:endParaRPr lang="en-US"/>
        </a:p>
      </dgm:t>
    </dgm:pt>
    <dgm:pt modelId="{45DDBC61-6D8A-4D36-92AF-EE25E829E8E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&gt;2,&lt;5: Mild Depession </a:t>
          </a:r>
          <a:endParaRPr lang="en-US"/>
        </a:p>
      </dgm:t>
    </dgm:pt>
    <dgm:pt modelId="{A730E277-E92D-4459-8086-169F5BCFD8C7}" cxnId="{52C72D95-EB94-474D-9C40-5E21812D0BFD}" type="parTrans">
      <dgm:prSet/>
      <dgm:spPr/>
    </dgm:pt>
    <dgm:pt modelId="{A0064B92-CD10-4DDA-B2C7-3DC466ABF3BC}" cxnId="{52C72D95-EB94-474D-9C40-5E21812D0BFD}" type="sibTrans">
      <dgm:prSet/>
      <dgm:spPr/>
    </dgm:pt>
    <dgm:pt modelId="{2AD4C3D0-BC20-4175-8909-2908711ECDE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=2: No Depression</a:t>
          </a:r>
          <a:endParaRPr lang="en-US"/>
        </a:p>
      </dgm:t>
    </dgm:pt>
    <dgm:pt modelId="{CF052686-88EC-4107-8EDA-849D6B390939}" cxnId="{EF4D278D-C2F1-44C6-8434-EA9A52F69851}" type="parTrans">
      <dgm:prSet/>
      <dgm:spPr/>
    </dgm:pt>
    <dgm:pt modelId="{89FD0738-D552-45D0-9258-9D514E80CBB5}" cxnId="{EF4D278D-C2F1-44C6-8434-EA9A52F69851}" type="sibTrans">
      <dgm:prSet/>
      <dgm:spPr/>
    </dgm:pt>
    <dgm:pt modelId="{7BB0B505-7D43-42E4-8FC0-6C91316CBFEB}" type="pres">
      <dgm:prSet presAssocID="{DF9829FD-DD90-4EE7-BCD7-4AF299D6F45A}" presName="linearFlow" presStyleCnt="0">
        <dgm:presLayoutVars>
          <dgm:dir/>
          <dgm:animLvl val="lvl"/>
          <dgm:resizeHandles val="exact"/>
        </dgm:presLayoutVars>
      </dgm:prSet>
      <dgm:spPr/>
    </dgm:pt>
    <dgm:pt modelId="{97F2BEE4-0E0F-4FCA-A4B0-E20AD8C04C13}" type="pres">
      <dgm:prSet presAssocID="{FCC504F5-317D-4294-815B-28489BDC5845}" presName="composite" presStyleCnt="0"/>
      <dgm:spPr/>
    </dgm:pt>
    <dgm:pt modelId="{A16E3110-57E1-4619-A55C-DCD0DD5CE084}" type="pres">
      <dgm:prSet presAssocID="{FCC504F5-317D-4294-815B-28489BDC584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44D3F38-216B-445A-B1B9-8008AEDB7A9D}" type="pres">
      <dgm:prSet presAssocID="{FCC504F5-317D-4294-815B-28489BDC5845}" presName="descendantText" presStyleLbl="alignAcc1" presStyleIdx="0" presStyleCnt="3">
        <dgm:presLayoutVars>
          <dgm:bulletEnabled val="1"/>
        </dgm:presLayoutVars>
      </dgm:prSet>
      <dgm:spPr/>
    </dgm:pt>
    <dgm:pt modelId="{D3A691E5-F443-4F8D-81BB-9D15C0875E8C}" type="pres">
      <dgm:prSet presAssocID="{67223200-D196-44B3-9DFD-D095DDBC10AB}" presName="sp" presStyleCnt="0"/>
      <dgm:spPr/>
    </dgm:pt>
    <dgm:pt modelId="{D4BECBBB-7CE2-4791-839D-9FE6F36B775D}" type="pres">
      <dgm:prSet presAssocID="{780FAED3-C4BD-4FF1-8B67-8499CCFAE2ED}" presName="composite" presStyleCnt="0"/>
      <dgm:spPr/>
    </dgm:pt>
    <dgm:pt modelId="{722E1094-83C7-45E2-B20F-DB9D09AD94F0}" type="pres">
      <dgm:prSet presAssocID="{780FAED3-C4BD-4FF1-8B67-8499CCFAE2E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67BBE6-9B82-4D3D-BF22-48713AF46E9C}" type="pres">
      <dgm:prSet presAssocID="{780FAED3-C4BD-4FF1-8B67-8499CCFAE2ED}" presName="descendantText" presStyleLbl="alignAcc1" presStyleIdx="1" presStyleCnt="3">
        <dgm:presLayoutVars>
          <dgm:bulletEnabled val="1"/>
        </dgm:presLayoutVars>
      </dgm:prSet>
      <dgm:spPr/>
    </dgm:pt>
    <dgm:pt modelId="{5C381A65-34D3-41B1-9499-0884AAA35FC6}" type="pres">
      <dgm:prSet presAssocID="{34435F2A-D730-405E-99D5-BBC9FB7499FA}" presName="sp" presStyleCnt="0"/>
      <dgm:spPr/>
    </dgm:pt>
    <dgm:pt modelId="{C1BF0EA4-CB4D-4391-82EF-EC1874A282F9}" type="pres">
      <dgm:prSet presAssocID="{1D70B282-9875-47E1-864B-0DB9F83A3309}" presName="composite" presStyleCnt="0"/>
      <dgm:spPr/>
    </dgm:pt>
    <dgm:pt modelId="{95C8A2DE-C1F8-4D5A-A3A4-1DC2FA1C0073}" type="pres">
      <dgm:prSet presAssocID="{1D70B282-9875-47E1-864B-0DB9F83A330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E17FEF5-EEE1-41BB-96FD-8FBB3FCF3860}" type="pres">
      <dgm:prSet presAssocID="{1D70B282-9875-47E1-864B-0DB9F83A330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A449F91-2610-4C09-ABB3-A9E6DD2A4670}" srcId="{DF9829FD-DD90-4EE7-BCD7-4AF299D6F45A}" destId="{FCC504F5-317D-4294-815B-28489BDC5845}" srcOrd="0" destOrd="0" parTransId="{8F05BE86-1921-41BD-B82E-72272E9475E9}" sibTransId="{67223200-D196-44B3-9DFD-D095DDBC10AB}"/>
    <dgm:cxn modelId="{C284F9F5-E218-445E-A6ED-C1216882152B}" srcId="{FCC504F5-317D-4294-815B-28489BDC5845}" destId="{F3F66F6A-184E-4CBB-A544-AC2BF2A74FC0}" srcOrd="0" destOrd="0" parTransId="{7A0C70B0-5DAE-45AB-9915-863AC3FA4D2D}" sibTransId="{47DD308A-8526-455B-A37F-FEE2CC1C75AF}"/>
    <dgm:cxn modelId="{E03203F9-8FF3-47FB-BF5B-E8677DE7F9BD}" srcId="{FCC504F5-317D-4294-815B-28489BDC5845}" destId="{D67576F6-6086-4C0D-89C9-1C48FB31EE3C}" srcOrd="1" destOrd="0" parTransId="{9C7EC80C-E742-4001-9C8C-782BD0D8B413}" sibTransId="{3894A1DD-CB55-430A-9B2A-FC666E8F3E00}"/>
    <dgm:cxn modelId="{ADD18DA8-EF78-46C8-A30C-FD57C64D5139}" srcId="{DF9829FD-DD90-4EE7-BCD7-4AF299D6F45A}" destId="{780FAED3-C4BD-4FF1-8B67-8499CCFAE2ED}" srcOrd="1" destOrd="0" parTransId="{88C57C74-C9C4-46CF-A10B-13A1A1E7714C}" sibTransId="{34435F2A-D730-405E-99D5-BBC9FB7499FA}"/>
    <dgm:cxn modelId="{359A847A-C9FB-4E98-8D78-F43DDC1A43D7}" srcId="{780FAED3-C4BD-4FF1-8B67-8499CCFAE2ED}" destId="{3E6D5D4F-935E-467F-A6CA-DFB49E904BF2}" srcOrd="0" destOrd="1" parTransId="{DFE6860A-9AF6-4E3A-8810-968954321458}" sibTransId="{F6E211F9-5728-4C1B-B4EC-036ED0730A63}"/>
    <dgm:cxn modelId="{8601F01C-E0F0-4B15-AB54-4CAB20363F84}" srcId="{780FAED3-C4BD-4FF1-8B67-8499CCFAE2ED}" destId="{E8A51D8D-ADD6-4FC8-8AA1-EB27D6002AE0}" srcOrd="1" destOrd="1" parTransId="{40F606A5-3535-4EF0-AD90-FCD341834EFA}" sibTransId="{6D1E9E3A-BED8-4CF4-A12F-2401DB313289}"/>
    <dgm:cxn modelId="{EF658E0A-2366-4293-BD7C-932B7DA361E2}" srcId="{780FAED3-C4BD-4FF1-8B67-8499CCFAE2ED}" destId="{B47D0103-766C-4A78-B520-FD706AE80FEC}" srcOrd="2" destOrd="1" parTransId="{51FCA1CE-F5DF-453E-AAED-D8E744A2A9A7}" sibTransId="{42BD637C-F829-436E-97F6-EB70839B93BD}"/>
    <dgm:cxn modelId="{34766C9E-1CDD-476C-BD37-6A403BB95FAB}" srcId="{DF9829FD-DD90-4EE7-BCD7-4AF299D6F45A}" destId="{1D70B282-9875-47E1-864B-0DB9F83A3309}" srcOrd="2" destOrd="0" parTransId="{4682E278-8387-4875-A48B-989607C0A09E}" sibTransId="{DF77052B-043C-4E4A-8039-9D1D7DFB40F4}"/>
    <dgm:cxn modelId="{8D4DF6BD-7C80-4378-BBD1-744292AEFA74}" srcId="{1D70B282-9875-47E1-864B-0DB9F83A3309}" destId="{30BE85C4-8BB0-4C0C-B58F-618B83FFA907}" srcOrd="0" destOrd="2" parTransId="{99A19955-80B2-46DE-B74C-C0C8C4D708F2}" sibTransId="{CB48F5C6-507D-451D-9B2B-7C607BFEAF95}"/>
    <dgm:cxn modelId="{52C72D95-EB94-474D-9C40-5E21812D0BFD}" srcId="{1D70B282-9875-47E1-864B-0DB9F83A3309}" destId="{45DDBC61-6D8A-4D36-92AF-EE25E829E8E4}" srcOrd="1" destOrd="2" parTransId="{A730E277-E92D-4459-8086-169F5BCFD8C7}" sibTransId="{A0064B92-CD10-4DDA-B2C7-3DC466ABF3BC}"/>
    <dgm:cxn modelId="{EF4D278D-C2F1-44C6-8434-EA9A52F69851}" srcId="{1D70B282-9875-47E1-864B-0DB9F83A3309}" destId="{2AD4C3D0-BC20-4175-8909-2908711ECDEC}" srcOrd="2" destOrd="2" parTransId="{CF052686-88EC-4107-8EDA-849D6B390939}" sibTransId="{89FD0738-D552-45D0-9258-9D514E80CBB5}"/>
    <dgm:cxn modelId="{AB3BD135-1936-440B-9B73-5B99A2A2412D}" type="presOf" srcId="{DF9829FD-DD90-4EE7-BCD7-4AF299D6F45A}" destId="{7BB0B505-7D43-42E4-8FC0-6C91316CBFEB}" srcOrd="0" destOrd="0" presId="urn:microsoft.com/office/officeart/2005/8/layout/chevron2"/>
    <dgm:cxn modelId="{79985F0A-8CFA-405D-9267-9458C7CF958F}" type="presParOf" srcId="{7BB0B505-7D43-42E4-8FC0-6C91316CBFEB}" destId="{97F2BEE4-0E0F-4FCA-A4B0-E20AD8C04C13}" srcOrd="0" destOrd="0" presId="urn:microsoft.com/office/officeart/2005/8/layout/chevron2"/>
    <dgm:cxn modelId="{132498C9-D1BA-4236-AAD9-27A4F88CC551}" type="presParOf" srcId="{97F2BEE4-0E0F-4FCA-A4B0-E20AD8C04C13}" destId="{A16E3110-57E1-4619-A55C-DCD0DD5CE084}" srcOrd="0" destOrd="0" presId="urn:microsoft.com/office/officeart/2005/8/layout/chevron2"/>
    <dgm:cxn modelId="{72E87C11-57AA-4684-845B-9DC01DBA2C2E}" type="presOf" srcId="{FCC504F5-317D-4294-815B-28489BDC5845}" destId="{A16E3110-57E1-4619-A55C-DCD0DD5CE084}" srcOrd="0" destOrd="0" presId="urn:microsoft.com/office/officeart/2005/8/layout/chevron2"/>
    <dgm:cxn modelId="{12A37298-2E5A-47AE-B20B-85E47AA22E07}" type="presParOf" srcId="{97F2BEE4-0E0F-4FCA-A4B0-E20AD8C04C13}" destId="{544D3F38-216B-445A-B1B9-8008AEDB7A9D}" srcOrd="1" destOrd="0" presId="urn:microsoft.com/office/officeart/2005/8/layout/chevron2"/>
    <dgm:cxn modelId="{433366DF-D4FD-48AB-99BC-376CB7AE1136}" type="presOf" srcId="{F3F66F6A-184E-4CBB-A544-AC2BF2A74FC0}" destId="{544D3F38-216B-445A-B1B9-8008AEDB7A9D}" srcOrd="0" destOrd="0" presId="urn:microsoft.com/office/officeart/2005/8/layout/chevron2"/>
    <dgm:cxn modelId="{7B7FD73C-51D4-4AA5-8438-F4DBC481FEA7}" type="presOf" srcId="{D67576F6-6086-4C0D-89C9-1C48FB31EE3C}" destId="{544D3F38-216B-445A-B1B9-8008AEDB7A9D}" srcOrd="0" destOrd="1" presId="urn:microsoft.com/office/officeart/2005/8/layout/chevron2"/>
    <dgm:cxn modelId="{A7586F90-1B83-4D49-A03D-3520DC186D20}" type="presParOf" srcId="{7BB0B505-7D43-42E4-8FC0-6C91316CBFEB}" destId="{D3A691E5-F443-4F8D-81BB-9D15C0875E8C}" srcOrd="1" destOrd="0" presId="urn:microsoft.com/office/officeart/2005/8/layout/chevron2"/>
    <dgm:cxn modelId="{83D4E1EF-5CB8-4909-9B9A-174DABB46446}" type="presOf" srcId="{67223200-D196-44B3-9DFD-D095DDBC10AB}" destId="{D3A691E5-F443-4F8D-81BB-9D15C0875E8C}" srcOrd="0" destOrd="0" presId="urn:microsoft.com/office/officeart/2005/8/layout/chevron2"/>
    <dgm:cxn modelId="{CA2DE804-A24C-4447-8FB2-D459FBEB1E0F}" type="presParOf" srcId="{7BB0B505-7D43-42E4-8FC0-6C91316CBFEB}" destId="{D4BECBBB-7CE2-4791-839D-9FE6F36B775D}" srcOrd="2" destOrd="0" presId="urn:microsoft.com/office/officeart/2005/8/layout/chevron2"/>
    <dgm:cxn modelId="{45F40B63-0AFF-4D58-A752-2A1DD92E4679}" type="presParOf" srcId="{D4BECBBB-7CE2-4791-839D-9FE6F36B775D}" destId="{722E1094-83C7-45E2-B20F-DB9D09AD94F0}" srcOrd="0" destOrd="2" presId="urn:microsoft.com/office/officeart/2005/8/layout/chevron2"/>
    <dgm:cxn modelId="{0C033DF1-40C4-48DE-9225-3C89F29AC43B}" type="presOf" srcId="{780FAED3-C4BD-4FF1-8B67-8499CCFAE2ED}" destId="{722E1094-83C7-45E2-B20F-DB9D09AD94F0}" srcOrd="0" destOrd="0" presId="urn:microsoft.com/office/officeart/2005/8/layout/chevron2"/>
    <dgm:cxn modelId="{A54F91E6-1BF7-41D3-A85D-96DC7A7C59AF}" type="presParOf" srcId="{D4BECBBB-7CE2-4791-839D-9FE6F36B775D}" destId="{AC67BBE6-9B82-4D3D-BF22-48713AF46E9C}" srcOrd="1" destOrd="2" presId="urn:microsoft.com/office/officeart/2005/8/layout/chevron2"/>
    <dgm:cxn modelId="{9CA5EED1-36F8-4F5F-8DFF-EF148614AB7F}" type="presOf" srcId="{3E6D5D4F-935E-467F-A6CA-DFB49E904BF2}" destId="{AC67BBE6-9B82-4D3D-BF22-48713AF46E9C}" srcOrd="0" destOrd="0" presId="urn:microsoft.com/office/officeart/2005/8/layout/chevron2"/>
    <dgm:cxn modelId="{7BC3F33D-C843-471E-9A3A-97FA80F500E7}" type="presOf" srcId="{E8A51D8D-ADD6-4FC8-8AA1-EB27D6002AE0}" destId="{AC67BBE6-9B82-4D3D-BF22-48713AF46E9C}" srcOrd="0" destOrd="1" presId="urn:microsoft.com/office/officeart/2005/8/layout/chevron2"/>
    <dgm:cxn modelId="{6170D273-03B8-48B6-A896-5734301DDA83}" type="presOf" srcId="{B47D0103-766C-4A78-B520-FD706AE80FEC}" destId="{AC67BBE6-9B82-4D3D-BF22-48713AF46E9C}" srcOrd="0" destOrd="2" presId="urn:microsoft.com/office/officeart/2005/8/layout/chevron2"/>
    <dgm:cxn modelId="{F9A291F4-8018-47B4-AF2F-51D9DE4C44DC}" type="presParOf" srcId="{7BB0B505-7D43-42E4-8FC0-6C91316CBFEB}" destId="{5C381A65-34D3-41B1-9499-0884AAA35FC6}" srcOrd="3" destOrd="0" presId="urn:microsoft.com/office/officeart/2005/8/layout/chevron2"/>
    <dgm:cxn modelId="{54FC75B0-FB75-463D-92C8-413B7397034D}" type="presOf" srcId="{34435F2A-D730-405E-99D5-BBC9FB7499FA}" destId="{5C381A65-34D3-41B1-9499-0884AAA35FC6}" srcOrd="0" destOrd="0" presId="urn:microsoft.com/office/officeart/2005/8/layout/chevron2"/>
    <dgm:cxn modelId="{42C554AE-0F30-4F4D-8834-7F6A2C26E6C9}" type="presParOf" srcId="{7BB0B505-7D43-42E4-8FC0-6C91316CBFEB}" destId="{C1BF0EA4-CB4D-4391-82EF-EC1874A282F9}" srcOrd="4" destOrd="0" presId="urn:microsoft.com/office/officeart/2005/8/layout/chevron2"/>
    <dgm:cxn modelId="{34DEA2B5-1AF3-43F2-ABC0-5B2F98BB0D57}" type="presParOf" srcId="{C1BF0EA4-CB4D-4391-82EF-EC1874A282F9}" destId="{95C8A2DE-C1F8-4D5A-A3A4-1DC2FA1C0073}" srcOrd="0" destOrd="4" presId="urn:microsoft.com/office/officeart/2005/8/layout/chevron2"/>
    <dgm:cxn modelId="{39686724-B7AA-442F-B9FC-E1E8E41312C6}" type="presOf" srcId="{1D70B282-9875-47E1-864B-0DB9F83A3309}" destId="{95C8A2DE-C1F8-4D5A-A3A4-1DC2FA1C0073}" srcOrd="0" destOrd="0" presId="urn:microsoft.com/office/officeart/2005/8/layout/chevron2"/>
    <dgm:cxn modelId="{9AB4B0C6-F0FB-491E-95B5-80548CA7A6D1}" type="presParOf" srcId="{C1BF0EA4-CB4D-4391-82EF-EC1874A282F9}" destId="{BE17FEF5-EEE1-41BB-96FD-8FBB3FCF3860}" srcOrd="1" destOrd="4" presId="urn:microsoft.com/office/officeart/2005/8/layout/chevron2"/>
    <dgm:cxn modelId="{93EB1B28-0927-4363-AB24-26AF8538CC4D}" type="presOf" srcId="{30BE85C4-8BB0-4C0C-B58F-618B83FFA907}" destId="{BE17FEF5-EEE1-41BB-96FD-8FBB3FCF3860}" srcOrd="0" destOrd="0" presId="urn:microsoft.com/office/officeart/2005/8/layout/chevron2"/>
    <dgm:cxn modelId="{B00EF128-5299-4962-B32F-02686744548D}" type="presOf" srcId="{45DDBC61-6D8A-4D36-92AF-EE25E829E8E4}" destId="{BE17FEF5-EEE1-41BB-96FD-8FBB3FCF3860}" srcOrd="0" destOrd="1" presId="urn:microsoft.com/office/officeart/2005/8/layout/chevron2"/>
    <dgm:cxn modelId="{1CA60576-C469-4229-9A2E-A5F7AF417AB6}" type="presOf" srcId="{2AD4C3D0-BC20-4175-8909-2908711ECDEC}" destId="{BE17FEF5-EEE1-41BB-96FD-8FBB3FCF3860}" srcOrd="0" destOrd="2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9829FD-DD90-4EE7-BCD7-4AF299D6F45A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FCC504F5-317D-4294-815B-28489BDC5845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>
              <a:latin typeface="Arial Bold" panose="020B0604020202020204" charset="0"/>
              <a:cs typeface="Arial Bold" panose="020B0604020202020204" charset="0"/>
            </a:rPr>
            <a:t>No Target Column</a:t>
          </a:r>
          <a:endParaRPr lang="en-US" sz="1800" b="1">
            <a:latin typeface="Arial Bold" panose="020B0604020202020204" charset="0"/>
            <a:cs typeface="Arial Bold" panose="020B0604020202020204" charset="0"/>
          </a:endParaRPr>
        </a:p>
      </dgm:t>
    </dgm:pt>
    <dgm:pt modelId="{8F05BE86-1921-41BD-B82E-72272E9475E9}" cxnId="{5232AC85-8979-450B-B61F-82F9BA9FE073}" type="parTrans">
      <dgm:prSet/>
      <dgm:spPr/>
      <dgm:t>
        <a:bodyPr/>
        <a:p>
          <a:endParaRPr lang="en-US"/>
        </a:p>
      </dgm:t>
    </dgm:pt>
    <dgm:pt modelId="{67223200-D196-44B3-9DFD-D095DDBC10AB}" cxnId="{5232AC85-8979-450B-B61F-82F9BA9FE073}" type="sibTrans">
      <dgm:prSet/>
      <dgm:spPr/>
      <dgm:t>
        <a:bodyPr/>
        <a:p>
          <a:endParaRPr lang="en-US"/>
        </a:p>
      </dgm:t>
    </dgm:pt>
    <dgm:pt modelId="{F3F66F6A-184E-4CBB-A544-AC2BF2A74FC0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 b="1">
              <a:latin typeface="Arial Bold" panose="020B0604020202020204" charset="0"/>
              <a:cs typeface="Arial Bold" panose="020B0604020202020204" charset="0"/>
            </a:rPr>
            <a:t>Independent </a:t>
          </a:r>
          <a:r>
            <a:rPr lang="en-US" sz="2000" b="1">
              <a:latin typeface="Arial Bold" panose="020B0604020202020204" charset="0"/>
              <a:cs typeface="Arial Bold" panose="020B0604020202020204" charset="0"/>
            </a:rPr>
            <a:t>Columns:</a:t>
          </a:r>
          <a:r>
            <a:rPr lang="en-US" sz="2000"/>
            <a:t> ANXIOUS + WORRY</a:t>
          </a:r>
          <a:endParaRPr lang="en-US" sz="2000"/>
        </a:p>
      </dgm:t>
    </dgm:pt>
    <dgm:pt modelId="{7A0C70B0-5DAE-45AB-9915-863AC3FA4D2D}" cxnId="{2AEDD796-7DDF-430D-8AB5-EE73B1414E8F}" type="parTrans">
      <dgm:prSet/>
      <dgm:spPr/>
      <dgm:t>
        <a:bodyPr/>
        <a:p>
          <a:endParaRPr lang="en-US"/>
        </a:p>
      </dgm:t>
    </dgm:pt>
    <dgm:pt modelId="{47DD308A-8526-455B-A37F-FEE2CC1C75AF}" cxnId="{2AEDD796-7DDF-430D-8AB5-EE73B1414E8F}" type="sibTrans">
      <dgm:prSet/>
      <dgm:spPr/>
      <dgm:t>
        <a:bodyPr/>
        <a:p>
          <a:endParaRPr lang="en-US"/>
        </a:p>
      </dgm:t>
    </dgm:pt>
    <dgm:pt modelId="{172C4AC9-5BC5-4396-B80B-30E2706EB6F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 b="1">
              <a:latin typeface="Arial Bold" panose="020B0604020202020204" charset="0"/>
              <a:cs typeface="Arial Bold" panose="020B0604020202020204" charset="0"/>
            </a:rPr>
            <a:t>Values:</a:t>
          </a:r>
          <a:r>
            <a:rPr lang="en-US" sz="2000"/>
            <a:t> </a:t>
          </a:r>
          <a:r>
            <a:rPr lang="en-US" sz="2000"/>
            <a:t>not at all (1), several days(2), more than half the days(3), nearly every day(4)</a:t>
          </a:r>
          <a:r>
            <a:rPr lang="en-US" sz="2000"/>
            <a:t/>
          </a:r>
          <a:endParaRPr lang="en-US" sz="2000"/>
        </a:p>
      </dgm:t>
    </dgm:pt>
    <dgm:pt modelId="{79FEF32E-1543-4B3F-B5A8-7EDBCC29477E}" cxnId="{6313D4D3-2D63-4DF2-A163-EA89404C0F0D}" type="parTrans">
      <dgm:prSet/>
      <dgm:spPr/>
    </dgm:pt>
    <dgm:pt modelId="{82AC573C-C0A7-4627-AE4A-6DC0579ECE4E}" cxnId="{6313D4D3-2D63-4DF2-A163-EA89404C0F0D}" type="sibTrans">
      <dgm:prSet/>
      <dgm:spPr/>
    </dgm:pt>
    <dgm:pt modelId="{780FAED3-C4BD-4FF1-8B67-8499CCFAE2ED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>
              <a:latin typeface="Arial Bold" panose="020B0604020202020204" charset="0"/>
              <a:cs typeface="Arial Bold" panose="020B0604020202020204" charset="0"/>
            </a:rPr>
            <a:t>Binary </a:t>
          </a:r>
          <a:r>
            <a:rPr lang="en-US" sz="1800" b="1">
              <a:latin typeface="Arial Bold" panose="020B0604020202020204" charset="0"/>
              <a:cs typeface="Arial Bold" panose="020B0604020202020204" charset="0"/>
            </a:rPr>
            <a:t>Target Column</a:t>
          </a:r>
          <a:r>
            <a:rPr lang="en-US" sz="1400"/>
            <a:t> </a:t>
          </a:r>
          <a:r>
            <a:rPr lang="en-US" sz="1400"/>
            <a:t/>
          </a:r>
          <a:endParaRPr lang="en-US" sz="1400"/>
        </a:p>
      </dgm:t>
    </dgm:pt>
    <dgm:pt modelId="{88C57C74-C9C4-46CF-A10B-13A1A1E7714C}" cxnId="{CBA6052B-3F04-479D-AF76-AC7D55893CF8}" type="parTrans">
      <dgm:prSet/>
      <dgm:spPr/>
      <dgm:t>
        <a:bodyPr/>
        <a:p>
          <a:endParaRPr lang="en-US"/>
        </a:p>
      </dgm:t>
    </dgm:pt>
    <dgm:pt modelId="{34435F2A-D730-405E-99D5-BBC9FB7499FA}" cxnId="{CBA6052B-3F04-479D-AF76-AC7D55893CF8}" type="sibTrans">
      <dgm:prSet/>
      <dgm:spPr/>
      <dgm:t>
        <a:bodyPr/>
        <a:p>
          <a:endParaRPr lang="en-US"/>
        </a:p>
      </dgm:t>
    </dgm:pt>
    <dgm:pt modelId="{3E6D5D4F-935E-467F-A6CA-DFB49E904BF2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800"/>
            <a:t>ANXIOUS +WORRY</a:t>
          </a:r>
          <a:r>
            <a:rPr lang="en-US" sz="1800"/>
            <a:t> </a:t>
          </a:r>
          <a:r>
            <a:rPr lang="en-US" sz="1800"/>
            <a:t/>
          </a:r>
          <a:endParaRPr lang="en-US" sz="1800"/>
        </a:p>
      </dgm:t>
    </dgm:pt>
    <dgm:pt modelId="{DFE6860A-9AF6-4E3A-8810-968954321458}" cxnId="{DF632FB0-51A1-45D5-AEFC-70B8B5A1C141}" type="parTrans">
      <dgm:prSet/>
      <dgm:spPr/>
      <dgm:t>
        <a:bodyPr/>
        <a:p>
          <a:endParaRPr lang="en-US"/>
        </a:p>
      </dgm:t>
    </dgm:pt>
    <dgm:pt modelId="{F6E211F9-5728-4C1B-B4EC-036ED0730A63}" cxnId="{DF632FB0-51A1-45D5-AEFC-70B8B5A1C141}" type="sibTrans">
      <dgm:prSet/>
      <dgm:spPr/>
      <dgm:t>
        <a:bodyPr/>
        <a:p>
          <a:endParaRPr lang="en-US"/>
        </a:p>
      </dgm:t>
    </dgm:pt>
    <dgm:pt modelId="{8E871D44-E529-47C3-8F25-9B7DC75B723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800"/>
            <a:t>&gt;=5, Generalized Anxiery Disorder(Yes)</a:t>
          </a:r>
          <a:r>
            <a:rPr lang="en-US" sz="1800"/>
            <a:t/>
          </a:r>
          <a:endParaRPr lang="en-US" sz="1800"/>
        </a:p>
      </dgm:t>
    </dgm:pt>
    <dgm:pt modelId="{250DDAD5-4B04-46BB-AEA8-40ACD8580CBD}" cxnId="{8CB53231-B3DF-4981-A11D-167C12CD5DCE}" type="parTrans">
      <dgm:prSet/>
      <dgm:spPr/>
    </dgm:pt>
    <dgm:pt modelId="{9EB30693-EF25-43BF-AF70-3052554C654F}" cxnId="{8CB53231-B3DF-4981-A11D-167C12CD5DCE}" type="sibTrans">
      <dgm:prSet/>
      <dgm:spPr/>
    </dgm:pt>
    <dgm:pt modelId="{72F93B32-F786-4A21-A770-EAF460CF966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800"/>
            <a:t>&lt;5, Not Diagnosed (No) </a:t>
          </a:r>
          <a:r>
            <a:rPr lang="en-US" sz="1800"/>
            <a:t/>
          </a:r>
          <a:endParaRPr lang="en-US" sz="1800"/>
        </a:p>
      </dgm:t>
    </dgm:pt>
    <dgm:pt modelId="{9773E1E7-DACF-41AD-9543-F383D424BA1B}" cxnId="{35A5B85E-9E13-48B1-B463-12AC80512D06}" type="parTrans">
      <dgm:prSet/>
      <dgm:spPr/>
    </dgm:pt>
    <dgm:pt modelId="{7F0FCB43-1F6D-41C6-A05E-B6D8C893EF5A}" cxnId="{35A5B85E-9E13-48B1-B463-12AC80512D06}" type="sibTrans">
      <dgm:prSet/>
      <dgm:spPr/>
    </dgm:pt>
    <dgm:pt modelId="{1D70B282-9875-47E1-864B-0DB9F83A3309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>
              <a:latin typeface="Arial Bold" panose="020B0604020202020204" charset="0"/>
              <a:cs typeface="Arial Bold" panose="020B0604020202020204" charset="0"/>
            </a:rPr>
            <a:t>Multi-class Target Column</a:t>
          </a:r>
          <a:r>
            <a:rPr lang="en-US" sz="1800" b="1">
              <a:latin typeface="Arial Bold" panose="020B0604020202020204" charset="0"/>
              <a:cs typeface="Arial Bold" panose="020B0604020202020204" charset="0"/>
            </a:rPr>
            <a:t/>
          </a:r>
          <a:endParaRPr lang="en-US" sz="1800" b="1">
            <a:latin typeface="Arial Bold" panose="020B0604020202020204" charset="0"/>
            <a:cs typeface="Arial Bold" panose="020B0604020202020204" charset="0"/>
          </a:endParaRPr>
        </a:p>
      </dgm:t>
    </dgm:pt>
    <dgm:pt modelId="{4682E278-8387-4875-A48B-989607C0A09E}" cxnId="{4384FE60-ADFA-4E5B-B88C-9E08F4091F81}" type="parTrans">
      <dgm:prSet/>
      <dgm:spPr/>
      <dgm:t>
        <a:bodyPr/>
        <a:p>
          <a:endParaRPr lang="en-US"/>
        </a:p>
      </dgm:t>
    </dgm:pt>
    <dgm:pt modelId="{DF77052B-043C-4E4A-8039-9D1D7DFB40F4}" cxnId="{4384FE60-ADFA-4E5B-B88C-9E08F4091F81}" type="sibTrans">
      <dgm:prSet/>
      <dgm:spPr/>
      <dgm:t>
        <a:bodyPr/>
        <a:p>
          <a:endParaRPr lang="en-US"/>
        </a:p>
      </dgm:t>
    </dgm:pt>
    <dgm:pt modelId="{30BE85C4-8BB0-4C0C-B58F-618B83FFA907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&gt;=5: </a:t>
          </a:r>
          <a:r>
            <a:rPr lang="en-US"/>
            <a:t>Generalized </a:t>
          </a:r>
          <a:r>
            <a:rPr lang="en-US"/>
            <a:t>Anxiety Disorder </a:t>
          </a:r>
          <a:endParaRPr lang="en-US"/>
        </a:p>
      </dgm:t>
    </dgm:pt>
    <dgm:pt modelId="{99A19955-80B2-46DE-B74C-C0C8C4D708F2}" cxnId="{F1C3E9F5-E473-424D-A18A-D8AD64D3AA7D}" type="parTrans">
      <dgm:prSet/>
      <dgm:spPr/>
      <dgm:t>
        <a:bodyPr/>
        <a:p>
          <a:endParaRPr lang="en-US"/>
        </a:p>
      </dgm:t>
    </dgm:pt>
    <dgm:pt modelId="{CB48F5C6-507D-451D-9B2B-7C607BFEAF95}" cxnId="{F1C3E9F5-E473-424D-A18A-D8AD64D3AA7D}" type="sibTrans">
      <dgm:prSet/>
      <dgm:spPr/>
      <dgm:t>
        <a:bodyPr/>
        <a:p>
          <a:endParaRPr lang="en-US"/>
        </a:p>
      </dgm:t>
    </dgm:pt>
    <dgm:pt modelId="{4BB4E4A5-7140-459E-9159-8B870CDCA14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&gt;2,&lt;5: Mild Anxiety</a:t>
          </a:r>
          <a:endParaRPr lang="en-US"/>
        </a:p>
      </dgm:t>
    </dgm:pt>
    <dgm:pt modelId="{02025FAE-7E69-4641-BB31-6A9DFA95BA36}" cxnId="{C167864A-7D6F-4555-B6DF-8EC558CD4EA1}" type="parTrans">
      <dgm:prSet/>
      <dgm:spPr/>
    </dgm:pt>
    <dgm:pt modelId="{2E126A59-C7FE-4E5B-8FCC-6E3B92868D4C}" cxnId="{C167864A-7D6F-4555-B6DF-8EC558CD4EA1}" type="sibTrans">
      <dgm:prSet/>
      <dgm:spPr/>
    </dgm:pt>
    <dgm:pt modelId="{D26BCA84-5921-46E8-885A-FA2B3541E52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=2: No </a:t>
          </a:r>
          <a:r>
            <a:rPr lang="en-US"/>
            <a:t>Anxiety</a:t>
          </a:r>
          <a:r>
            <a:rPr lang="en-US"/>
            <a:t/>
          </a:r>
          <a:endParaRPr lang="en-US"/>
        </a:p>
      </dgm:t>
    </dgm:pt>
    <dgm:pt modelId="{B212C111-81E9-4845-A6F1-A7C228440ED6}" cxnId="{E48C44A4-BB1C-4736-B705-2EE4390D1B90}" type="parTrans">
      <dgm:prSet/>
      <dgm:spPr/>
    </dgm:pt>
    <dgm:pt modelId="{E851A66F-EDE4-4928-8E0B-2FC97D8F2FE8}" cxnId="{E48C44A4-BB1C-4736-B705-2EE4390D1B90}" type="sibTrans">
      <dgm:prSet/>
      <dgm:spPr/>
    </dgm:pt>
    <dgm:pt modelId="{7BB0B505-7D43-42E4-8FC0-6C91316CBFEB}" type="pres">
      <dgm:prSet presAssocID="{DF9829FD-DD90-4EE7-BCD7-4AF299D6F45A}" presName="linearFlow" presStyleCnt="0">
        <dgm:presLayoutVars>
          <dgm:dir/>
          <dgm:animLvl val="lvl"/>
          <dgm:resizeHandles val="exact"/>
        </dgm:presLayoutVars>
      </dgm:prSet>
      <dgm:spPr/>
    </dgm:pt>
    <dgm:pt modelId="{97F2BEE4-0E0F-4FCA-A4B0-E20AD8C04C13}" type="pres">
      <dgm:prSet presAssocID="{FCC504F5-317D-4294-815B-28489BDC5845}" presName="composite" presStyleCnt="0"/>
      <dgm:spPr/>
    </dgm:pt>
    <dgm:pt modelId="{A16E3110-57E1-4619-A55C-DCD0DD5CE084}" type="pres">
      <dgm:prSet presAssocID="{FCC504F5-317D-4294-815B-28489BDC584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44D3F38-216B-445A-B1B9-8008AEDB7A9D}" type="pres">
      <dgm:prSet presAssocID="{FCC504F5-317D-4294-815B-28489BDC5845}" presName="descendantText" presStyleLbl="alignAcc1" presStyleIdx="0" presStyleCnt="3">
        <dgm:presLayoutVars>
          <dgm:bulletEnabled val="1"/>
        </dgm:presLayoutVars>
      </dgm:prSet>
      <dgm:spPr/>
    </dgm:pt>
    <dgm:pt modelId="{D3A691E5-F443-4F8D-81BB-9D15C0875E8C}" type="pres">
      <dgm:prSet presAssocID="{67223200-D196-44B3-9DFD-D095DDBC10AB}" presName="sp" presStyleCnt="0"/>
      <dgm:spPr/>
    </dgm:pt>
    <dgm:pt modelId="{D4BECBBB-7CE2-4791-839D-9FE6F36B775D}" type="pres">
      <dgm:prSet presAssocID="{780FAED3-C4BD-4FF1-8B67-8499CCFAE2ED}" presName="composite" presStyleCnt="0"/>
      <dgm:spPr/>
    </dgm:pt>
    <dgm:pt modelId="{722E1094-83C7-45E2-B20F-DB9D09AD94F0}" type="pres">
      <dgm:prSet presAssocID="{780FAED3-C4BD-4FF1-8B67-8499CCFAE2E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67BBE6-9B82-4D3D-BF22-48713AF46E9C}" type="pres">
      <dgm:prSet presAssocID="{780FAED3-C4BD-4FF1-8B67-8499CCFAE2ED}" presName="descendantText" presStyleLbl="alignAcc1" presStyleIdx="1" presStyleCnt="3">
        <dgm:presLayoutVars>
          <dgm:bulletEnabled val="1"/>
        </dgm:presLayoutVars>
      </dgm:prSet>
      <dgm:spPr/>
    </dgm:pt>
    <dgm:pt modelId="{5C381A65-34D3-41B1-9499-0884AAA35FC6}" type="pres">
      <dgm:prSet presAssocID="{34435F2A-D730-405E-99D5-BBC9FB7499FA}" presName="sp" presStyleCnt="0"/>
      <dgm:spPr/>
    </dgm:pt>
    <dgm:pt modelId="{C1BF0EA4-CB4D-4391-82EF-EC1874A282F9}" type="pres">
      <dgm:prSet presAssocID="{1D70B282-9875-47E1-864B-0DB9F83A3309}" presName="composite" presStyleCnt="0"/>
      <dgm:spPr/>
    </dgm:pt>
    <dgm:pt modelId="{95C8A2DE-C1F8-4D5A-A3A4-1DC2FA1C0073}" type="pres">
      <dgm:prSet presAssocID="{1D70B282-9875-47E1-864B-0DB9F83A330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E17FEF5-EEE1-41BB-96FD-8FBB3FCF3860}" type="pres">
      <dgm:prSet presAssocID="{1D70B282-9875-47E1-864B-0DB9F83A330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232AC85-8979-450B-B61F-82F9BA9FE073}" srcId="{DF9829FD-DD90-4EE7-BCD7-4AF299D6F45A}" destId="{FCC504F5-317D-4294-815B-28489BDC5845}" srcOrd="0" destOrd="0" parTransId="{8F05BE86-1921-41BD-B82E-72272E9475E9}" sibTransId="{67223200-D196-44B3-9DFD-D095DDBC10AB}"/>
    <dgm:cxn modelId="{2AEDD796-7DDF-430D-8AB5-EE73B1414E8F}" srcId="{FCC504F5-317D-4294-815B-28489BDC5845}" destId="{F3F66F6A-184E-4CBB-A544-AC2BF2A74FC0}" srcOrd="0" destOrd="0" parTransId="{7A0C70B0-5DAE-45AB-9915-863AC3FA4D2D}" sibTransId="{47DD308A-8526-455B-A37F-FEE2CC1C75AF}"/>
    <dgm:cxn modelId="{6313D4D3-2D63-4DF2-A163-EA89404C0F0D}" srcId="{FCC504F5-317D-4294-815B-28489BDC5845}" destId="{172C4AC9-5BC5-4396-B80B-30E2706EB6FF}" srcOrd="1" destOrd="0" parTransId="{79FEF32E-1543-4B3F-B5A8-7EDBCC29477E}" sibTransId="{82AC573C-C0A7-4627-AE4A-6DC0579ECE4E}"/>
    <dgm:cxn modelId="{CBA6052B-3F04-479D-AF76-AC7D55893CF8}" srcId="{DF9829FD-DD90-4EE7-BCD7-4AF299D6F45A}" destId="{780FAED3-C4BD-4FF1-8B67-8499CCFAE2ED}" srcOrd="1" destOrd="0" parTransId="{88C57C74-C9C4-46CF-A10B-13A1A1E7714C}" sibTransId="{34435F2A-D730-405E-99D5-BBC9FB7499FA}"/>
    <dgm:cxn modelId="{DF632FB0-51A1-45D5-AEFC-70B8B5A1C141}" srcId="{780FAED3-C4BD-4FF1-8B67-8499CCFAE2ED}" destId="{3E6D5D4F-935E-467F-A6CA-DFB49E904BF2}" srcOrd="0" destOrd="1" parTransId="{DFE6860A-9AF6-4E3A-8810-968954321458}" sibTransId="{F6E211F9-5728-4C1B-B4EC-036ED0730A63}"/>
    <dgm:cxn modelId="{8CB53231-B3DF-4981-A11D-167C12CD5DCE}" srcId="{780FAED3-C4BD-4FF1-8B67-8499CCFAE2ED}" destId="{8E871D44-E529-47C3-8F25-9B7DC75B7233}" srcOrd="1" destOrd="1" parTransId="{250DDAD5-4B04-46BB-AEA8-40ACD8580CBD}" sibTransId="{9EB30693-EF25-43BF-AF70-3052554C654F}"/>
    <dgm:cxn modelId="{35A5B85E-9E13-48B1-B463-12AC80512D06}" srcId="{780FAED3-C4BD-4FF1-8B67-8499CCFAE2ED}" destId="{72F93B32-F786-4A21-A770-EAF460CF966E}" srcOrd="2" destOrd="1" parTransId="{9773E1E7-DACF-41AD-9543-F383D424BA1B}" sibTransId="{7F0FCB43-1F6D-41C6-A05E-B6D8C893EF5A}"/>
    <dgm:cxn modelId="{4384FE60-ADFA-4E5B-B88C-9E08F4091F81}" srcId="{DF9829FD-DD90-4EE7-BCD7-4AF299D6F45A}" destId="{1D70B282-9875-47E1-864B-0DB9F83A3309}" srcOrd="2" destOrd="0" parTransId="{4682E278-8387-4875-A48B-989607C0A09E}" sibTransId="{DF77052B-043C-4E4A-8039-9D1D7DFB40F4}"/>
    <dgm:cxn modelId="{F1C3E9F5-E473-424D-A18A-D8AD64D3AA7D}" srcId="{1D70B282-9875-47E1-864B-0DB9F83A3309}" destId="{30BE85C4-8BB0-4C0C-B58F-618B83FFA907}" srcOrd="0" destOrd="2" parTransId="{99A19955-80B2-46DE-B74C-C0C8C4D708F2}" sibTransId="{CB48F5C6-507D-451D-9B2B-7C607BFEAF95}"/>
    <dgm:cxn modelId="{C167864A-7D6F-4555-B6DF-8EC558CD4EA1}" srcId="{1D70B282-9875-47E1-864B-0DB9F83A3309}" destId="{4BB4E4A5-7140-459E-9159-8B870CDCA14C}" srcOrd="1" destOrd="2" parTransId="{02025FAE-7E69-4641-BB31-6A9DFA95BA36}" sibTransId="{2E126A59-C7FE-4E5B-8FCC-6E3B92868D4C}"/>
    <dgm:cxn modelId="{E48C44A4-BB1C-4736-B705-2EE4390D1B90}" srcId="{1D70B282-9875-47E1-864B-0DB9F83A3309}" destId="{D26BCA84-5921-46E8-885A-FA2B3541E52C}" srcOrd="2" destOrd="2" parTransId="{B212C111-81E9-4845-A6F1-A7C228440ED6}" sibTransId="{E851A66F-EDE4-4928-8E0B-2FC97D8F2FE8}"/>
    <dgm:cxn modelId="{0DB106B1-E172-482F-BEE8-97E2D26EEC18}" type="presOf" srcId="{DF9829FD-DD90-4EE7-BCD7-4AF299D6F45A}" destId="{7BB0B505-7D43-42E4-8FC0-6C91316CBFEB}" srcOrd="0" destOrd="0" presId="urn:microsoft.com/office/officeart/2005/8/layout/chevron2"/>
    <dgm:cxn modelId="{B19B09DC-DEAF-4734-A978-095B97E6D95C}" type="presParOf" srcId="{7BB0B505-7D43-42E4-8FC0-6C91316CBFEB}" destId="{97F2BEE4-0E0F-4FCA-A4B0-E20AD8C04C13}" srcOrd="0" destOrd="0" presId="urn:microsoft.com/office/officeart/2005/8/layout/chevron2"/>
    <dgm:cxn modelId="{CAC3EAE6-F0A0-4D28-8697-8298E4B93852}" type="presParOf" srcId="{97F2BEE4-0E0F-4FCA-A4B0-E20AD8C04C13}" destId="{A16E3110-57E1-4619-A55C-DCD0DD5CE084}" srcOrd="0" destOrd="0" presId="urn:microsoft.com/office/officeart/2005/8/layout/chevron2"/>
    <dgm:cxn modelId="{5A5C8FF7-10A6-4E89-83F6-7B9042ED3F1E}" type="presOf" srcId="{FCC504F5-317D-4294-815B-28489BDC5845}" destId="{A16E3110-57E1-4619-A55C-DCD0DD5CE084}" srcOrd="0" destOrd="0" presId="urn:microsoft.com/office/officeart/2005/8/layout/chevron2"/>
    <dgm:cxn modelId="{558F2897-3EB1-4824-A62C-EA141680A547}" type="presParOf" srcId="{97F2BEE4-0E0F-4FCA-A4B0-E20AD8C04C13}" destId="{544D3F38-216B-445A-B1B9-8008AEDB7A9D}" srcOrd="1" destOrd="0" presId="urn:microsoft.com/office/officeart/2005/8/layout/chevron2"/>
    <dgm:cxn modelId="{D0137493-3BA2-4800-A7D7-F55794D4962D}" type="presOf" srcId="{F3F66F6A-184E-4CBB-A544-AC2BF2A74FC0}" destId="{544D3F38-216B-445A-B1B9-8008AEDB7A9D}" srcOrd="0" destOrd="0" presId="urn:microsoft.com/office/officeart/2005/8/layout/chevron2"/>
    <dgm:cxn modelId="{A991082E-C0C7-48B4-B762-A5C6737378BB}" type="presOf" srcId="{172C4AC9-5BC5-4396-B80B-30E2706EB6FF}" destId="{544D3F38-216B-445A-B1B9-8008AEDB7A9D}" srcOrd="0" destOrd="1" presId="urn:microsoft.com/office/officeart/2005/8/layout/chevron2"/>
    <dgm:cxn modelId="{25BCFE4C-E6D3-4D3A-BC4E-548ADFD26B56}" type="presParOf" srcId="{7BB0B505-7D43-42E4-8FC0-6C91316CBFEB}" destId="{D3A691E5-F443-4F8D-81BB-9D15C0875E8C}" srcOrd="1" destOrd="0" presId="urn:microsoft.com/office/officeart/2005/8/layout/chevron2"/>
    <dgm:cxn modelId="{F2788B02-56DF-4942-A860-7237A4BC9AE0}" type="presOf" srcId="{67223200-D196-44B3-9DFD-D095DDBC10AB}" destId="{D3A691E5-F443-4F8D-81BB-9D15C0875E8C}" srcOrd="0" destOrd="0" presId="urn:microsoft.com/office/officeart/2005/8/layout/chevron2"/>
    <dgm:cxn modelId="{13712ED3-8D08-49BD-985F-FA4E32961838}" type="presParOf" srcId="{7BB0B505-7D43-42E4-8FC0-6C91316CBFEB}" destId="{D4BECBBB-7CE2-4791-839D-9FE6F36B775D}" srcOrd="2" destOrd="0" presId="urn:microsoft.com/office/officeart/2005/8/layout/chevron2"/>
    <dgm:cxn modelId="{FB88435C-99D7-4210-ACDD-DBA6EF933743}" type="presParOf" srcId="{D4BECBBB-7CE2-4791-839D-9FE6F36B775D}" destId="{722E1094-83C7-45E2-B20F-DB9D09AD94F0}" srcOrd="0" destOrd="2" presId="urn:microsoft.com/office/officeart/2005/8/layout/chevron2"/>
    <dgm:cxn modelId="{A09AD262-0FBC-4860-92B0-044F96B2E5EB}" type="presOf" srcId="{780FAED3-C4BD-4FF1-8B67-8499CCFAE2ED}" destId="{722E1094-83C7-45E2-B20F-DB9D09AD94F0}" srcOrd="0" destOrd="0" presId="urn:microsoft.com/office/officeart/2005/8/layout/chevron2"/>
    <dgm:cxn modelId="{D5DF7C69-2B6F-4427-822A-7563F4863052}" type="presParOf" srcId="{D4BECBBB-7CE2-4791-839D-9FE6F36B775D}" destId="{AC67BBE6-9B82-4D3D-BF22-48713AF46E9C}" srcOrd="1" destOrd="2" presId="urn:microsoft.com/office/officeart/2005/8/layout/chevron2"/>
    <dgm:cxn modelId="{8781A830-EBCE-4CF7-A60D-9CCB34CD2B21}" type="presOf" srcId="{3E6D5D4F-935E-467F-A6CA-DFB49E904BF2}" destId="{AC67BBE6-9B82-4D3D-BF22-48713AF46E9C}" srcOrd="0" destOrd="0" presId="urn:microsoft.com/office/officeart/2005/8/layout/chevron2"/>
    <dgm:cxn modelId="{7218F932-3FBA-4A5A-AB27-1E9AFC5B8020}" type="presOf" srcId="{8E871D44-E529-47C3-8F25-9B7DC75B7233}" destId="{AC67BBE6-9B82-4D3D-BF22-48713AF46E9C}" srcOrd="0" destOrd="1" presId="urn:microsoft.com/office/officeart/2005/8/layout/chevron2"/>
    <dgm:cxn modelId="{44FC952A-28CD-46C1-AB6C-72FB72F3EC0D}" type="presOf" srcId="{72F93B32-F786-4A21-A770-EAF460CF966E}" destId="{AC67BBE6-9B82-4D3D-BF22-48713AF46E9C}" srcOrd="0" destOrd="2" presId="urn:microsoft.com/office/officeart/2005/8/layout/chevron2"/>
    <dgm:cxn modelId="{2E3C2D86-32AE-4E6A-82A8-48ECFA201DD0}" type="presParOf" srcId="{7BB0B505-7D43-42E4-8FC0-6C91316CBFEB}" destId="{5C381A65-34D3-41B1-9499-0884AAA35FC6}" srcOrd="3" destOrd="0" presId="urn:microsoft.com/office/officeart/2005/8/layout/chevron2"/>
    <dgm:cxn modelId="{2C059E9E-E817-4196-A144-F88151E75BEC}" type="presOf" srcId="{34435F2A-D730-405E-99D5-BBC9FB7499FA}" destId="{5C381A65-34D3-41B1-9499-0884AAA35FC6}" srcOrd="0" destOrd="0" presId="urn:microsoft.com/office/officeart/2005/8/layout/chevron2"/>
    <dgm:cxn modelId="{1F6911AE-6368-4F2D-90F6-7F7C3BC8267E}" type="presParOf" srcId="{7BB0B505-7D43-42E4-8FC0-6C91316CBFEB}" destId="{C1BF0EA4-CB4D-4391-82EF-EC1874A282F9}" srcOrd="4" destOrd="0" presId="urn:microsoft.com/office/officeart/2005/8/layout/chevron2"/>
    <dgm:cxn modelId="{D38A7EE3-B17A-444C-9478-0CBC9E59B0D1}" type="presParOf" srcId="{C1BF0EA4-CB4D-4391-82EF-EC1874A282F9}" destId="{95C8A2DE-C1F8-4D5A-A3A4-1DC2FA1C0073}" srcOrd="0" destOrd="4" presId="urn:microsoft.com/office/officeart/2005/8/layout/chevron2"/>
    <dgm:cxn modelId="{7BFE63B2-F5B3-4FBF-A797-1FC33652774C}" type="presOf" srcId="{1D70B282-9875-47E1-864B-0DB9F83A3309}" destId="{95C8A2DE-C1F8-4D5A-A3A4-1DC2FA1C0073}" srcOrd="0" destOrd="0" presId="urn:microsoft.com/office/officeart/2005/8/layout/chevron2"/>
    <dgm:cxn modelId="{E7825B2A-8C2A-478D-89D8-6B280A169E80}" type="presParOf" srcId="{C1BF0EA4-CB4D-4391-82EF-EC1874A282F9}" destId="{BE17FEF5-EEE1-41BB-96FD-8FBB3FCF3860}" srcOrd="1" destOrd="4" presId="urn:microsoft.com/office/officeart/2005/8/layout/chevron2"/>
    <dgm:cxn modelId="{744784B2-31E1-49CF-ABE1-FAEDCB13237A}" type="presOf" srcId="{30BE85C4-8BB0-4C0C-B58F-618B83FFA907}" destId="{BE17FEF5-EEE1-41BB-96FD-8FBB3FCF3860}" srcOrd="0" destOrd="0" presId="urn:microsoft.com/office/officeart/2005/8/layout/chevron2"/>
    <dgm:cxn modelId="{420C03BF-5103-4A19-B247-0319064602A6}" type="presOf" srcId="{4BB4E4A5-7140-459E-9159-8B870CDCA14C}" destId="{BE17FEF5-EEE1-41BB-96FD-8FBB3FCF3860}" srcOrd="0" destOrd="1" presId="urn:microsoft.com/office/officeart/2005/8/layout/chevron2"/>
    <dgm:cxn modelId="{6DF973EC-FA73-4931-96F9-7A2C4DCEB459}" type="presOf" srcId="{D26BCA84-5921-46E8-885A-FA2B3541E52C}" destId="{BE17FEF5-EEE1-41BB-96FD-8FBB3FCF3860}" srcOrd="0" destOrd="2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598B81-02AE-4136-AE1F-DA2C65C41A89}" type="doc">
      <dgm:prSet loTypeId="list" loCatId="list" qsTypeId="urn:microsoft.com/office/officeart/2005/8/quickstyle/simple3" qsCatId="simple" csTypeId="urn:microsoft.com/office/officeart/2005/8/colors/colorful3" csCatId="accent1" phldr="0"/>
      <dgm:spPr/>
      <dgm:t>
        <a:bodyPr/>
        <a:p>
          <a:endParaRPr lang="en-US"/>
        </a:p>
      </dgm:t>
    </dgm:pt>
    <dgm:pt modelId="{CB27FB84-7828-4DD8-84EF-5E8A340FF32F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>
              <a:solidFill>
                <a:schemeClr val="accent2"/>
              </a:solidFill>
              <a:latin typeface="Arial Bold" panose="020B0604020202020204" charset="0"/>
              <a:cs typeface="Arial Bold" panose="020B0604020202020204" charset="0"/>
            </a:rPr>
            <a:t>Label Encoding</a:t>
          </a:r>
          <a:r>
            <a:rPr lang="en-US" sz="2800" b="1">
              <a:solidFill>
                <a:schemeClr val="accent2"/>
              </a:solidFill>
              <a:latin typeface="Arial Bold" panose="020B0604020202020204" charset="0"/>
              <a:cs typeface="Arial Bold" panose="020B0604020202020204" charset="0"/>
            </a:rPr>
            <a:t/>
          </a:r>
          <a:endParaRPr lang="en-US" sz="2800" b="1">
            <a:solidFill>
              <a:schemeClr val="accent2"/>
            </a:solidFill>
            <a:latin typeface="Arial Bold" panose="020B0604020202020204" charset="0"/>
            <a:cs typeface="Arial Bold" panose="020B0604020202020204" charset="0"/>
          </a:endParaRPr>
        </a:p>
      </dgm:t>
    </dgm:pt>
    <dgm:pt modelId="{5DD7547D-6EFC-4978-8815-6F09A3FFFC6B}" cxnId="{406629B9-A636-4EE7-B23B-24EA1D0DD6CE}" type="parTrans">
      <dgm:prSet/>
      <dgm:spPr/>
      <dgm:t>
        <a:bodyPr/>
        <a:p>
          <a:endParaRPr lang="en-US"/>
        </a:p>
      </dgm:t>
    </dgm:pt>
    <dgm:pt modelId="{4B803734-C3C2-4F62-8AC9-A6FCA507E4EA}" cxnId="{406629B9-A636-4EE7-B23B-24EA1D0DD6CE}" type="sibTrans">
      <dgm:prSet/>
      <dgm:spPr/>
      <dgm:t>
        <a:bodyPr/>
        <a:p>
          <a:endParaRPr lang="en-US"/>
        </a:p>
      </dgm:t>
    </dgm:pt>
    <dgm:pt modelId="{75C1BE97-9BEE-4AAB-A97D-3B25F7094C71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rPr>
            <a:t>Target Columns</a:t>
          </a:r>
          <a:r>
            <a:rPr lang="en-US" sz="2000" b="1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rPr>
            <a:t/>
          </a:r>
          <a:endParaRPr lang="en-US" sz="2000" b="1">
            <a:solidFill>
              <a:schemeClr val="tx1"/>
            </a:solidFill>
            <a:latin typeface="Arial Bold" panose="020B0604020202020204" charset="0"/>
            <a:cs typeface="Arial Bold" panose="020B0604020202020204" charset="0"/>
          </a:endParaRPr>
        </a:p>
      </dgm:t>
    </dgm:pt>
    <dgm:pt modelId="{583897E6-E010-4C6F-8DB4-1A52C4AEB413}" cxnId="{29EB820A-AF9A-44B0-A3D5-B873CBBF308A}" type="parTrans">
      <dgm:prSet/>
      <dgm:spPr/>
      <dgm:t>
        <a:bodyPr/>
        <a:p>
          <a:endParaRPr lang="en-US"/>
        </a:p>
      </dgm:t>
    </dgm:pt>
    <dgm:pt modelId="{4EBCF855-6C7C-49B3-B4BB-5471CBD6A6F6}" cxnId="{29EB820A-AF9A-44B0-A3D5-B873CBBF308A}" type="sibTrans">
      <dgm:prSet/>
      <dgm:spPr/>
      <dgm:t>
        <a:bodyPr/>
        <a:p>
          <a:endParaRPr lang="en-US"/>
        </a:p>
      </dgm:t>
    </dgm:pt>
    <dgm:pt modelId="{3773A92A-28DE-4AC9-9A81-FF9356003B4B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Arial Bold" panose="020B0604020202020204" charset="0"/>
              <a:cs typeface="Arial Bold" panose="020B0604020202020204" charset="0"/>
            </a:rPr>
            <a:t>1</a:t>
          </a:r>
          <a:r>
            <a:rPr lang="en-US" b="1">
              <a:latin typeface="Arial Bold" panose="020B0604020202020204" charset="0"/>
              <a:cs typeface="Arial Bold" panose="020B0604020202020204" charset="0"/>
            </a:rPr>
            <a:t/>
          </a:r>
          <a:endParaRPr lang="en-US" b="1">
            <a:latin typeface="Arial Bold" panose="020B0604020202020204" charset="0"/>
            <a:cs typeface="Arial Bold" panose="020B060402020202020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Arial Bold" panose="020B0604020202020204" charset="0"/>
              <a:cs typeface="Arial Bold" panose="020B0604020202020204" charset="0"/>
            </a:rPr>
            <a:t>2</a:t>
          </a:r>
          <a:r>
            <a:rPr lang="en-US" b="1">
              <a:latin typeface="Arial Bold" panose="020B0604020202020204" charset="0"/>
              <a:cs typeface="Arial Bold" panose="020B0604020202020204" charset="0"/>
            </a:rPr>
            <a:t/>
          </a:r>
          <a:endParaRPr lang="en-US" b="1">
            <a:latin typeface="Arial Bold" panose="020B0604020202020204" charset="0"/>
            <a:cs typeface="Arial Bold" panose="020B060402020202020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Arial Bold" panose="020B0604020202020204" charset="0"/>
              <a:cs typeface="Arial Bold" panose="020B0604020202020204" charset="0"/>
            </a:rPr>
            <a:t>3</a:t>
          </a:r>
          <a:r>
            <a:rPr lang="en-US" b="1">
              <a:latin typeface="Arial Bold" panose="020B0604020202020204" charset="0"/>
              <a:cs typeface="Arial Bold" panose="020B0604020202020204" charset="0"/>
            </a:rPr>
            <a:t/>
          </a:r>
          <a:endParaRPr lang="en-US" b="1">
            <a:latin typeface="Arial Bold" panose="020B0604020202020204" charset="0"/>
            <a:cs typeface="Arial Bold" panose="020B0604020202020204" charset="0"/>
          </a:endParaRPr>
        </a:p>
      </dgm:t>
    </dgm:pt>
    <dgm:pt modelId="{7197C7BF-4461-4426-9104-3148A2C417F2}" cxnId="{1F4DED16-9B40-4D3A-BFC4-728EE576B756}" type="parTrans">
      <dgm:prSet/>
      <dgm:spPr/>
      <dgm:t>
        <a:bodyPr/>
        <a:p>
          <a:endParaRPr lang="en-US"/>
        </a:p>
      </dgm:t>
    </dgm:pt>
    <dgm:pt modelId="{665838DF-9667-40AF-8E61-2103F3CCD01D}" cxnId="{1F4DED16-9B40-4D3A-BFC4-728EE576B756}" type="sibTrans">
      <dgm:prSet/>
      <dgm:spPr/>
      <dgm:t>
        <a:bodyPr/>
        <a:p>
          <a:endParaRPr lang="en-US"/>
        </a:p>
      </dgm:t>
    </dgm:pt>
    <dgm:pt modelId="{A338B0CE-1104-483B-9642-5BB24069F978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>
              <a:solidFill>
                <a:schemeClr val="accent2"/>
              </a:solidFill>
              <a:latin typeface="Arial Bold" panose="020B0604020202020204" charset="0"/>
              <a:cs typeface="Arial Bold" panose="020B0604020202020204" charset="0"/>
            </a:rPr>
            <a:t>Oridinal Encoding</a:t>
          </a:r>
          <a:r>
            <a:rPr lang="en-US" sz="2800" b="1">
              <a:solidFill>
                <a:schemeClr val="accent2"/>
              </a:solidFill>
              <a:latin typeface="Arial Bold" panose="020B0604020202020204" charset="0"/>
              <a:cs typeface="Arial Bold" panose="020B0604020202020204" charset="0"/>
            </a:rPr>
            <a:t/>
          </a:r>
          <a:endParaRPr lang="en-US" sz="2800" b="1">
            <a:solidFill>
              <a:schemeClr val="accent2"/>
            </a:solidFill>
            <a:latin typeface="Arial Bold" panose="020B0604020202020204" charset="0"/>
            <a:cs typeface="Arial Bold" panose="020B0604020202020204" charset="0"/>
          </a:endParaRPr>
        </a:p>
      </dgm:t>
    </dgm:pt>
    <dgm:pt modelId="{8EFD5D2E-9C15-4CF0-919A-8A04F742615D}" cxnId="{85D0377E-81A4-457B-A644-BF2E6D75967B}" type="parTrans">
      <dgm:prSet/>
      <dgm:spPr/>
      <dgm:t>
        <a:bodyPr/>
        <a:p>
          <a:endParaRPr lang="en-US"/>
        </a:p>
      </dgm:t>
    </dgm:pt>
    <dgm:pt modelId="{8DDB3552-DE05-4BC6-AF4E-3C3242A00ACD}" cxnId="{85D0377E-81A4-457B-A644-BF2E6D75967B}" type="sibTrans">
      <dgm:prSet/>
      <dgm:spPr/>
      <dgm:t>
        <a:bodyPr/>
        <a:p>
          <a:endParaRPr lang="en-US"/>
        </a:p>
      </dgm:t>
    </dgm:pt>
    <dgm:pt modelId="{876E88A4-000D-45DB-A271-38F5D0D691D2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>
              <a:latin typeface="Arial Bold" panose="020B0604020202020204" charset="0"/>
              <a:cs typeface="Arial Bold" panose="020B0604020202020204" charset="0"/>
            </a:rPr>
            <a:t>Income,</a:t>
          </a:r>
          <a:r>
            <a:rPr lang="en-US" sz="2000" b="1">
              <a:latin typeface="Arial Bold" panose="020B0604020202020204" charset="0"/>
              <a:cs typeface="Arial Bold" panose="020B0604020202020204" charset="0"/>
            </a:rPr>
            <a:t/>
          </a:r>
          <a:endParaRPr lang="en-US" sz="2000" b="1">
            <a:latin typeface="Arial Bold" panose="020B0604020202020204" charset="0"/>
            <a:cs typeface="Arial Bold" panose="020B060402020202020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>
              <a:latin typeface="Arial Bold" panose="020B0604020202020204" charset="0"/>
              <a:cs typeface="Arial Bold" panose="020B0604020202020204" charset="0"/>
            </a:rPr>
            <a:t>Education,</a:t>
          </a:r>
          <a:r>
            <a:rPr lang="en-US" sz="2000" b="1">
              <a:latin typeface="Arial Bold" panose="020B0604020202020204" charset="0"/>
              <a:cs typeface="Arial Bold" panose="020B0604020202020204" charset="0"/>
            </a:rPr>
            <a:t/>
          </a:r>
          <a:endParaRPr lang="en-US" sz="2000" b="1">
            <a:latin typeface="Arial Bold" panose="020B0604020202020204" charset="0"/>
            <a:cs typeface="Arial Bold" panose="020B060402020202020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>
              <a:latin typeface="Arial Bold" panose="020B0604020202020204" charset="0"/>
              <a:cs typeface="Arial Bold" panose="020B0604020202020204" charset="0"/>
            </a:rPr>
            <a:t>etc</a:t>
          </a:r>
          <a:r>
            <a:rPr lang="en-US" sz="2000" b="1">
              <a:latin typeface="Arial Bold" panose="020B0604020202020204" charset="0"/>
              <a:cs typeface="Arial Bold" panose="020B0604020202020204" charset="0"/>
            </a:rPr>
            <a:t/>
          </a:r>
          <a:endParaRPr lang="en-US" sz="2000" b="1">
            <a:latin typeface="Arial Bold" panose="020B0604020202020204" charset="0"/>
            <a:cs typeface="Arial Bold" panose="020B0604020202020204" charset="0"/>
          </a:endParaRPr>
        </a:p>
      </dgm:t>
    </dgm:pt>
    <dgm:pt modelId="{233BEBBA-30AE-4D91-BC1D-A77A284304F5}" cxnId="{1DE56F6E-1262-4087-9716-BE13C5FEF927}" type="parTrans">
      <dgm:prSet/>
      <dgm:spPr/>
      <dgm:t>
        <a:bodyPr/>
        <a:p>
          <a:endParaRPr lang="en-US"/>
        </a:p>
      </dgm:t>
    </dgm:pt>
    <dgm:pt modelId="{75A3A30F-F1C2-475A-ADC7-906C25C1EB28}" cxnId="{1DE56F6E-1262-4087-9716-BE13C5FEF927}" type="sibTrans">
      <dgm:prSet/>
      <dgm:spPr/>
      <dgm:t>
        <a:bodyPr/>
        <a:p>
          <a:endParaRPr lang="en-US"/>
        </a:p>
      </dgm:t>
    </dgm:pt>
    <dgm:pt modelId="{EA374BBB-7E4D-42BB-AB74-25B778B3F22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Arial Bold" panose="020B0604020202020204" charset="0"/>
              <a:cs typeface="Arial Bold" panose="020B0604020202020204" charset="0"/>
            </a:rPr>
            <a:t>1,2,3,4,5,6</a:t>
          </a:r>
          <a:r>
            <a:rPr lang="en-US" b="1">
              <a:latin typeface="Arial Bold" panose="020B0604020202020204" charset="0"/>
              <a:cs typeface="Arial Bold" panose="020B0604020202020204" charset="0"/>
            </a:rPr>
            <a:t/>
          </a:r>
          <a:endParaRPr lang="en-US" b="1">
            <a:latin typeface="Arial Bold" panose="020B0604020202020204" charset="0"/>
            <a:cs typeface="Arial Bold" panose="020B0604020202020204" charset="0"/>
          </a:endParaRPr>
        </a:p>
      </dgm:t>
    </dgm:pt>
    <dgm:pt modelId="{CBABFA52-3B31-4B7E-8C69-C4A0BF044765}" cxnId="{AD32ABF4-B0E5-4F51-97E1-A23515DDD610}" type="parTrans">
      <dgm:prSet/>
      <dgm:spPr/>
      <dgm:t>
        <a:bodyPr/>
        <a:p>
          <a:endParaRPr lang="en-US"/>
        </a:p>
      </dgm:t>
    </dgm:pt>
    <dgm:pt modelId="{0FAE571F-4D82-4654-8BCC-CBF514031E56}" cxnId="{AD32ABF4-B0E5-4F51-97E1-A23515DDD610}" type="sibTrans">
      <dgm:prSet/>
      <dgm:spPr/>
      <dgm:t>
        <a:bodyPr/>
        <a:p>
          <a:endParaRPr lang="en-US"/>
        </a:p>
      </dgm:t>
    </dgm:pt>
    <dgm:pt modelId="{CAB6A99E-8AA2-44C5-B3C4-D1A88C338556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>
              <a:solidFill>
                <a:schemeClr val="accent2"/>
              </a:solidFill>
              <a:latin typeface="Arial Bold" panose="020B0604020202020204" charset="0"/>
              <a:cs typeface="Arial Bold" panose="020B0604020202020204" charset="0"/>
            </a:rPr>
            <a:t>One-hot Encoding</a:t>
          </a:r>
          <a:r>
            <a:rPr lang="en-US" sz="2800" b="1">
              <a:solidFill>
                <a:schemeClr val="accent2"/>
              </a:solidFill>
              <a:latin typeface="Arial Bold" panose="020B0604020202020204" charset="0"/>
              <a:cs typeface="Arial Bold" panose="020B0604020202020204" charset="0"/>
            </a:rPr>
            <a:t/>
          </a:r>
          <a:endParaRPr lang="en-US" sz="2800" b="1">
            <a:solidFill>
              <a:schemeClr val="accent2"/>
            </a:solidFill>
            <a:latin typeface="Arial Bold" panose="020B0604020202020204" charset="0"/>
            <a:cs typeface="Arial Bold" panose="020B0604020202020204" charset="0"/>
          </a:endParaRPr>
        </a:p>
      </dgm:t>
    </dgm:pt>
    <dgm:pt modelId="{C014FCA8-B168-4465-B520-591EF120D5E7}" cxnId="{08B98F68-1321-4DC4-AFB9-366AE58B64C8}" type="parTrans">
      <dgm:prSet/>
      <dgm:spPr/>
      <dgm:t>
        <a:bodyPr/>
        <a:p>
          <a:endParaRPr lang="en-US"/>
        </a:p>
      </dgm:t>
    </dgm:pt>
    <dgm:pt modelId="{E3D547A8-7D8F-419A-B980-6BC887C2A486}" cxnId="{08B98F68-1321-4DC4-AFB9-366AE58B64C8}" type="sibTrans">
      <dgm:prSet/>
      <dgm:spPr/>
      <dgm:t>
        <a:bodyPr/>
        <a:p>
          <a:endParaRPr lang="en-US"/>
        </a:p>
      </dgm:t>
    </dgm:pt>
    <dgm:pt modelId="{9195BF60-B446-49F8-BC83-553B4F8A46E7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Arial Bold" panose="020B0604020202020204" charset="0"/>
              <a:cs typeface="Arial Bold" panose="020B0604020202020204" charset="0"/>
            </a:rPr>
            <a:t>Binary Variable,</a:t>
          </a:r>
          <a:endParaRPr lang="en-US" b="1">
            <a:latin typeface="Arial Bold" panose="020B0604020202020204" charset="0"/>
            <a:cs typeface="Arial Bold" panose="020B060402020202020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Arial Bold" panose="020B0604020202020204" charset="0"/>
              <a:cs typeface="Arial Bold" panose="020B0604020202020204" charset="0"/>
            </a:rPr>
            <a:t>Nominal Vairables</a:t>
          </a:r>
          <a:r>
            <a:rPr lang="en-US"/>
            <a:t/>
          </a:r>
          <a:endParaRPr lang="en-US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/>
          </a:r>
          <a:endParaRPr lang="en-US"/>
        </a:p>
      </dgm:t>
    </dgm:pt>
    <dgm:pt modelId="{FF3FD459-8471-4C04-A705-26F35D138A33}" cxnId="{97E9E145-90F8-406D-880A-A606D03F80F9}" type="parTrans">
      <dgm:prSet/>
      <dgm:spPr/>
      <dgm:t>
        <a:bodyPr/>
        <a:p>
          <a:endParaRPr lang="en-US"/>
        </a:p>
      </dgm:t>
    </dgm:pt>
    <dgm:pt modelId="{98DBD790-AF62-486B-92D2-4CA6404BA328}" cxnId="{97E9E145-90F8-406D-880A-A606D03F80F9}" type="sibTrans">
      <dgm:prSet/>
      <dgm:spPr/>
      <dgm:t>
        <a:bodyPr/>
        <a:p>
          <a:endParaRPr lang="en-US"/>
        </a:p>
      </dgm:t>
    </dgm:pt>
    <dgm:pt modelId="{5E50FD01-CDB5-4E4C-A829-7F2F05FF466C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Arial Bold" panose="020B0604020202020204" charset="0"/>
              <a:cs typeface="Arial Bold" panose="020B0604020202020204" charset="0"/>
            </a:rPr>
            <a:t>1 and 0;</a:t>
          </a:r>
          <a:endParaRPr lang="en-US" b="1">
            <a:latin typeface="Arial Bold" panose="020B0604020202020204" charset="0"/>
            <a:cs typeface="Arial Bold" panose="020B060402020202020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Arial Bold" panose="020B0604020202020204" charset="0"/>
              <a:cs typeface="Arial Bold" panose="020B0604020202020204" charset="0"/>
            </a:rPr>
            <a:t>Dummies</a:t>
          </a:r>
          <a:r>
            <a:rPr lang="en-US" b="1">
              <a:latin typeface="Arial Bold" panose="020B0604020202020204" charset="0"/>
              <a:cs typeface="Arial Bold" panose="020B0604020202020204" charset="0"/>
            </a:rPr>
            <a:t/>
          </a:r>
          <a:endParaRPr lang="en-US" b="1">
            <a:latin typeface="Arial Bold" panose="020B0604020202020204" charset="0"/>
            <a:cs typeface="Arial Bold" panose="020B0604020202020204" charset="0"/>
          </a:endParaRPr>
        </a:p>
      </dgm:t>
    </dgm:pt>
    <dgm:pt modelId="{6124D78D-C993-4262-948F-9D6CCE664EEF}" cxnId="{6FEF574C-4048-4DEE-A6BB-9E2C1A51F42A}" type="parTrans">
      <dgm:prSet/>
      <dgm:spPr/>
      <dgm:t>
        <a:bodyPr/>
        <a:p>
          <a:endParaRPr lang="en-US"/>
        </a:p>
      </dgm:t>
    </dgm:pt>
    <dgm:pt modelId="{69479619-B4A2-4B46-A7E1-912DEEC70963}" cxnId="{6FEF574C-4048-4DEE-A6BB-9E2C1A51F42A}" type="sibTrans">
      <dgm:prSet/>
      <dgm:spPr/>
      <dgm:t>
        <a:bodyPr/>
        <a:p>
          <a:endParaRPr lang="en-US"/>
        </a:p>
      </dgm:t>
    </dgm:pt>
    <dgm:pt modelId="{FC3B304E-489A-4826-A0AE-3B7FEA5B6661}" type="pres">
      <dgm:prSet presAssocID="{FB598B81-02AE-4136-AE1F-DA2C65C41A89}" presName="theList" presStyleCnt="0">
        <dgm:presLayoutVars>
          <dgm:dir/>
          <dgm:animLvl val="lvl"/>
          <dgm:resizeHandles val="exact"/>
        </dgm:presLayoutVars>
      </dgm:prSet>
      <dgm:spPr/>
    </dgm:pt>
    <dgm:pt modelId="{1C0174C0-8917-4D18-B383-6F739DD4DD82}" type="pres">
      <dgm:prSet presAssocID="{CB27FB84-7828-4DD8-84EF-5E8A340FF32F}" presName="compNode" presStyleCnt="0"/>
      <dgm:spPr/>
    </dgm:pt>
    <dgm:pt modelId="{04908B2C-437C-40FA-80FF-D2030DBE5F6E}" type="pres">
      <dgm:prSet presAssocID="{CB27FB84-7828-4DD8-84EF-5E8A340FF32F}" presName="aNode" presStyleLbl="bgShp" presStyleIdx="0" presStyleCnt="3"/>
      <dgm:spPr/>
    </dgm:pt>
    <dgm:pt modelId="{9721B303-E918-44E8-9193-F44725F186AC}" type="pres">
      <dgm:prSet presAssocID="{CB27FB84-7828-4DD8-84EF-5E8A340FF32F}" presName="textNode" presStyleCnt="0"/>
      <dgm:spPr/>
    </dgm:pt>
    <dgm:pt modelId="{0BDBD6DF-C225-47AD-9B0D-E9A32F7D9222}" type="pres">
      <dgm:prSet presAssocID="{CB27FB84-7828-4DD8-84EF-5E8A340FF32F}" presName="compChildNode" presStyleCnt="0"/>
      <dgm:spPr/>
    </dgm:pt>
    <dgm:pt modelId="{34C28726-699D-4342-A012-4DB9F7BC2704}" type="pres">
      <dgm:prSet presAssocID="{CB27FB84-7828-4DD8-84EF-5E8A340FF32F}" presName="theInnerList" presStyleCnt="0"/>
      <dgm:spPr/>
    </dgm:pt>
    <dgm:pt modelId="{DC46F4F0-32EC-4B5C-8549-2376002EC6E2}" type="pres">
      <dgm:prSet presAssocID="{75C1BE97-9BEE-4AAB-A97D-3B25F7094C71}" presName="childNode" presStyleLbl="node1" presStyleIdx="0" presStyleCnt="6">
        <dgm:presLayoutVars>
          <dgm:bulletEnabled val="1"/>
        </dgm:presLayoutVars>
      </dgm:prSet>
      <dgm:spPr/>
    </dgm:pt>
    <dgm:pt modelId="{A751EFC4-43DC-4F16-8816-6A6DCBDE910D}" type="pres">
      <dgm:prSet presAssocID="{75C1BE97-9BEE-4AAB-A97D-3B25F7094C71}" presName="aSpace2" presStyleCnt="0"/>
      <dgm:spPr/>
    </dgm:pt>
    <dgm:pt modelId="{571097C8-67AC-4F41-8E95-594D2694B54B}" type="pres">
      <dgm:prSet presAssocID="{3773A92A-28DE-4AC9-9A81-FF9356003B4B}" presName="childNode" presStyleLbl="node1" presStyleIdx="1" presStyleCnt="6">
        <dgm:presLayoutVars>
          <dgm:bulletEnabled val="1"/>
        </dgm:presLayoutVars>
      </dgm:prSet>
      <dgm:spPr/>
    </dgm:pt>
    <dgm:pt modelId="{D26CF81B-C684-4680-8F27-AAF383AF6866}" type="pres">
      <dgm:prSet presAssocID="{CB27FB84-7828-4DD8-84EF-5E8A340FF32F}" presName="aSpace" presStyleCnt="0"/>
      <dgm:spPr/>
    </dgm:pt>
    <dgm:pt modelId="{00E2CDC5-16EF-4601-BB98-EB12E91BB13F}" type="pres">
      <dgm:prSet presAssocID="{A338B0CE-1104-483B-9642-5BB24069F978}" presName="compNode" presStyleCnt="0"/>
      <dgm:spPr/>
    </dgm:pt>
    <dgm:pt modelId="{4575CCA1-32D3-44EE-AC9C-084C34CAB5C5}" type="pres">
      <dgm:prSet presAssocID="{A338B0CE-1104-483B-9642-5BB24069F978}" presName="aNode" presStyleLbl="bgShp" presStyleIdx="1" presStyleCnt="3"/>
      <dgm:spPr/>
    </dgm:pt>
    <dgm:pt modelId="{CA68EE23-1CE7-4A7A-9868-3B839EE0B3F3}" type="pres">
      <dgm:prSet presAssocID="{A338B0CE-1104-483B-9642-5BB24069F978}" presName="textNode" presStyleCnt="0"/>
      <dgm:spPr/>
    </dgm:pt>
    <dgm:pt modelId="{0A5E02CD-C0BF-4FAB-A640-FEF612787E6F}" type="pres">
      <dgm:prSet presAssocID="{A338B0CE-1104-483B-9642-5BB24069F978}" presName="compChildNode" presStyleCnt="0"/>
      <dgm:spPr/>
    </dgm:pt>
    <dgm:pt modelId="{3ACE8175-3E22-485A-910D-852E99021B25}" type="pres">
      <dgm:prSet presAssocID="{A338B0CE-1104-483B-9642-5BB24069F978}" presName="theInnerList" presStyleCnt="0"/>
      <dgm:spPr/>
    </dgm:pt>
    <dgm:pt modelId="{771C54E6-F3B7-4393-A450-C050862B1284}" type="pres">
      <dgm:prSet presAssocID="{876E88A4-000D-45DB-A271-38F5D0D691D2}" presName="childNode" presStyleLbl="node1" presStyleIdx="2" presStyleCnt="6">
        <dgm:presLayoutVars>
          <dgm:bulletEnabled val="1"/>
        </dgm:presLayoutVars>
      </dgm:prSet>
      <dgm:spPr/>
    </dgm:pt>
    <dgm:pt modelId="{15FCD7B9-D08C-4DDD-9B78-D6E170E27706}" type="pres">
      <dgm:prSet presAssocID="{876E88A4-000D-45DB-A271-38F5D0D691D2}" presName="aSpace2" presStyleCnt="0"/>
      <dgm:spPr/>
    </dgm:pt>
    <dgm:pt modelId="{F7C89A34-7AD5-4D3B-8522-2F1A5128D525}" type="pres">
      <dgm:prSet presAssocID="{EA374BBB-7E4D-42BB-AB74-25B778B3F221}" presName="childNode" presStyleLbl="node1" presStyleIdx="3" presStyleCnt="6">
        <dgm:presLayoutVars>
          <dgm:bulletEnabled val="1"/>
        </dgm:presLayoutVars>
      </dgm:prSet>
      <dgm:spPr/>
    </dgm:pt>
    <dgm:pt modelId="{3B8F32A1-CB78-460F-A6FA-5E94FE3FFC12}" type="pres">
      <dgm:prSet presAssocID="{A338B0CE-1104-483B-9642-5BB24069F978}" presName="aSpace" presStyleCnt="0"/>
      <dgm:spPr/>
    </dgm:pt>
    <dgm:pt modelId="{2009BCB2-EC0C-488C-ACF3-62E0C5539C15}" type="pres">
      <dgm:prSet presAssocID="{CAB6A99E-8AA2-44C5-B3C4-D1A88C338556}" presName="compNode" presStyleCnt="0"/>
      <dgm:spPr/>
    </dgm:pt>
    <dgm:pt modelId="{3822D433-9B3C-4D19-8361-EAD25DE3029E}" type="pres">
      <dgm:prSet presAssocID="{CAB6A99E-8AA2-44C5-B3C4-D1A88C338556}" presName="aNode" presStyleLbl="bgShp" presStyleIdx="2" presStyleCnt="3"/>
      <dgm:spPr/>
    </dgm:pt>
    <dgm:pt modelId="{A43889D7-C44D-4815-84B0-C961092BA1D6}" type="pres">
      <dgm:prSet presAssocID="{CAB6A99E-8AA2-44C5-B3C4-D1A88C338556}" presName="textNode" presStyleCnt="0"/>
      <dgm:spPr/>
    </dgm:pt>
    <dgm:pt modelId="{FED980FF-D162-4514-A8F4-0AB1358EA5D7}" type="pres">
      <dgm:prSet presAssocID="{CAB6A99E-8AA2-44C5-B3C4-D1A88C338556}" presName="compChildNode" presStyleCnt="0"/>
      <dgm:spPr/>
    </dgm:pt>
    <dgm:pt modelId="{CFF16588-2643-4E79-A104-B0FC3B6A8709}" type="pres">
      <dgm:prSet presAssocID="{CAB6A99E-8AA2-44C5-B3C4-D1A88C338556}" presName="theInnerList" presStyleCnt="0"/>
      <dgm:spPr/>
    </dgm:pt>
    <dgm:pt modelId="{774E3FFC-2AD5-45C5-8D5F-74B73930BC08}" type="pres">
      <dgm:prSet presAssocID="{9195BF60-B446-49F8-BC83-553B4F8A46E7}" presName="childNode" presStyleLbl="node1" presStyleIdx="4" presStyleCnt="6">
        <dgm:presLayoutVars>
          <dgm:bulletEnabled val="1"/>
        </dgm:presLayoutVars>
      </dgm:prSet>
      <dgm:spPr/>
    </dgm:pt>
    <dgm:pt modelId="{38C9E6A1-9FC2-40FB-A1FF-50C9E1F64867}" type="pres">
      <dgm:prSet presAssocID="{9195BF60-B446-49F8-BC83-553B4F8A46E7}" presName="aSpace2" presStyleCnt="0"/>
      <dgm:spPr/>
    </dgm:pt>
    <dgm:pt modelId="{AAEF3222-D122-4D41-B071-DD1F36268F7C}" type="pres">
      <dgm:prSet presAssocID="{5E50FD01-CDB5-4E4C-A829-7F2F05FF466C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406629B9-A636-4EE7-B23B-24EA1D0DD6CE}" srcId="{FB598B81-02AE-4136-AE1F-DA2C65C41A89}" destId="{CB27FB84-7828-4DD8-84EF-5E8A340FF32F}" srcOrd="0" destOrd="0" parTransId="{5DD7547D-6EFC-4978-8815-6F09A3FFFC6B}" sibTransId="{4B803734-C3C2-4F62-8AC9-A6FCA507E4EA}"/>
    <dgm:cxn modelId="{29EB820A-AF9A-44B0-A3D5-B873CBBF308A}" srcId="{CB27FB84-7828-4DD8-84EF-5E8A340FF32F}" destId="{75C1BE97-9BEE-4AAB-A97D-3B25F7094C71}" srcOrd="0" destOrd="0" parTransId="{583897E6-E010-4C6F-8DB4-1A52C4AEB413}" sibTransId="{4EBCF855-6C7C-49B3-B4BB-5471CBD6A6F6}"/>
    <dgm:cxn modelId="{1F4DED16-9B40-4D3A-BFC4-728EE576B756}" srcId="{CB27FB84-7828-4DD8-84EF-5E8A340FF32F}" destId="{3773A92A-28DE-4AC9-9A81-FF9356003B4B}" srcOrd="1" destOrd="0" parTransId="{7197C7BF-4461-4426-9104-3148A2C417F2}" sibTransId="{665838DF-9667-40AF-8E61-2103F3CCD01D}"/>
    <dgm:cxn modelId="{85D0377E-81A4-457B-A644-BF2E6D75967B}" srcId="{FB598B81-02AE-4136-AE1F-DA2C65C41A89}" destId="{A338B0CE-1104-483B-9642-5BB24069F978}" srcOrd="1" destOrd="0" parTransId="{8EFD5D2E-9C15-4CF0-919A-8A04F742615D}" sibTransId="{8DDB3552-DE05-4BC6-AF4E-3C3242A00ACD}"/>
    <dgm:cxn modelId="{1DE56F6E-1262-4087-9716-BE13C5FEF927}" srcId="{A338B0CE-1104-483B-9642-5BB24069F978}" destId="{876E88A4-000D-45DB-A271-38F5D0D691D2}" srcOrd="0" destOrd="1" parTransId="{233BEBBA-30AE-4D91-BC1D-A77A284304F5}" sibTransId="{75A3A30F-F1C2-475A-ADC7-906C25C1EB28}"/>
    <dgm:cxn modelId="{AD32ABF4-B0E5-4F51-97E1-A23515DDD610}" srcId="{A338B0CE-1104-483B-9642-5BB24069F978}" destId="{EA374BBB-7E4D-42BB-AB74-25B778B3F221}" srcOrd="1" destOrd="1" parTransId="{CBABFA52-3B31-4B7E-8C69-C4A0BF044765}" sibTransId="{0FAE571F-4D82-4654-8BCC-CBF514031E56}"/>
    <dgm:cxn modelId="{08B98F68-1321-4DC4-AFB9-366AE58B64C8}" srcId="{FB598B81-02AE-4136-AE1F-DA2C65C41A89}" destId="{CAB6A99E-8AA2-44C5-B3C4-D1A88C338556}" srcOrd="2" destOrd="0" parTransId="{C014FCA8-B168-4465-B520-591EF120D5E7}" sibTransId="{E3D547A8-7D8F-419A-B980-6BC887C2A486}"/>
    <dgm:cxn modelId="{97E9E145-90F8-406D-880A-A606D03F80F9}" srcId="{CAB6A99E-8AA2-44C5-B3C4-D1A88C338556}" destId="{9195BF60-B446-49F8-BC83-553B4F8A46E7}" srcOrd="0" destOrd="2" parTransId="{FF3FD459-8471-4C04-A705-26F35D138A33}" sibTransId="{98DBD790-AF62-486B-92D2-4CA6404BA328}"/>
    <dgm:cxn modelId="{6FEF574C-4048-4DEE-A6BB-9E2C1A51F42A}" srcId="{CAB6A99E-8AA2-44C5-B3C4-D1A88C338556}" destId="{5E50FD01-CDB5-4E4C-A829-7F2F05FF466C}" srcOrd="1" destOrd="2" parTransId="{6124D78D-C993-4262-948F-9D6CCE664EEF}" sibTransId="{69479619-B4A2-4B46-A7E1-912DEEC70963}"/>
    <dgm:cxn modelId="{396BB33A-4308-49E9-9618-74C493BB4D40}" type="presOf" srcId="{FB598B81-02AE-4136-AE1F-DA2C65C41A89}" destId="{FC3B304E-489A-4826-A0AE-3B7FEA5B6661}" srcOrd="0" destOrd="0" presId="urn:microsoft.com/office/officeart/2005/8/layout/lProcess2"/>
    <dgm:cxn modelId="{A8DA1E53-EB9F-405C-84FB-16495DF29588}" type="presParOf" srcId="{FC3B304E-489A-4826-A0AE-3B7FEA5B6661}" destId="{1C0174C0-8917-4D18-B383-6F739DD4DD82}" srcOrd="0" destOrd="0" presId="urn:microsoft.com/office/officeart/2005/8/layout/lProcess2"/>
    <dgm:cxn modelId="{89310581-4BBD-401B-A555-E51865AAFBCF}" type="presParOf" srcId="{1C0174C0-8917-4D18-B383-6F739DD4DD82}" destId="{04908B2C-437C-40FA-80FF-D2030DBE5F6E}" srcOrd="0" destOrd="0" presId="urn:microsoft.com/office/officeart/2005/8/layout/lProcess2"/>
    <dgm:cxn modelId="{D23A8ACF-B922-42DC-895F-DF849FE53740}" type="presOf" srcId="{CB27FB84-7828-4DD8-84EF-5E8A340FF32F}" destId="{04908B2C-437C-40FA-80FF-D2030DBE5F6E}" srcOrd="0" destOrd="0" presId="urn:microsoft.com/office/officeart/2005/8/layout/lProcess2"/>
    <dgm:cxn modelId="{F190449F-F79D-490E-BD8D-2DC8D45657A9}" type="presParOf" srcId="{1C0174C0-8917-4D18-B383-6F739DD4DD82}" destId="{9721B303-E918-44E8-9193-F44725F186AC}" srcOrd="1" destOrd="0" presId="urn:microsoft.com/office/officeart/2005/8/layout/lProcess2"/>
    <dgm:cxn modelId="{DBABD5B0-42FD-4D9E-B382-290113AEFAAE}" type="presOf" srcId="{CB27FB84-7828-4DD8-84EF-5E8A340FF32F}" destId="{9721B303-E918-44E8-9193-F44725F186AC}" srcOrd="1" destOrd="0" presId="urn:microsoft.com/office/officeart/2005/8/layout/lProcess2"/>
    <dgm:cxn modelId="{E788F1F9-FA07-48AD-A653-183C05E93BF6}" type="presParOf" srcId="{1C0174C0-8917-4D18-B383-6F739DD4DD82}" destId="{0BDBD6DF-C225-47AD-9B0D-E9A32F7D9222}" srcOrd="2" destOrd="0" presId="urn:microsoft.com/office/officeart/2005/8/layout/lProcess2"/>
    <dgm:cxn modelId="{9B90DCEC-BA74-4FB4-82B3-13EB7B084870}" type="presParOf" srcId="{0BDBD6DF-C225-47AD-9B0D-E9A32F7D9222}" destId="{34C28726-699D-4342-A012-4DB9F7BC2704}" srcOrd="0" destOrd="2" presId="urn:microsoft.com/office/officeart/2005/8/layout/lProcess2"/>
    <dgm:cxn modelId="{C2AF135A-1C11-4F44-9900-B9860AFF153F}" type="presParOf" srcId="{34C28726-699D-4342-A012-4DB9F7BC2704}" destId="{DC46F4F0-32EC-4B5C-8549-2376002EC6E2}" srcOrd="0" destOrd="0" presId="urn:microsoft.com/office/officeart/2005/8/layout/lProcess2"/>
    <dgm:cxn modelId="{195A2BF4-8531-4C71-B24B-9D38BD02A1BE}" type="presOf" srcId="{75C1BE97-9BEE-4AAB-A97D-3B25F7094C71}" destId="{DC46F4F0-32EC-4B5C-8549-2376002EC6E2}" srcOrd="0" destOrd="0" presId="urn:microsoft.com/office/officeart/2005/8/layout/lProcess2"/>
    <dgm:cxn modelId="{5B5A3C25-5DED-4B9D-A302-248761D8CEF8}" type="presParOf" srcId="{34C28726-699D-4342-A012-4DB9F7BC2704}" destId="{A751EFC4-43DC-4F16-8816-6A6DCBDE910D}" srcOrd="1" destOrd="0" presId="urn:microsoft.com/office/officeart/2005/8/layout/lProcess2"/>
    <dgm:cxn modelId="{4C23E6C9-A6E3-4E8A-88F5-21A1251C9744}" type="presParOf" srcId="{34C28726-699D-4342-A012-4DB9F7BC2704}" destId="{571097C8-67AC-4F41-8E95-594D2694B54B}" srcOrd="2" destOrd="0" presId="urn:microsoft.com/office/officeart/2005/8/layout/lProcess2"/>
    <dgm:cxn modelId="{BDB7C294-0292-455F-9197-985C2E05EC7C}" type="presOf" srcId="{3773A92A-28DE-4AC9-9A81-FF9356003B4B}" destId="{571097C8-67AC-4F41-8E95-594D2694B54B}" srcOrd="0" destOrd="0" presId="urn:microsoft.com/office/officeart/2005/8/layout/lProcess2"/>
    <dgm:cxn modelId="{37585BB9-CBEB-4D13-83A7-7DF6EA526EDF}" type="presParOf" srcId="{FC3B304E-489A-4826-A0AE-3B7FEA5B6661}" destId="{D26CF81B-C684-4680-8F27-AAF383AF6866}" srcOrd="1" destOrd="0" presId="urn:microsoft.com/office/officeart/2005/8/layout/lProcess2"/>
    <dgm:cxn modelId="{DFDD595A-759E-4048-905E-170BC4169FE7}" type="presParOf" srcId="{FC3B304E-489A-4826-A0AE-3B7FEA5B6661}" destId="{00E2CDC5-16EF-4601-BB98-EB12E91BB13F}" srcOrd="2" destOrd="0" presId="urn:microsoft.com/office/officeart/2005/8/layout/lProcess2"/>
    <dgm:cxn modelId="{6237F03C-60B1-4D90-AAB9-2EC8E98A849F}" type="presParOf" srcId="{00E2CDC5-16EF-4601-BB98-EB12E91BB13F}" destId="{4575CCA1-32D3-44EE-AC9C-084C34CAB5C5}" srcOrd="0" destOrd="2" presId="urn:microsoft.com/office/officeart/2005/8/layout/lProcess2"/>
    <dgm:cxn modelId="{4D0C3A39-9C03-43B9-9ABC-1B61EF3B5071}" type="presOf" srcId="{A338B0CE-1104-483B-9642-5BB24069F978}" destId="{4575CCA1-32D3-44EE-AC9C-084C34CAB5C5}" srcOrd="0" destOrd="0" presId="urn:microsoft.com/office/officeart/2005/8/layout/lProcess2"/>
    <dgm:cxn modelId="{AA943751-E392-498C-920A-F17665397335}" type="presParOf" srcId="{00E2CDC5-16EF-4601-BB98-EB12E91BB13F}" destId="{CA68EE23-1CE7-4A7A-9868-3B839EE0B3F3}" srcOrd="1" destOrd="2" presId="urn:microsoft.com/office/officeart/2005/8/layout/lProcess2"/>
    <dgm:cxn modelId="{6630DF45-1114-4235-AF53-5D0D41AACD43}" type="presOf" srcId="{A338B0CE-1104-483B-9642-5BB24069F978}" destId="{CA68EE23-1CE7-4A7A-9868-3B839EE0B3F3}" srcOrd="1" destOrd="0" presId="urn:microsoft.com/office/officeart/2005/8/layout/lProcess2"/>
    <dgm:cxn modelId="{53AE5489-1161-4D16-8E25-4F70509F2BE1}" type="presParOf" srcId="{00E2CDC5-16EF-4601-BB98-EB12E91BB13F}" destId="{0A5E02CD-C0BF-4FAB-A640-FEF612787E6F}" srcOrd="2" destOrd="2" presId="urn:microsoft.com/office/officeart/2005/8/layout/lProcess2"/>
    <dgm:cxn modelId="{C6949B4D-2E5E-4611-A073-FA840859A1BA}" type="presParOf" srcId="{0A5E02CD-C0BF-4FAB-A640-FEF612787E6F}" destId="{3ACE8175-3E22-485A-910D-852E99021B25}" srcOrd="0" destOrd="2" presId="urn:microsoft.com/office/officeart/2005/8/layout/lProcess2"/>
    <dgm:cxn modelId="{22766703-29E4-4F77-9BC4-A60B4EF6B0C6}" type="presParOf" srcId="{3ACE8175-3E22-485A-910D-852E99021B25}" destId="{771C54E6-F3B7-4393-A450-C050862B1284}" srcOrd="0" destOrd="0" presId="urn:microsoft.com/office/officeart/2005/8/layout/lProcess2"/>
    <dgm:cxn modelId="{BC65115E-5EAC-4ACD-AA53-F0C7640A29A6}" type="presOf" srcId="{876E88A4-000D-45DB-A271-38F5D0D691D2}" destId="{771C54E6-F3B7-4393-A450-C050862B1284}" srcOrd="0" destOrd="0" presId="urn:microsoft.com/office/officeart/2005/8/layout/lProcess2"/>
    <dgm:cxn modelId="{DEC8C4BD-9A02-44E8-A22F-5CF6C0E8109D}" type="presParOf" srcId="{3ACE8175-3E22-485A-910D-852E99021B25}" destId="{15FCD7B9-D08C-4DDD-9B78-D6E170E27706}" srcOrd="1" destOrd="0" presId="urn:microsoft.com/office/officeart/2005/8/layout/lProcess2"/>
    <dgm:cxn modelId="{6E0AAFF1-6EAE-4756-A296-09D3D7F2EDA4}" type="presParOf" srcId="{3ACE8175-3E22-485A-910D-852E99021B25}" destId="{F7C89A34-7AD5-4D3B-8522-2F1A5128D525}" srcOrd="2" destOrd="0" presId="urn:microsoft.com/office/officeart/2005/8/layout/lProcess2"/>
    <dgm:cxn modelId="{8144520E-EA8E-43B5-B842-21698329CDA0}" type="presOf" srcId="{EA374BBB-7E4D-42BB-AB74-25B778B3F221}" destId="{F7C89A34-7AD5-4D3B-8522-2F1A5128D525}" srcOrd="0" destOrd="0" presId="urn:microsoft.com/office/officeart/2005/8/layout/lProcess2"/>
    <dgm:cxn modelId="{201A4635-EC57-464E-BCD8-4FF85CB1D640}" type="presParOf" srcId="{FC3B304E-489A-4826-A0AE-3B7FEA5B6661}" destId="{3B8F32A1-CB78-460F-A6FA-5E94FE3FFC12}" srcOrd="3" destOrd="0" presId="urn:microsoft.com/office/officeart/2005/8/layout/lProcess2"/>
    <dgm:cxn modelId="{937A47C1-09D6-4C7C-BCE8-DE67F7D761BF}" type="presParOf" srcId="{FC3B304E-489A-4826-A0AE-3B7FEA5B6661}" destId="{2009BCB2-EC0C-488C-ACF3-62E0C5539C15}" srcOrd="4" destOrd="0" presId="urn:microsoft.com/office/officeart/2005/8/layout/lProcess2"/>
    <dgm:cxn modelId="{223A5631-F9F5-4DC5-BBA6-EBBED4437E73}" type="presParOf" srcId="{2009BCB2-EC0C-488C-ACF3-62E0C5539C15}" destId="{3822D433-9B3C-4D19-8361-EAD25DE3029E}" srcOrd="0" destOrd="4" presId="urn:microsoft.com/office/officeart/2005/8/layout/lProcess2"/>
    <dgm:cxn modelId="{3581F5C6-9280-4E88-993C-70A7E030A46C}" type="presOf" srcId="{CAB6A99E-8AA2-44C5-B3C4-D1A88C338556}" destId="{3822D433-9B3C-4D19-8361-EAD25DE3029E}" srcOrd="0" destOrd="0" presId="urn:microsoft.com/office/officeart/2005/8/layout/lProcess2"/>
    <dgm:cxn modelId="{DE254C83-0D47-4BC1-99CF-2A63D616C554}" type="presParOf" srcId="{2009BCB2-EC0C-488C-ACF3-62E0C5539C15}" destId="{A43889D7-C44D-4815-84B0-C961092BA1D6}" srcOrd="1" destOrd="4" presId="urn:microsoft.com/office/officeart/2005/8/layout/lProcess2"/>
    <dgm:cxn modelId="{CDB9AF61-1BBF-43F0-ADBF-D51947946121}" type="presOf" srcId="{CAB6A99E-8AA2-44C5-B3C4-D1A88C338556}" destId="{A43889D7-C44D-4815-84B0-C961092BA1D6}" srcOrd="1" destOrd="0" presId="urn:microsoft.com/office/officeart/2005/8/layout/lProcess2"/>
    <dgm:cxn modelId="{C608B5B0-7034-4C66-A8D9-C04875D230DF}" type="presParOf" srcId="{2009BCB2-EC0C-488C-ACF3-62E0C5539C15}" destId="{FED980FF-D162-4514-A8F4-0AB1358EA5D7}" srcOrd="2" destOrd="4" presId="urn:microsoft.com/office/officeart/2005/8/layout/lProcess2"/>
    <dgm:cxn modelId="{D128BBF2-7B64-4FDA-BF0B-D65D7C8C0206}" type="presParOf" srcId="{FED980FF-D162-4514-A8F4-0AB1358EA5D7}" destId="{CFF16588-2643-4E79-A104-B0FC3B6A8709}" srcOrd="0" destOrd="2" presId="urn:microsoft.com/office/officeart/2005/8/layout/lProcess2"/>
    <dgm:cxn modelId="{884D33AC-DBC3-445C-B488-CAB7701F424E}" type="presParOf" srcId="{CFF16588-2643-4E79-A104-B0FC3B6A8709}" destId="{774E3FFC-2AD5-45C5-8D5F-74B73930BC08}" srcOrd="0" destOrd="0" presId="urn:microsoft.com/office/officeart/2005/8/layout/lProcess2"/>
    <dgm:cxn modelId="{9F9667CD-32A8-4FAE-8F60-D2B83E182C44}" type="presOf" srcId="{9195BF60-B446-49F8-BC83-553B4F8A46E7}" destId="{774E3FFC-2AD5-45C5-8D5F-74B73930BC08}" srcOrd="0" destOrd="0" presId="urn:microsoft.com/office/officeart/2005/8/layout/lProcess2"/>
    <dgm:cxn modelId="{E869525B-FBF3-4660-8469-DBF03796831B}" type="presParOf" srcId="{CFF16588-2643-4E79-A104-B0FC3B6A8709}" destId="{38C9E6A1-9FC2-40FB-A1FF-50C9E1F64867}" srcOrd="1" destOrd="0" presId="urn:microsoft.com/office/officeart/2005/8/layout/lProcess2"/>
    <dgm:cxn modelId="{84CB78F3-82BF-4E1E-A687-FA9CDBF67181}" type="presParOf" srcId="{CFF16588-2643-4E79-A104-B0FC3B6A8709}" destId="{AAEF3222-D122-4D41-B071-DD1F36268F7C}" srcOrd="2" destOrd="0" presId="urn:microsoft.com/office/officeart/2005/8/layout/lProcess2"/>
    <dgm:cxn modelId="{21509134-D676-43A9-8E78-AE23F9A9511B}" type="presOf" srcId="{5E50FD01-CDB5-4E4C-A829-7F2F05FF466C}" destId="{AAEF3222-D122-4D41-B071-DD1F36268F7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9829FD-DD90-4EE7-BCD7-4AF299D6F45A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accent1" phldr="0"/>
      <dgm:spPr/>
      <dgm:t>
        <a:bodyPr/>
        <a:p>
          <a:endParaRPr lang="en-US"/>
        </a:p>
      </dgm:t>
    </dgm:pt>
    <dgm:pt modelId="{FCC504F5-317D-4294-815B-28489BDC5845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Preprocessing</a:t>
          </a:r>
          <a:endParaRPr lang="en-US"/>
        </a:p>
      </dgm:t>
    </dgm:pt>
    <dgm:pt modelId="{8F05BE86-1921-41BD-B82E-72272E9475E9}" cxnId="{7A9BD9E6-F016-4E64-9D9F-B8026223ED57}" type="parTrans">
      <dgm:prSet/>
      <dgm:spPr/>
      <dgm:t>
        <a:bodyPr/>
        <a:p>
          <a:endParaRPr lang="en-US"/>
        </a:p>
      </dgm:t>
    </dgm:pt>
    <dgm:pt modelId="{67223200-D196-44B3-9DFD-D095DDBC10AB}" cxnId="{7A9BD9E6-F016-4E64-9D9F-B8026223ED57}" type="sibTrans">
      <dgm:prSet/>
      <dgm:spPr/>
      <dgm:t>
        <a:bodyPr/>
        <a:p>
          <a:endParaRPr lang="en-US"/>
        </a:p>
      </dgm:t>
    </dgm:pt>
    <dgm:pt modelId="{F3F66F6A-184E-4CBB-A544-AC2BF2A74FC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Data Validation</a:t>
          </a:r>
          <a:endParaRPr lang="en-US"/>
        </a:p>
      </dgm:t>
    </dgm:pt>
    <dgm:pt modelId="{7A0C70B0-5DAE-45AB-9915-863AC3FA4D2D}" cxnId="{51BC9AEB-46C6-49D2-B36F-4F6BE20DCD2F}" type="parTrans">
      <dgm:prSet/>
      <dgm:spPr/>
      <dgm:t>
        <a:bodyPr/>
        <a:p>
          <a:endParaRPr lang="en-US"/>
        </a:p>
      </dgm:t>
    </dgm:pt>
    <dgm:pt modelId="{47DD308A-8526-455B-A37F-FEE2CC1C75AF}" cxnId="{51BC9AEB-46C6-49D2-B36F-4F6BE20DCD2F}" type="sibTrans">
      <dgm:prSet/>
      <dgm:spPr/>
      <dgm:t>
        <a:bodyPr/>
        <a:p>
          <a:endParaRPr lang="en-US"/>
        </a:p>
      </dgm:t>
    </dgm:pt>
    <dgm:pt modelId="{818C5766-77D4-4F20-9112-F342BEB4395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Handling Missing Values</a:t>
          </a:r>
          <a:endParaRPr lang="en-US"/>
        </a:p>
      </dgm:t>
    </dgm:pt>
    <dgm:pt modelId="{E253D912-8566-4C9A-A04B-F669203C59D5}" cxnId="{FC1150A9-C547-4C43-98BF-3C423A85245A}" type="parTrans">
      <dgm:prSet/>
      <dgm:spPr/>
    </dgm:pt>
    <dgm:pt modelId="{AFEA588A-4F30-4F80-AE96-87382CA7EABC}" cxnId="{FC1150A9-C547-4C43-98BF-3C423A85245A}" type="sibTrans">
      <dgm:prSet/>
      <dgm:spPr/>
    </dgm:pt>
    <dgm:pt modelId="{780FAED3-C4BD-4FF1-8B67-8499CCFAE2ED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Visualization</a:t>
          </a:r>
          <a:endParaRPr lang="en-US"/>
        </a:p>
      </dgm:t>
    </dgm:pt>
    <dgm:pt modelId="{88C57C74-C9C4-46CF-A10B-13A1A1E7714C}" cxnId="{D40BD523-CD3D-47C0-9F3D-134AF8484C7B}" type="parTrans">
      <dgm:prSet/>
      <dgm:spPr/>
      <dgm:t>
        <a:bodyPr/>
        <a:p>
          <a:endParaRPr lang="en-US"/>
        </a:p>
      </dgm:t>
    </dgm:pt>
    <dgm:pt modelId="{34435F2A-D730-405E-99D5-BBC9FB7499FA}" cxnId="{D40BD523-CD3D-47C0-9F3D-134AF8484C7B}" type="sibTrans">
      <dgm:prSet/>
      <dgm:spPr/>
      <dgm:t>
        <a:bodyPr/>
        <a:p>
          <a:endParaRPr lang="en-US"/>
        </a:p>
      </dgm:t>
    </dgm:pt>
    <dgm:pt modelId="{3E6D5D4F-935E-467F-A6CA-DFB49E904BF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Exploratory Data Analaysis (EDA)</a:t>
          </a:r>
          <a:endParaRPr lang="en-US"/>
        </a:p>
      </dgm:t>
    </dgm:pt>
    <dgm:pt modelId="{DFE6860A-9AF6-4E3A-8810-968954321458}" cxnId="{847D1A4F-5383-49CB-87F0-1F410F2F9978}" type="parTrans">
      <dgm:prSet/>
      <dgm:spPr/>
      <dgm:t>
        <a:bodyPr/>
        <a:p>
          <a:endParaRPr lang="en-US"/>
        </a:p>
      </dgm:t>
    </dgm:pt>
    <dgm:pt modelId="{F6E211F9-5728-4C1B-B4EC-036ED0730A63}" cxnId="{847D1A4F-5383-49CB-87F0-1F410F2F9978}" type="sibTrans">
      <dgm:prSet/>
      <dgm:spPr/>
      <dgm:t>
        <a:bodyPr/>
        <a:p>
          <a:endParaRPr lang="en-US"/>
        </a:p>
      </dgm:t>
    </dgm:pt>
    <dgm:pt modelId="{0770E270-6B41-4F18-81C1-173B1219041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Dashboard Creation</a:t>
          </a:r>
          <a:r>
            <a:rPr lang="en-US"/>
            <a:t/>
          </a:r>
          <a:endParaRPr lang="en-US"/>
        </a:p>
      </dgm:t>
    </dgm:pt>
    <dgm:pt modelId="{A49FDAC0-DCBF-44C5-97CA-D23F742AF7AC}" cxnId="{93233CC8-F944-4FDE-A617-55DF1C2EA97E}" type="parTrans">
      <dgm:prSet/>
      <dgm:spPr/>
    </dgm:pt>
    <dgm:pt modelId="{24DC480E-68D9-481B-858D-C457FA7DFA11}" cxnId="{93233CC8-F944-4FDE-A617-55DF1C2EA97E}" type="sibTrans">
      <dgm:prSet/>
      <dgm:spPr/>
    </dgm:pt>
    <dgm:pt modelId="{1D70B282-9875-47E1-864B-0DB9F83A330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Feature Engineering</a:t>
          </a:r>
          <a:endParaRPr lang="en-US"/>
        </a:p>
      </dgm:t>
    </dgm:pt>
    <dgm:pt modelId="{4682E278-8387-4875-A48B-989607C0A09E}" cxnId="{92F6A8BD-D7A8-41B0-9612-7D39248EA96D}" type="parTrans">
      <dgm:prSet/>
      <dgm:spPr/>
      <dgm:t>
        <a:bodyPr/>
        <a:p>
          <a:endParaRPr lang="en-US"/>
        </a:p>
      </dgm:t>
    </dgm:pt>
    <dgm:pt modelId="{DF77052B-043C-4E4A-8039-9D1D7DFB40F4}" cxnId="{92F6A8BD-D7A8-41B0-9612-7D39248EA96D}" type="sibTrans">
      <dgm:prSet/>
      <dgm:spPr/>
      <dgm:t>
        <a:bodyPr/>
        <a:p>
          <a:endParaRPr lang="en-US"/>
        </a:p>
      </dgm:t>
    </dgm:pt>
    <dgm:pt modelId="{30BE85C4-8BB0-4C0C-B58F-618B83FFA907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Feature Selection</a:t>
          </a:r>
          <a:endParaRPr lang="en-US"/>
        </a:p>
      </dgm:t>
    </dgm:pt>
    <dgm:pt modelId="{99A19955-80B2-46DE-B74C-C0C8C4D708F2}" cxnId="{B77CC0F2-4866-42F9-8E88-FE82527DC021}" type="parTrans">
      <dgm:prSet/>
      <dgm:spPr/>
      <dgm:t>
        <a:bodyPr/>
        <a:p>
          <a:endParaRPr lang="en-US"/>
        </a:p>
      </dgm:t>
    </dgm:pt>
    <dgm:pt modelId="{CB48F5C6-507D-451D-9B2B-7C607BFEAF95}" cxnId="{B77CC0F2-4866-42F9-8E88-FE82527DC021}" type="sibTrans">
      <dgm:prSet/>
      <dgm:spPr/>
      <dgm:t>
        <a:bodyPr/>
        <a:p>
          <a:endParaRPr lang="en-US"/>
        </a:p>
      </dgm:t>
    </dgm:pt>
    <dgm:pt modelId="{16934058-D910-493D-8D56-E472057A6E3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Encoding</a:t>
          </a:r>
          <a:r>
            <a:rPr lang="en-US"/>
            <a:t/>
          </a:r>
          <a:endParaRPr lang="en-US"/>
        </a:p>
      </dgm:t>
    </dgm:pt>
    <dgm:pt modelId="{9E75BAC5-4C1C-49F3-94EC-3AFA60D25448}" cxnId="{FB20CA7A-D8AB-41E8-951F-A1AAE6A9DE10}" type="parTrans">
      <dgm:prSet/>
      <dgm:spPr/>
    </dgm:pt>
    <dgm:pt modelId="{DC7959EF-2A6C-4939-B0A9-F584AEFE3CCB}" cxnId="{FB20CA7A-D8AB-41E8-951F-A1AAE6A9DE10}" type="sibTrans">
      <dgm:prSet/>
      <dgm:spPr/>
    </dgm:pt>
    <dgm:pt modelId="{7BB0B505-7D43-42E4-8FC0-6C91316CBFEB}" type="pres">
      <dgm:prSet presAssocID="{DF9829FD-DD90-4EE7-BCD7-4AF299D6F45A}" presName="linearFlow" presStyleCnt="0">
        <dgm:presLayoutVars>
          <dgm:dir/>
          <dgm:animLvl val="lvl"/>
          <dgm:resizeHandles val="exact"/>
        </dgm:presLayoutVars>
      </dgm:prSet>
      <dgm:spPr/>
    </dgm:pt>
    <dgm:pt modelId="{97F2BEE4-0E0F-4FCA-A4B0-E20AD8C04C13}" type="pres">
      <dgm:prSet presAssocID="{FCC504F5-317D-4294-815B-28489BDC5845}" presName="composite" presStyleCnt="0"/>
      <dgm:spPr/>
    </dgm:pt>
    <dgm:pt modelId="{A16E3110-57E1-4619-A55C-DCD0DD5CE084}" type="pres">
      <dgm:prSet presAssocID="{FCC504F5-317D-4294-815B-28489BDC584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44D3F38-216B-445A-B1B9-8008AEDB7A9D}" type="pres">
      <dgm:prSet presAssocID="{FCC504F5-317D-4294-815B-28489BDC5845}" presName="descendantText" presStyleLbl="alignAcc1" presStyleIdx="0" presStyleCnt="3">
        <dgm:presLayoutVars>
          <dgm:bulletEnabled val="1"/>
        </dgm:presLayoutVars>
      </dgm:prSet>
      <dgm:spPr/>
    </dgm:pt>
    <dgm:pt modelId="{D3A691E5-F443-4F8D-81BB-9D15C0875E8C}" type="pres">
      <dgm:prSet presAssocID="{67223200-D196-44B3-9DFD-D095DDBC10AB}" presName="sp" presStyleCnt="0"/>
      <dgm:spPr/>
    </dgm:pt>
    <dgm:pt modelId="{D4BECBBB-7CE2-4791-839D-9FE6F36B775D}" type="pres">
      <dgm:prSet presAssocID="{780FAED3-C4BD-4FF1-8B67-8499CCFAE2ED}" presName="composite" presStyleCnt="0"/>
      <dgm:spPr/>
    </dgm:pt>
    <dgm:pt modelId="{722E1094-83C7-45E2-B20F-DB9D09AD94F0}" type="pres">
      <dgm:prSet presAssocID="{780FAED3-C4BD-4FF1-8B67-8499CCFAE2E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67BBE6-9B82-4D3D-BF22-48713AF46E9C}" type="pres">
      <dgm:prSet presAssocID="{780FAED3-C4BD-4FF1-8B67-8499CCFAE2ED}" presName="descendantText" presStyleLbl="alignAcc1" presStyleIdx="1" presStyleCnt="3">
        <dgm:presLayoutVars>
          <dgm:bulletEnabled val="1"/>
        </dgm:presLayoutVars>
      </dgm:prSet>
      <dgm:spPr/>
    </dgm:pt>
    <dgm:pt modelId="{5C381A65-34D3-41B1-9499-0884AAA35FC6}" type="pres">
      <dgm:prSet presAssocID="{34435F2A-D730-405E-99D5-BBC9FB7499FA}" presName="sp" presStyleCnt="0"/>
      <dgm:spPr/>
    </dgm:pt>
    <dgm:pt modelId="{C1BF0EA4-CB4D-4391-82EF-EC1874A282F9}" type="pres">
      <dgm:prSet presAssocID="{1D70B282-9875-47E1-864B-0DB9F83A3309}" presName="composite" presStyleCnt="0"/>
      <dgm:spPr/>
    </dgm:pt>
    <dgm:pt modelId="{95C8A2DE-C1F8-4D5A-A3A4-1DC2FA1C0073}" type="pres">
      <dgm:prSet presAssocID="{1D70B282-9875-47E1-864B-0DB9F83A330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E17FEF5-EEE1-41BB-96FD-8FBB3FCF3860}" type="pres">
      <dgm:prSet presAssocID="{1D70B282-9875-47E1-864B-0DB9F83A330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A9BD9E6-F016-4E64-9D9F-B8026223ED57}" srcId="{DF9829FD-DD90-4EE7-BCD7-4AF299D6F45A}" destId="{FCC504F5-317D-4294-815B-28489BDC5845}" srcOrd="0" destOrd="0" parTransId="{8F05BE86-1921-41BD-B82E-72272E9475E9}" sibTransId="{67223200-D196-44B3-9DFD-D095DDBC10AB}"/>
    <dgm:cxn modelId="{51BC9AEB-46C6-49D2-B36F-4F6BE20DCD2F}" srcId="{FCC504F5-317D-4294-815B-28489BDC5845}" destId="{F3F66F6A-184E-4CBB-A544-AC2BF2A74FC0}" srcOrd="0" destOrd="0" parTransId="{7A0C70B0-5DAE-45AB-9915-863AC3FA4D2D}" sibTransId="{47DD308A-8526-455B-A37F-FEE2CC1C75AF}"/>
    <dgm:cxn modelId="{FC1150A9-C547-4C43-98BF-3C423A85245A}" srcId="{FCC504F5-317D-4294-815B-28489BDC5845}" destId="{818C5766-77D4-4F20-9112-F342BEB4395F}" srcOrd="1" destOrd="0" parTransId="{E253D912-8566-4C9A-A04B-F669203C59D5}" sibTransId="{AFEA588A-4F30-4F80-AE96-87382CA7EABC}"/>
    <dgm:cxn modelId="{D40BD523-CD3D-47C0-9F3D-134AF8484C7B}" srcId="{DF9829FD-DD90-4EE7-BCD7-4AF299D6F45A}" destId="{780FAED3-C4BD-4FF1-8B67-8499CCFAE2ED}" srcOrd="1" destOrd="0" parTransId="{88C57C74-C9C4-46CF-A10B-13A1A1E7714C}" sibTransId="{34435F2A-D730-405E-99D5-BBC9FB7499FA}"/>
    <dgm:cxn modelId="{847D1A4F-5383-49CB-87F0-1F410F2F9978}" srcId="{780FAED3-C4BD-4FF1-8B67-8499CCFAE2ED}" destId="{3E6D5D4F-935E-467F-A6CA-DFB49E904BF2}" srcOrd="0" destOrd="1" parTransId="{DFE6860A-9AF6-4E3A-8810-968954321458}" sibTransId="{F6E211F9-5728-4C1B-B4EC-036ED0730A63}"/>
    <dgm:cxn modelId="{93233CC8-F944-4FDE-A617-55DF1C2EA97E}" srcId="{780FAED3-C4BD-4FF1-8B67-8499CCFAE2ED}" destId="{0770E270-6B41-4F18-81C1-173B12190416}" srcOrd="1" destOrd="1" parTransId="{A49FDAC0-DCBF-44C5-97CA-D23F742AF7AC}" sibTransId="{24DC480E-68D9-481B-858D-C457FA7DFA11}"/>
    <dgm:cxn modelId="{92F6A8BD-D7A8-41B0-9612-7D39248EA96D}" srcId="{DF9829FD-DD90-4EE7-BCD7-4AF299D6F45A}" destId="{1D70B282-9875-47E1-864B-0DB9F83A3309}" srcOrd="2" destOrd="0" parTransId="{4682E278-8387-4875-A48B-989607C0A09E}" sibTransId="{DF77052B-043C-4E4A-8039-9D1D7DFB40F4}"/>
    <dgm:cxn modelId="{B77CC0F2-4866-42F9-8E88-FE82527DC021}" srcId="{1D70B282-9875-47E1-864B-0DB9F83A3309}" destId="{30BE85C4-8BB0-4C0C-B58F-618B83FFA907}" srcOrd="0" destOrd="2" parTransId="{99A19955-80B2-46DE-B74C-C0C8C4D708F2}" sibTransId="{CB48F5C6-507D-451D-9B2B-7C607BFEAF95}"/>
    <dgm:cxn modelId="{FB20CA7A-D8AB-41E8-951F-A1AAE6A9DE10}" srcId="{1D70B282-9875-47E1-864B-0DB9F83A3309}" destId="{16934058-D910-493D-8D56-E472057A6E36}" srcOrd="1" destOrd="2" parTransId="{9E75BAC5-4C1C-49F3-94EC-3AFA60D25448}" sibTransId="{DC7959EF-2A6C-4939-B0A9-F584AEFE3CCB}"/>
    <dgm:cxn modelId="{DB454097-C1D6-4D6E-B1E9-305D46720CFA}" type="presOf" srcId="{DF9829FD-DD90-4EE7-BCD7-4AF299D6F45A}" destId="{7BB0B505-7D43-42E4-8FC0-6C91316CBFEB}" srcOrd="0" destOrd="0" presId="urn:microsoft.com/office/officeart/2005/8/layout/chevron2"/>
    <dgm:cxn modelId="{4FDCF04D-3AAA-4A92-99AD-9E22E4EB3B8D}" type="presParOf" srcId="{7BB0B505-7D43-42E4-8FC0-6C91316CBFEB}" destId="{97F2BEE4-0E0F-4FCA-A4B0-E20AD8C04C13}" srcOrd="0" destOrd="0" presId="urn:microsoft.com/office/officeart/2005/8/layout/chevron2"/>
    <dgm:cxn modelId="{802DC587-697B-4C7E-B6D8-AD099F9A04C9}" type="presParOf" srcId="{97F2BEE4-0E0F-4FCA-A4B0-E20AD8C04C13}" destId="{A16E3110-57E1-4619-A55C-DCD0DD5CE084}" srcOrd="0" destOrd="0" presId="urn:microsoft.com/office/officeart/2005/8/layout/chevron2"/>
    <dgm:cxn modelId="{9A5A3785-AE81-42D8-B810-7C869E9ECAEC}" type="presOf" srcId="{FCC504F5-317D-4294-815B-28489BDC5845}" destId="{A16E3110-57E1-4619-A55C-DCD0DD5CE084}" srcOrd="0" destOrd="0" presId="urn:microsoft.com/office/officeart/2005/8/layout/chevron2"/>
    <dgm:cxn modelId="{0B84E08E-4B99-4CC7-976A-5E58B68A0F75}" type="presParOf" srcId="{97F2BEE4-0E0F-4FCA-A4B0-E20AD8C04C13}" destId="{544D3F38-216B-445A-B1B9-8008AEDB7A9D}" srcOrd="1" destOrd="0" presId="urn:microsoft.com/office/officeart/2005/8/layout/chevron2"/>
    <dgm:cxn modelId="{B58E2D09-CFCF-416C-AF82-54A976590683}" type="presOf" srcId="{F3F66F6A-184E-4CBB-A544-AC2BF2A74FC0}" destId="{544D3F38-216B-445A-B1B9-8008AEDB7A9D}" srcOrd="0" destOrd="0" presId="urn:microsoft.com/office/officeart/2005/8/layout/chevron2"/>
    <dgm:cxn modelId="{4F821E02-2199-47DA-8B39-C377646E6CC0}" type="presOf" srcId="{818C5766-77D4-4F20-9112-F342BEB4395F}" destId="{544D3F38-216B-445A-B1B9-8008AEDB7A9D}" srcOrd="0" destOrd="1" presId="urn:microsoft.com/office/officeart/2005/8/layout/chevron2"/>
    <dgm:cxn modelId="{6F9BA765-184A-4C34-8EAA-A0776F27B066}" type="presParOf" srcId="{7BB0B505-7D43-42E4-8FC0-6C91316CBFEB}" destId="{D3A691E5-F443-4F8D-81BB-9D15C0875E8C}" srcOrd="1" destOrd="0" presId="urn:microsoft.com/office/officeart/2005/8/layout/chevron2"/>
    <dgm:cxn modelId="{369BFE4E-A67E-481F-8320-829A85FBE2AC}" type="presOf" srcId="{67223200-D196-44B3-9DFD-D095DDBC10AB}" destId="{D3A691E5-F443-4F8D-81BB-9D15C0875E8C}" srcOrd="0" destOrd="0" presId="urn:microsoft.com/office/officeart/2005/8/layout/chevron2"/>
    <dgm:cxn modelId="{F684F7C2-D120-4FDF-90A8-28DC561DFB49}" type="presParOf" srcId="{7BB0B505-7D43-42E4-8FC0-6C91316CBFEB}" destId="{D4BECBBB-7CE2-4791-839D-9FE6F36B775D}" srcOrd="2" destOrd="0" presId="urn:microsoft.com/office/officeart/2005/8/layout/chevron2"/>
    <dgm:cxn modelId="{C0941659-01E0-4651-831E-A35F1D60ACE9}" type="presParOf" srcId="{D4BECBBB-7CE2-4791-839D-9FE6F36B775D}" destId="{722E1094-83C7-45E2-B20F-DB9D09AD94F0}" srcOrd="0" destOrd="2" presId="urn:microsoft.com/office/officeart/2005/8/layout/chevron2"/>
    <dgm:cxn modelId="{A3D706FA-F1AF-44E7-8F02-881176720877}" type="presOf" srcId="{780FAED3-C4BD-4FF1-8B67-8499CCFAE2ED}" destId="{722E1094-83C7-45E2-B20F-DB9D09AD94F0}" srcOrd="0" destOrd="0" presId="urn:microsoft.com/office/officeart/2005/8/layout/chevron2"/>
    <dgm:cxn modelId="{A4CB1A25-034A-4F8D-BD23-8A4BEAE0FBE5}" type="presParOf" srcId="{D4BECBBB-7CE2-4791-839D-9FE6F36B775D}" destId="{AC67BBE6-9B82-4D3D-BF22-48713AF46E9C}" srcOrd="1" destOrd="2" presId="urn:microsoft.com/office/officeart/2005/8/layout/chevron2"/>
    <dgm:cxn modelId="{2357CA64-76DA-4DA8-A058-9F1487E777DC}" type="presOf" srcId="{3E6D5D4F-935E-467F-A6CA-DFB49E904BF2}" destId="{AC67BBE6-9B82-4D3D-BF22-48713AF46E9C}" srcOrd="0" destOrd="0" presId="urn:microsoft.com/office/officeart/2005/8/layout/chevron2"/>
    <dgm:cxn modelId="{D4858E63-A9FD-4FA3-8B4E-8B6952F89980}" type="presOf" srcId="{0770E270-6B41-4F18-81C1-173B12190416}" destId="{AC67BBE6-9B82-4D3D-BF22-48713AF46E9C}" srcOrd="0" destOrd="1" presId="urn:microsoft.com/office/officeart/2005/8/layout/chevron2"/>
    <dgm:cxn modelId="{4A3C8D1C-9FE7-4FFE-9B0A-E3621429A339}" type="presParOf" srcId="{7BB0B505-7D43-42E4-8FC0-6C91316CBFEB}" destId="{5C381A65-34D3-41B1-9499-0884AAA35FC6}" srcOrd="3" destOrd="0" presId="urn:microsoft.com/office/officeart/2005/8/layout/chevron2"/>
    <dgm:cxn modelId="{008B5D93-6DEA-4F93-B8FA-8B7EE0F1D56D}" type="presOf" srcId="{34435F2A-D730-405E-99D5-BBC9FB7499FA}" destId="{5C381A65-34D3-41B1-9499-0884AAA35FC6}" srcOrd="0" destOrd="0" presId="urn:microsoft.com/office/officeart/2005/8/layout/chevron2"/>
    <dgm:cxn modelId="{A37AF8CD-1A5B-4CAF-A191-95B0EFF6C61D}" type="presParOf" srcId="{7BB0B505-7D43-42E4-8FC0-6C91316CBFEB}" destId="{C1BF0EA4-CB4D-4391-82EF-EC1874A282F9}" srcOrd="4" destOrd="0" presId="urn:microsoft.com/office/officeart/2005/8/layout/chevron2"/>
    <dgm:cxn modelId="{5E24172C-CD68-4150-AAF3-B4FFC6A35274}" type="presParOf" srcId="{C1BF0EA4-CB4D-4391-82EF-EC1874A282F9}" destId="{95C8A2DE-C1F8-4D5A-A3A4-1DC2FA1C0073}" srcOrd="0" destOrd="4" presId="urn:microsoft.com/office/officeart/2005/8/layout/chevron2"/>
    <dgm:cxn modelId="{23C4025D-BCAE-4237-A0C3-D27AD7DFC898}" type="presOf" srcId="{1D70B282-9875-47E1-864B-0DB9F83A3309}" destId="{95C8A2DE-C1F8-4D5A-A3A4-1DC2FA1C0073}" srcOrd="0" destOrd="0" presId="urn:microsoft.com/office/officeart/2005/8/layout/chevron2"/>
    <dgm:cxn modelId="{4D70348C-25A9-4B6F-A0AE-D8FF2DFDB86E}" type="presParOf" srcId="{C1BF0EA4-CB4D-4391-82EF-EC1874A282F9}" destId="{BE17FEF5-EEE1-41BB-96FD-8FBB3FCF3860}" srcOrd="1" destOrd="4" presId="urn:microsoft.com/office/officeart/2005/8/layout/chevron2"/>
    <dgm:cxn modelId="{51208175-9AF6-44C3-9FE7-F502E041402A}" type="presOf" srcId="{30BE85C4-8BB0-4C0C-B58F-618B83FFA907}" destId="{BE17FEF5-EEE1-41BB-96FD-8FBB3FCF3860}" srcOrd="0" destOrd="0" presId="urn:microsoft.com/office/officeart/2005/8/layout/chevron2"/>
    <dgm:cxn modelId="{C464BBFC-AEF1-4B88-BCFE-866E686C3BB2}" type="presOf" srcId="{16934058-D910-493D-8D56-E472057A6E36}" destId="{BE17FEF5-EEE1-41BB-96FD-8FBB3FCF3860}" srcOrd="0" destOrd="1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B84C11-07A7-41F5-8B9A-39D0ACB1BF53}" type="doc">
      <dgm:prSet loTypeId="process" loCatId="process" qsTypeId="urn:microsoft.com/office/officeart/2005/8/quickstyle/simple3" qsCatId="simple" csTypeId="urn:microsoft.com/office/officeart/2005/8/colors/colorful1" csCatId="accent1" phldr="0"/>
      <dgm:spPr/>
      <dgm:t>
        <a:bodyPr/>
        <a:p>
          <a:endParaRPr lang="en-US"/>
        </a:p>
      </dgm:t>
    </dgm:pt>
    <dgm:pt modelId="{97A8C2AA-AE5F-4DE0-91B1-F0E85C273E74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>
              <a:latin typeface="Arial Bold" panose="020B0604020202020204" charset="0"/>
              <a:cs typeface="Arial Bold" panose="020B0604020202020204" charset="0"/>
            </a:rPr>
            <a:t>Baseline Model</a:t>
          </a:r>
          <a:r>
            <a:rPr lang="en-US" sz="2400"/>
            <a:t> :</a:t>
          </a:r>
          <a:r>
            <a:rPr lang="en-US" sz="2800"/>
            <a:t>   </a:t>
          </a:r>
          <a:r>
            <a:rPr lang="en-US" sz="2400"/>
            <a:t> 68.76%</a:t>
          </a:r>
          <a:r>
            <a:rPr lang="en-US" sz="2800"/>
            <a:t> </a:t>
          </a:r>
          <a:r>
            <a:rPr lang="en-US" sz="2800"/>
            <a:t/>
          </a:r>
          <a:endParaRPr lang="en-US" sz="2800"/>
        </a:p>
      </dgm:t>
    </dgm:pt>
    <dgm:pt modelId="{5477065E-AD40-40AD-B851-169D32D6F57B}" cxnId="{9850AF0A-8654-4486-AEBC-A18281F3F58A}" type="parTrans">
      <dgm:prSet/>
      <dgm:spPr/>
      <dgm:t>
        <a:bodyPr/>
        <a:p>
          <a:endParaRPr lang="en-US"/>
        </a:p>
      </dgm:t>
    </dgm:pt>
    <dgm:pt modelId="{DD01B2A3-2986-44EB-899A-2EB74CB0A2FA}" cxnId="{9850AF0A-8654-4486-AEBC-A18281F3F58A}" type="sibTrans">
      <dgm:prSet/>
      <dgm:spPr/>
      <dgm:t>
        <a:bodyPr/>
        <a:p>
          <a:endParaRPr lang="en-US"/>
        </a:p>
      </dgm:t>
    </dgm:pt>
    <dgm:pt modelId="{D0E70925-1294-467B-B68E-E6FFE7F178E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>
              <a:latin typeface="Arial Bold" panose="020B0604020202020204" charset="0"/>
              <a:cs typeface="Arial Bold" panose="020B0604020202020204" charset="0"/>
            </a:rPr>
            <a:t>Model after </a:t>
          </a:r>
          <a:r>
            <a:rPr lang="en-US" sz="2400" b="1">
              <a:latin typeface="Arial Bold" panose="020B0604020202020204" charset="0"/>
              <a:cs typeface="Arial Bold" panose="020B0604020202020204" charset="0"/>
            </a:rPr>
            <a:t>Scaled:  </a:t>
          </a:r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71.07%</a:t>
          </a:r>
          <a:r>
            <a:rPr lang="en-US" sz="2800"/>
            <a:t> </a:t>
          </a:r>
          <a:r>
            <a:rPr lang="en-US" sz="2800"/>
            <a:t/>
          </a:r>
          <a:endParaRPr lang="en-US" sz="2800"/>
        </a:p>
      </dgm:t>
    </dgm:pt>
    <dgm:pt modelId="{80C26929-DCB1-4309-BE8D-EF0DDE615EF6}" cxnId="{2E7AB236-AFA3-49E3-8202-C6F1D6CC246A}" type="parTrans">
      <dgm:prSet/>
      <dgm:spPr/>
    </dgm:pt>
    <dgm:pt modelId="{0A78388B-7F33-423A-9696-6DDE56BC41FD}" cxnId="{2E7AB236-AFA3-49E3-8202-C6F1D6CC246A}" type="sibTrans">
      <dgm:prSet/>
      <dgm:spPr/>
    </dgm:pt>
    <dgm:pt modelId="{8ED20423-F7C2-4DAC-B9CC-17F08874BF3A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>
              <a:latin typeface="Arial Bold" panose="020B0604020202020204" charset="0"/>
              <a:cs typeface="Arial Bold" panose="020B0604020202020204" charset="0"/>
            </a:rPr>
            <a:t>Model after </a:t>
          </a:r>
          <a:r>
            <a:rPr lang="en-US" sz="2400" b="1">
              <a:latin typeface="Arial Bold" panose="020B0604020202020204" charset="0"/>
              <a:cs typeface="Arial Bold" panose="020B0604020202020204" charset="0"/>
            </a:rPr>
            <a:t>Scaled &amp; PCA: </a:t>
          </a:r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60.8%</a:t>
          </a:r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/>
          </a:r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6DCCB9-B9C9-4F02-8372-40D5BB3E2726}" cxnId="{B6A9323A-F11D-4DDF-9990-4BC8A713EFA5}" type="parTrans">
      <dgm:prSet/>
      <dgm:spPr/>
      <dgm:t>
        <a:bodyPr/>
        <a:p>
          <a:endParaRPr lang="en-US"/>
        </a:p>
      </dgm:t>
    </dgm:pt>
    <dgm:pt modelId="{183EE679-6E63-4B49-9665-FE19B4A2F12A}" cxnId="{B6A9323A-F11D-4DDF-9990-4BC8A713EFA5}" type="sibTrans">
      <dgm:prSet/>
      <dgm:spPr/>
      <dgm:t>
        <a:bodyPr/>
        <a:p>
          <a:endParaRPr lang="en-US"/>
        </a:p>
      </dgm:t>
    </dgm:pt>
    <dgm:pt modelId="{D4BD55C7-AC3C-43FC-8A67-85D9B43F95ED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400" b="1">
              <a:latin typeface="Arial Bold" panose="020B0604020202020204" charset="0"/>
              <a:cs typeface="Arial Bold" panose="020B0604020202020204" charset="0"/>
            </a:rPr>
            <a:t>Model after Scaled and Hyparameter Tunning : </a:t>
          </a:r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71.25%</a:t>
          </a:r>
          <a:r>
            <a:rPr lang="en-US" altLang="en-US" sz="2400">
              <a:latin typeface="Arial" panose="020B0604020202020204" pitchFamily="34" charset="0"/>
              <a:cs typeface="Arial" panose="020B0604020202020204" pitchFamily="34" charset="0"/>
            </a:rPr>
            <a:t/>
          </a:r>
          <a:endParaRPr lang="en-US" alt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3D13F2-5377-4EE3-8062-8626E5770718}" cxnId="{08972AF4-B250-4AEA-8045-4BF23C90BE6A}" type="parTrans">
      <dgm:prSet/>
      <dgm:spPr/>
      <dgm:t>
        <a:bodyPr/>
        <a:p>
          <a:endParaRPr lang="en-US"/>
        </a:p>
      </dgm:t>
    </dgm:pt>
    <dgm:pt modelId="{767768A6-72C8-4B98-98E5-B01A1C804B6A}" cxnId="{08972AF4-B250-4AEA-8045-4BF23C90BE6A}" type="sibTrans">
      <dgm:prSet/>
      <dgm:spPr/>
      <dgm:t>
        <a:bodyPr/>
        <a:p>
          <a:endParaRPr lang="en-US"/>
        </a:p>
      </dgm:t>
    </dgm:pt>
    <dgm:pt modelId="{EBE81508-B149-4B3C-B231-97BF5F08472D}" type="pres">
      <dgm:prSet presAssocID="{46B84C11-07A7-41F5-8B9A-39D0ACB1BF53}" presName="outerComposite" presStyleCnt="0">
        <dgm:presLayoutVars>
          <dgm:chMax val="5"/>
          <dgm:dir/>
          <dgm:resizeHandles val="exact"/>
        </dgm:presLayoutVars>
      </dgm:prSet>
      <dgm:spPr/>
    </dgm:pt>
    <dgm:pt modelId="{526F08A7-0F36-4A10-9552-DD6C2051F03D}" type="pres">
      <dgm:prSet presAssocID="{46B84C11-07A7-41F5-8B9A-39D0ACB1BF53}" presName="dummyMaxCanvas" presStyleCnt="0">
        <dgm:presLayoutVars/>
      </dgm:prSet>
      <dgm:spPr/>
    </dgm:pt>
    <dgm:pt modelId="{2945FD75-91B0-4505-9135-C8C7742798E0}" type="pres">
      <dgm:prSet presAssocID="{46B84C11-07A7-41F5-8B9A-39D0ACB1BF53}" presName="FourNodes_1" presStyleLbl="node1" presStyleIdx="0" presStyleCnt="4">
        <dgm:presLayoutVars>
          <dgm:bulletEnabled val="1"/>
        </dgm:presLayoutVars>
      </dgm:prSet>
      <dgm:spPr/>
    </dgm:pt>
    <dgm:pt modelId="{ABAD8C46-9215-4888-B794-931B4D4938BA}" type="pres">
      <dgm:prSet presAssocID="{46B84C11-07A7-41F5-8B9A-39D0ACB1BF53}" presName="FourNodes_2" presStyleLbl="node1" presStyleIdx="1" presStyleCnt="4">
        <dgm:presLayoutVars>
          <dgm:bulletEnabled val="1"/>
        </dgm:presLayoutVars>
      </dgm:prSet>
      <dgm:spPr/>
    </dgm:pt>
    <dgm:pt modelId="{BE075BA0-7580-4288-A779-AD1432ADF6EA}" type="pres">
      <dgm:prSet presAssocID="{46B84C11-07A7-41F5-8B9A-39D0ACB1BF53}" presName="FourNodes_3" presStyleLbl="node1" presStyleIdx="2" presStyleCnt="4">
        <dgm:presLayoutVars>
          <dgm:bulletEnabled val="1"/>
        </dgm:presLayoutVars>
      </dgm:prSet>
      <dgm:spPr/>
    </dgm:pt>
    <dgm:pt modelId="{33B729F7-541A-4E29-B943-441EE7E50B9C}" type="pres">
      <dgm:prSet presAssocID="{46B84C11-07A7-41F5-8B9A-39D0ACB1BF53}" presName="FourNodes_4" presStyleLbl="node1" presStyleIdx="3" presStyleCnt="4">
        <dgm:presLayoutVars>
          <dgm:bulletEnabled val="1"/>
        </dgm:presLayoutVars>
      </dgm:prSet>
      <dgm:spPr/>
    </dgm:pt>
    <dgm:pt modelId="{66AA882D-5663-4B04-9D8F-44E3471D39B9}" type="pres">
      <dgm:prSet presAssocID="{46B84C11-07A7-41F5-8B9A-39D0ACB1BF53}" presName="FourConn_1-2" presStyleLbl="fgAccFollowNode1" presStyleIdx="0" presStyleCnt="3">
        <dgm:presLayoutVars>
          <dgm:bulletEnabled val="1"/>
        </dgm:presLayoutVars>
      </dgm:prSet>
      <dgm:spPr/>
    </dgm:pt>
    <dgm:pt modelId="{B6273E32-753E-4DFD-BF95-9300F1E93085}" type="pres">
      <dgm:prSet presAssocID="{46B84C11-07A7-41F5-8B9A-39D0ACB1BF53}" presName="FourConn_2-3" presStyleLbl="fgAccFollowNode1" presStyleIdx="1" presStyleCnt="3">
        <dgm:presLayoutVars>
          <dgm:bulletEnabled val="1"/>
        </dgm:presLayoutVars>
      </dgm:prSet>
      <dgm:spPr/>
    </dgm:pt>
    <dgm:pt modelId="{A5B5A9D3-89FE-45AF-B53F-78D8886A1948}" type="pres">
      <dgm:prSet presAssocID="{46B84C11-07A7-41F5-8B9A-39D0ACB1BF53}" presName="FourConn_3-4" presStyleLbl="fgAccFollowNode1" presStyleIdx="2" presStyleCnt="3">
        <dgm:presLayoutVars>
          <dgm:bulletEnabled val="1"/>
        </dgm:presLayoutVars>
      </dgm:prSet>
      <dgm:spPr/>
    </dgm:pt>
    <dgm:pt modelId="{A9D79639-141C-4C7A-A894-4D74D84B8900}" type="pres">
      <dgm:prSet presAssocID="{46B84C11-07A7-41F5-8B9A-39D0ACB1BF53}" presName="FourNodes_1_text" presStyleCnt="0">
        <dgm:presLayoutVars>
          <dgm:bulletEnabled val="1"/>
        </dgm:presLayoutVars>
      </dgm:prSet>
      <dgm:spPr/>
    </dgm:pt>
    <dgm:pt modelId="{33BFD30E-768B-468C-B111-7081B20F43A5}" type="pres">
      <dgm:prSet presAssocID="{46B84C11-07A7-41F5-8B9A-39D0ACB1BF53}" presName="FourNodes_2_text" presStyleCnt="0">
        <dgm:presLayoutVars>
          <dgm:bulletEnabled val="1"/>
        </dgm:presLayoutVars>
      </dgm:prSet>
      <dgm:spPr/>
    </dgm:pt>
    <dgm:pt modelId="{D95C8087-6AF2-4F76-990C-B1FEAC720647}" type="pres">
      <dgm:prSet presAssocID="{46B84C11-07A7-41F5-8B9A-39D0ACB1BF53}" presName="FourNodes_3_text" presStyleCnt="0">
        <dgm:presLayoutVars>
          <dgm:bulletEnabled val="1"/>
        </dgm:presLayoutVars>
      </dgm:prSet>
      <dgm:spPr/>
    </dgm:pt>
    <dgm:pt modelId="{6BC48446-18C0-4D1A-92A4-AD88494052A8}" type="pres">
      <dgm:prSet presAssocID="{46B84C11-07A7-41F5-8B9A-39D0ACB1BF53}" presName="FourNodes_4_text" presStyleCnt="0">
        <dgm:presLayoutVars>
          <dgm:bulletEnabled val="1"/>
        </dgm:presLayoutVars>
      </dgm:prSet>
      <dgm:spPr/>
    </dgm:pt>
  </dgm:ptLst>
  <dgm:cxnLst>
    <dgm:cxn modelId="{9850AF0A-8654-4486-AEBC-A18281F3F58A}" srcId="{46B84C11-07A7-41F5-8B9A-39D0ACB1BF53}" destId="{97A8C2AA-AE5F-4DE0-91B1-F0E85C273E74}" srcOrd="0" destOrd="0" parTransId="{5477065E-AD40-40AD-B851-169D32D6F57B}" sibTransId="{DD01B2A3-2986-44EB-899A-2EB74CB0A2FA}"/>
    <dgm:cxn modelId="{2E7AB236-AFA3-49E3-8202-C6F1D6CC246A}" srcId="{46B84C11-07A7-41F5-8B9A-39D0ACB1BF53}" destId="{D0E70925-1294-467B-B68E-E6FFE7F178E3}" srcOrd="1" destOrd="0" parTransId="{80C26929-DCB1-4309-BE8D-EF0DDE615EF6}" sibTransId="{0A78388B-7F33-423A-9696-6DDE56BC41FD}"/>
    <dgm:cxn modelId="{B6A9323A-F11D-4DDF-9990-4BC8A713EFA5}" srcId="{46B84C11-07A7-41F5-8B9A-39D0ACB1BF53}" destId="{8ED20423-F7C2-4DAC-B9CC-17F08874BF3A}" srcOrd="2" destOrd="0" parTransId="{6A6DCCB9-B9C9-4F02-8372-40D5BB3E2726}" sibTransId="{183EE679-6E63-4B49-9665-FE19B4A2F12A}"/>
    <dgm:cxn modelId="{08972AF4-B250-4AEA-8045-4BF23C90BE6A}" srcId="{46B84C11-07A7-41F5-8B9A-39D0ACB1BF53}" destId="{D4BD55C7-AC3C-43FC-8A67-85D9B43F95ED}" srcOrd="3" destOrd="0" parTransId="{0E3D13F2-5377-4EE3-8062-8626E5770718}" sibTransId="{767768A6-72C8-4B98-98E5-B01A1C804B6A}"/>
    <dgm:cxn modelId="{06DA1961-B636-470B-AA53-D1802CC25ADD}" type="presOf" srcId="{46B84C11-07A7-41F5-8B9A-39D0ACB1BF53}" destId="{EBE81508-B149-4B3C-B231-97BF5F08472D}" srcOrd="0" destOrd="0" presId="urn:microsoft.com/office/officeart/2005/8/layout/vProcess5"/>
    <dgm:cxn modelId="{4A821570-45AC-41AD-9A4A-C8266BDAE98F}" type="presParOf" srcId="{EBE81508-B149-4B3C-B231-97BF5F08472D}" destId="{526F08A7-0F36-4A10-9552-DD6C2051F03D}" srcOrd="0" destOrd="0" presId="urn:microsoft.com/office/officeart/2005/8/layout/vProcess5"/>
    <dgm:cxn modelId="{24425E27-4C82-4C74-BD34-AD912FB3D1A9}" type="presParOf" srcId="{EBE81508-B149-4B3C-B231-97BF5F08472D}" destId="{2945FD75-91B0-4505-9135-C8C7742798E0}" srcOrd="1" destOrd="0" presId="urn:microsoft.com/office/officeart/2005/8/layout/vProcess5"/>
    <dgm:cxn modelId="{6E7D1F84-8DAF-4AB6-8BD3-C886C11E4E12}" type="presOf" srcId="{97A8C2AA-AE5F-4DE0-91B1-F0E85C273E74}" destId="{2945FD75-91B0-4505-9135-C8C7742798E0}" srcOrd="0" destOrd="0" presId="urn:microsoft.com/office/officeart/2005/8/layout/vProcess5"/>
    <dgm:cxn modelId="{6905CB20-AD28-464F-AFB6-5854C71DE2A4}" type="presParOf" srcId="{EBE81508-B149-4B3C-B231-97BF5F08472D}" destId="{ABAD8C46-9215-4888-B794-931B4D4938BA}" srcOrd="2" destOrd="0" presId="urn:microsoft.com/office/officeart/2005/8/layout/vProcess5"/>
    <dgm:cxn modelId="{27FD2346-E64C-4AC5-9F39-E2E435AFE1BB}" type="presOf" srcId="{D0E70925-1294-467B-B68E-E6FFE7F178E3}" destId="{ABAD8C46-9215-4888-B794-931B4D4938BA}" srcOrd="0" destOrd="0" presId="urn:microsoft.com/office/officeart/2005/8/layout/vProcess5"/>
    <dgm:cxn modelId="{C1646C2F-74C5-40A5-8830-318E07457C88}" type="presParOf" srcId="{EBE81508-B149-4B3C-B231-97BF5F08472D}" destId="{BE075BA0-7580-4288-A779-AD1432ADF6EA}" srcOrd="3" destOrd="0" presId="urn:microsoft.com/office/officeart/2005/8/layout/vProcess5"/>
    <dgm:cxn modelId="{175CF343-6ADE-44A0-BEB4-11490C35EBF3}" type="presOf" srcId="{8ED20423-F7C2-4DAC-B9CC-17F08874BF3A}" destId="{BE075BA0-7580-4288-A779-AD1432ADF6EA}" srcOrd="0" destOrd="0" presId="urn:microsoft.com/office/officeart/2005/8/layout/vProcess5"/>
    <dgm:cxn modelId="{A36BD58A-2C2E-4520-8A1C-7F71CBAF56CF}" type="presParOf" srcId="{EBE81508-B149-4B3C-B231-97BF5F08472D}" destId="{33B729F7-541A-4E29-B943-441EE7E50B9C}" srcOrd="4" destOrd="0" presId="urn:microsoft.com/office/officeart/2005/8/layout/vProcess5"/>
    <dgm:cxn modelId="{AEF2D829-7AB6-4B0B-970F-C8CD7E55E073}" type="presOf" srcId="{D4BD55C7-AC3C-43FC-8A67-85D9B43F95ED}" destId="{33B729F7-541A-4E29-B943-441EE7E50B9C}" srcOrd="0" destOrd="0" presId="urn:microsoft.com/office/officeart/2005/8/layout/vProcess5"/>
    <dgm:cxn modelId="{9F93C8A0-A984-492A-9892-70D24FAE7F19}" type="presParOf" srcId="{EBE81508-B149-4B3C-B231-97BF5F08472D}" destId="{66AA882D-5663-4B04-9D8F-44E3471D39B9}" srcOrd="5" destOrd="0" presId="urn:microsoft.com/office/officeart/2005/8/layout/vProcess5"/>
    <dgm:cxn modelId="{35821B1A-BD16-410E-A8E4-E24D93514B81}" type="presOf" srcId="{DD01B2A3-2986-44EB-899A-2EB74CB0A2FA}" destId="{66AA882D-5663-4B04-9D8F-44E3471D39B9}" srcOrd="0" destOrd="0" presId="urn:microsoft.com/office/officeart/2005/8/layout/vProcess5"/>
    <dgm:cxn modelId="{A867D38F-1F3B-4BB3-ADE7-A58E6428B0A7}" type="presParOf" srcId="{EBE81508-B149-4B3C-B231-97BF5F08472D}" destId="{B6273E32-753E-4DFD-BF95-9300F1E93085}" srcOrd="6" destOrd="0" presId="urn:microsoft.com/office/officeart/2005/8/layout/vProcess5"/>
    <dgm:cxn modelId="{AFEA2FF5-52BB-49B6-9367-6D3CEDFE6D82}" type="presOf" srcId="{0A78388B-7F33-423A-9696-6DDE56BC41FD}" destId="{B6273E32-753E-4DFD-BF95-9300F1E93085}" srcOrd="0" destOrd="0" presId="urn:microsoft.com/office/officeart/2005/8/layout/vProcess5"/>
    <dgm:cxn modelId="{CD3207FA-A0C2-49AC-A1BE-8D4FD382E269}" type="presParOf" srcId="{EBE81508-B149-4B3C-B231-97BF5F08472D}" destId="{A5B5A9D3-89FE-45AF-B53F-78D8886A1948}" srcOrd="7" destOrd="0" presId="urn:microsoft.com/office/officeart/2005/8/layout/vProcess5"/>
    <dgm:cxn modelId="{42216CD2-3C75-40DB-8394-3E511165AF6A}" type="presOf" srcId="{183EE679-6E63-4B49-9665-FE19B4A2F12A}" destId="{A5B5A9D3-89FE-45AF-B53F-78D8886A1948}" srcOrd="0" destOrd="0" presId="urn:microsoft.com/office/officeart/2005/8/layout/vProcess5"/>
    <dgm:cxn modelId="{CB75FB22-D7D3-43D0-929D-2A06B4477B24}" type="presParOf" srcId="{EBE81508-B149-4B3C-B231-97BF5F08472D}" destId="{A9D79639-141C-4C7A-A894-4D74D84B8900}" srcOrd="8" destOrd="0" presId="urn:microsoft.com/office/officeart/2005/8/layout/vProcess5"/>
    <dgm:cxn modelId="{E0C17F9B-178E-4930-9441-0243D5C8E433}" type="presOf" srcId="{97A8C2AA-AE5F-4DE0-91B1-F0E85C273E74}" destId="{A9D79639-141C-4C7A-A894-4D74D84B8900}" srcOrd="1" destOrd="0" presId="urn:microsoft.com/office/officeart/2005/8/layout/vProcess5"/>
    <dgm:cxn modelId="{CDED9F16-C179-4763-A255-0C36418972F8}" type="presParOf" srcId="{EBE81508-B149-4B3C-B231-97BF5F08472D}" destId="{33BFD30E-768B-468C-B111-7081B20F43A5}" srcOrd="9" destOrd="0" presId="urn:microsoft.com/office/officeart/2005/8/layout/vProcess5"/>
    <dgm:cxn modelId="{EE7FB1FD-2CA8-4222-8DFE-9CCE037D0343}" type="presOf" srcId="{D0E70925-1294-467B-B68E-E6FFE7F178E3}" destId="{33BFD30E-768B-468C-B111-7081B20F43A5}" srcOrd="1" destOrd="0" presId="urn:microsoft.com/office/officeart/2005/8/layout/vProcess5"/>
    <dgm:cxn modelId="{0DFD115D-1629-425D-88D7-B983C1466F13}" type="presParOf" srcId="{EBE81508-B149-4B3C-B231-97BF5F08472D}" destId="{D95C8087-6AF2-4F76-990C-B1FEAC720647}" srcOrd="10" destOrd="0" presId="urn:microsoft.com/office/officeart/2005/8/layout/vProcess5"/>
    <dgm:cxn modelId="{4CEE2FFA-F42A-481A-A967-32776092BBB3}" type="presOf" srcId="{8ED20423-F7C2-4DAC-B9CC-17F08874BF3A}" destId="{D95C8087-6AF2-4F76-990C-B1FEAC720647}" srcOrd="1" destOrd="0" presId="urn:microsoft.com/office/officeart/2005/8/layout/vProcess5"/>
    <dgm:cxn modelId="{5A33A203-DB1F-4FFE-8684-730CDB276603}" type="presParOf" srcId="{EBE81508-B149-4B3C-B231-97BF5F08472D}" destId="{6BC48446-18C0-4D1A-92A4-AD88494052A8}" srcOrd="11" destOrd="0" presId="urn:microsoft.com/office/officeart/2005/8/layout/vProcess5"/>
    <dgm:cxn modelId="{27F96533-B3D1-4317-9A63-4DEB1D725830}" type="presOf" srcId="{D4BD55C7-AC3C-43FC-8A67-85D9B43F95ED}" destId="{6BC48446-18C0-4D1A-92A4-AD88494052A8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B84C11-07A7-41F5-8B9A-39D0ACB1BF53}" type="doc">
      <dgm:prSet loTypeId="process" loCatId="process" qsTypeId="urn:microsoft.com/office/officeart/2005/8/quickstyle/simple3" qsCatId="simple" csTypeId="urn:microsoft.com/office/officeart/2005/8/colors/colorful1" csCatId="accent1" phldr="0"/>
      <dgm:spPr/>
      <dgm:t>
        <a:bodyPr/>
        <a:p>
          <a:endParaRPr lang="en-US"/>
        </a:p>
      </dgm:t>
    </dgm:pt>
    <dgm:pt modelId="{97A8C2AA-AE5F-4DE0-91B1-F0E85C273E74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>
              <a:latin typeface="Arial Bold" panose="020B0604020202020204" charset="0"/>
              <a:cs typeface="Arial Bold" panose="020B0604020202020204" charset="0"/>
            </a:rPr>
            <a:t>Baseline Model</a:t>
          </a:r>
          <a:r>
            <a:rPr lang="en-US" sz="2400"/>
            <a:t> :</a:t>
          </a:r>
          <a:r>
            <a:rPr lang="en-US" sz="2800"/>
            <a:t>   </a:t>
          </a:r>
          <a:r>
            <a:rPr lang="en-US" sz="2400"/>
            <a:t> 70.35%</a:t>
          </a:r>
          <a:r>
            <a:rPr lang="en-US" sz="2800"/>
            <a:t> </a:t>
          </a:r>
          <a:r>
            <a:rPr lang="en-US" sz="2800"/>
            <a:t/>
          </a:r>
          <a:endParaRPr lang="en-US" sz="2800"/>
        </a:p>
      </dgm:t>
    </dgm:pt>
    <dgm:pt modelId="{5477065E-AD40-40AD-B851-169D32D6F57B}" cxnId="{1B56B933-03C2-4111-A693-4F9142E89AB2}" type="parTrans">
      <dgm:prSet/>
      <dgm:spPr/>
      <dgm:t>
        <a:bodyPr/>
        <a:p>
          <a:endParaRPr lang="en-US"/>
        </a:p>
      </dgm:t>
    </dgm:pt>
    <dgm:pt modelId="{DD01B2A3-2986-44EB-899A-2EB74CB0A2FA}" cxnId="{1B56B933-03C2-4111-A693-4F9142E89AB2}" type="sibTrans">
      <dgm:prSet/>
      <dgm:spPr/>
      <dgm:t>
        <a:bodyPr/>
        <a:p>
          <a:endParaRPr lang="en-US"/>
        </a:p>
      </dgm:t>
    </dgm:pt>
    <dgm:pt modelId="{D0E70925-1294-467B-B68E-E6FFE7F178E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>
              <a:latin typeface="Arial Bold" panose="020B0604020202020204" charset="0"/>
              <a:cs typeface="Arial Bold" panose="020B0604020202020204" charset="0"/>
              <a:sym typeface="+mn-ea"/>
            </a:rPr>
            <a:t>Model after Hyparameter Tunning : </a:t>
          </a:r>
          <a:r>
            <a:rPr lang="en-US" sz="2400">
              <a:latin typeface="Arial" panose="020B0604020202020204" pitchFamily="34" charset="0"/>
              <a:cs typeface="Arial" panose="020B0604020202020204" pitchFamily="34" charset="0"/>
              <a:sym typeface="+mn-ea"/>
            </a:rPr>
            <a:t>71.67%</a:t>
          </a:r>
          <a:r>
            <a:rPr lang="en-US" sz="2800"/>
            <a:t/>
          </a:r>
          <a:endParaRPr lang="en-US" sz="2800"/>
        </a:p>
      </dgm:t>
    </dgm:pt>
    <dgm:pt modelId="{80C26929-DCB1-4309-BE8D-EF0DDE615EF6}" cxnId="{AB57C239-0B28-411D-A89D-848D528E637A}" type="parTrans">
      <dgm:prSet/>
      <dgm:spPr/>
    </dgm:pt>
    <dgm:pt modelId="{0A78388B-7F33-423A-9696-6DDE56BC41FD}" cxnId="{AB57C239-0B28-411D-A89D-848D528E637A}" type="sibTrans">
      <dgm:prSet/>
      <dgm:spPr/>
    </dgm:pt>
    <dgm:pt modelId="{EBE81508-B149-4B3C-B231-97BF5F08472D}" type="pres">
      <dgm:prSet presAssocID="{46B84C11-07A7-41F5-8B9A-39D0ACB1BF53}" presName="outerComposite" presStyleCnt="0">
        <dgm:presLayoutVars>
          <dgm:chMax val="5"/>
          <dgm:dir/>
          <dgm:resizeHandles val="exact"/>
        </dgm:presLayoutVars>
      </dgm:prSet>
      <dgm:spPr/>
    </dgm:pt>
    <dgm:pt modelId="{526F08A7-0F36-4A10-9552-DD6C2051F03D}" type="pres">
      <dgm:prSet presAssocID="{46B84C11-07A7-41F5-8B9A-39D0ACB1BF53}" presName="dummyMaxCanvas" presStyleCnt="0">
        <dgm:presLayoutVars/>
      </dgm:prSet>
      <dgm:spPr/>
    </dgm:pt>
    <dgm:pt modelId="{66A308AF-C47C-407B-9BD7-8016447A93BB}" type="pres">
      <dgm:prSet presAssocID="{46B84C11-07A7-41F5-8B9A-39D0ACB1BF53}" presName="TwoNodes_1" presStyleLbl="node1" presStyleIdx="0" presStyleCnt="2">
        <dgm:presLayoutVars>
          <dgm:bulletEnabled val="1"/>
        </dgm:presLayoutVars>
      </dgm:prSet>
      <dgm:spPr/>
    </dgm:pt>
    <dgm:pt modelId="{24419F03-3083-4853-975C-75F01C8D8564}" type="pres">
      <dgm:prSet presAssocID="{46B84C11-07A7-41F5-8B9A-39D0ACB1BF53}" presName="TwoNodes_2" presStyleLbl="node1" presStyleIdx="1" presStyleCnt="2">
        <dgm:presLayoutVars>
          <dgm:bulletEnabled val="1"/>
        </dgm:presLayoutVars>
      </dgm:prSet>
      <dgm:spPr/>
    </dgm:pt>
    <dgm:pt modelId="{23DBD4C4-0E9D-489F-A1A6-39C22FE5A229}" type="pres">
      <dgm:prSet presAssocID="{46B84C11-07A7-41F5-8B9A-39D0ACB1BF53}" presName="TwoConn_1-2" presStyleLbl="fgAccFollowNode1" presStyleIdx="0" presStyleCnt="1">
        <dgm:presLayoutVars>
          <dgm:bulletEnabled val="1"/>
        </dgm:presLayoutVars>
      </dgm:prSet>
      <dgm:spPr/>
    </dgm:pt>
    <dgm:pt modelId="{56A46CE1-6AD5-41DD-A4C4-39531926EF45}" type="pres">
      <dgm:prSet presAssocID="{46B84C11-07A7-41F5-8B9A-39D0ACB1BF53}" presName="TwoNodes_1_text" presStyleCnt="0">
        <dgm:presLayoutVars>
          <dgm:bulletEnabled val="1"/>
        </dgm:presLayoutVars>
      </dgm:prSet>
      <dgm:spPr/>
    </dgm:pt>
    <dgm:pt modelId="{05F56D3B-6FC6-481E-A785-2F18F8F9DD39}" type="pres">
      <dgm:prSet presAssocID="{46B84C11-07A7-41F5-8B9A-39D0ACB1BF53}" presName="TwoNodes_2_text" presStyleCnt="0">
        <dgm:presLayoutVars>
          <dgm:bulletEnabled val="1"/>
        </dgm:presLayoutVars>
      </dgm:prSet>
      <dgm:spPr/>
    </dgm:pt>
  </dgm:ptLst>
  <dgm:cxnLst>
    <dgm:cxn modelId="{1B56B933-03C2-4111-A693-4F9142E89AB2}" srcId="{46B84C11-07A7-41F5-8B9A-39D0ACB1BF53}" destId="{97A8C2AA-AE5F-4DE0-91B1-F0E85C273E74}" srcOrd="0" destOrd="0" parTransId="{5477065E-AD40-40AD-B851-169D32D6F57B}" sibTransId="{DD01B2A3-2986-44EB-899A-2EB74CB0A2FA}"/>
    <dgm:cxn modelId="{AB57C239-0B28-411D-A89D-848D528E637A}" srcId="{46B84C11-07A7-41F5-8B9A-39D0ACB1BF53}" destId="{D0E70925-1294-467B-B68E-E6FFE7F178E3}" srcOrd="1" destOrd="0" parTransId="{80C26929-DCB1-4309-BE8D-EF0DDE615EF6}" sibTransId="{0A78388B-7F33-423A-9696-6DDE56BC41FD}"/>
    <dgm:cxn modelId="{2CFFC691-D470-4C9E-A41F-64BE098EC0E0}" type="presOf" srcId="{46B84C11-07A7-41F5-8B9A-39D0ACB1BF53}" destId="{EBE81508-B149-4B3C-B231-97BF5F08472D}" srcOrd="0" destOrd="0" presId="urn:microsoft.com/office/officeart/2005/8/layout/vProcess5"/>
    <dgm:cxn modelId="{E2D306AE-C631-4EFA-9001-FA274DB890B7}" type="presParOf" srcId="{EBE81508-B149-4B3C-B231-97BF5F08472D}" destId="{526F08A7-0F36-4A10-9552-DD6C2051F03D}" srcOrd="0" destOrd="0" presId="urn:microsoft.com/office/officeart/2005/8/layout/vProcess5"/>
    <dgm:cxn modelId="{FC4821CC-DFC1-4BF4-95F7-8A8CD35D1419}" type="presParOf" srcId="{EBE81508-B149-4B3C-B231-97BF5F08472D}" destId="{66A308AF-C47C-407B-9BD7-8016447A93BB}" srcOrd="1" destOrd="0" presId="urn:microsoft.com/office/officeart/2005/8/layout/vProcess5"/>
    <dgm:cxn modelId="{49DFDB31-02FB-4FA3-AD5C-01461AB58718}" type="presOf" srcId="{97A8C2AA-AE5F-4DE0-91B1-F0E85C273E74}" destId="{66A308AF-C47C-407B-9BD7-8016447A93BB}" srcOrd="0" destOrd="0" presId="urn:microsoft.com/office/officeart/2005/8/layout/vProcess5"/>
    <dgm:cxn modelId="{3E29004B-7A01-4EDC-9BA8-5C8A63442F6E}" type="presParOf" srcId="{EBE81508-B149-4B3C-B231-97BF5F08472D}" destId="{24419F03-3083-4853-975C-75F01C8D8564}" srcOrd="2" destOrd="0" presId="urn:microsoft.com/office/officeart/2005/8/layout/vProcess5"/>
    <dgm:cxn modelId="{E02D78F9-E389-4611-BB4E-C65E16A839AA}" type="presOf" srcId="{D0E70925-1294-467B-B68E-E6FFE7F178E3}" destId="{24419F03-3083-4853-975C-75F01C8D8564}" srcOrd="0" destOrd="0" presId="urn:microsoft.com/office/officeart/2005/8/layout/vProcess5"/>
    <dgm:cxn modelId="{1F63696D-F859-4989-99F9-685A278478E7}" type="presParOf" srcId="{EBE81508-B149-4B3C-B231-97BF5F08472D}" destId="{23DBD4C4-0E9D-489F-A1A6-39C22FE5A229}" srcOrd="3" destOrd="0" presId="urn:microsoft.com/office/officeart/2005/8/layout/vProcess5"/>
    <dgm:cxn modelId="{69ECF110-6F02-4D7D-9590-321B23B4351E}" type="presOf" srcId="{DD01B2A3-2986-44EB-899A-2EB74CB0A2FA}" destId="{23DBD4C4-0E9D-489F-A1A6-39C22FE5A229}" srcOrd="0" destOrd="0" presId="urn:microsoft.com/office/officeart/2005/8/layout/vProcess5"/>
    <dgm:cxn modelId="{CC6C74FE-5056-4C8C-89F8-F0B8662B6B05}" type="presParOf" srcId="{EBE81508-B149-4B3C-B231-97BF5F08472D}" destId="{56A46CE1-6AD5-41DD-A4C4-39531926EF45}" srcOrd="4" destOrd="0" presId="urn:microsoft.com/office/officeart/2005/8/layout/vProcess5"/>
    <dgm:cxn modelId="{45535021-52B8-4618-BD3D-3CBDBD8072E4}" type="presOf" srcId="{97A8C2AA-AE5F-4DE0-91B1-F0E85C273E74}" destId="{56A46CE1-6AD5-41DD-A4C4-39531926EF45}" srcOrd="1" destOrd="0" presId="urn:microsoft.com/office/officeart/2005/8/layout/vProcess5"/>
    <dgm:cxn modelId="{A4610CB2-64A4-485F-ACE6-BE68D3800BF7}" type="presParOf" srcId="{EBE81508-B149-4B3C-B231-97BF5F08472D}" destId="{05F56D3B-6FC6-481E-A785-2F18F8F9DD39}" srcOrd="5" destOrd="0" presId="urn:microsoft.com/office/officeart/2005/8/layout/vProcess5"/>
    <dgm:cxn modelId="{764D16A5-46F3-4E52-8BB1-B065825E71E5}" type="presOf" srcId="{D0E70925-1294-467B-B68E-E6FFE7F178E3}" destId="{05F56D3B-6FC6-481E-A785-2F18F8F9DD39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B23D42-BC25-41C4-9A3F-A3E78CFB9E1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accent1" phldr="0"/>
      <dgm:spPr/>
    </dgm:pt>
    <dgm:pt modelId="{4B5DF693-4886-4E9C-B265-25DF30A69707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Modeling </a:t>
          </a:r>
          <a:r>
            <a:rPr lang="en-US"/>
            <a:t/>
          </a:r>
          <a:endParaRPr lang="en-US"/>
        </a:p>
      </dgm:t>
    </dgm:pt>
    <dgm:pt modelId="{C45242E4-C1BE-46EE-AFF4-3FF6BC67FF5A}" cxnId="{5EDA5E56-8000-4C6D-BC2C-BA266EC8394E}" type="parTrans">
      <dgm:prSet/>
      <dgm:spPr/>
    </dgm:pt>
    <dgm:pt modelId="{66F3CD11-6360-47FC-B16E-09D287CFF570}" cxnId="{5EDA5E56-8000-4C6D-BC2C-BA266EC8394E}" type="sibTrans">
      <dgm:prSet/>
      <dgm:spPr/>
    </dgm:pt>
    <dgm:pt modelId="{D21DC186-0676-45FC-9354-C0188C2FF39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Optimization</a:t>
          </a:r>
          <a:endParaRPr lang="en-US"/>
        </a:p>
      </dgm:t>
    </dgm:pt>
    <dgm:pt modelId="{33F77309-AEA6-42F5-AB74-D99CE411FBE2}" cxnId="{EABCE73C-CC4C-408A-8FC5-EE9394AA78E8}" type="parTrans">
      <dgm:prSet/>
      <dgm:spPr/>
    </dgm:pt>
    <dgm:pt modelId="{2E62AB09-D0F6-438F-9C66-EA56C3C41BD4}" cxnId="{EABCE73C-CC4C-408A-8FC5-EE9394AA78E8}" type="sibTrans">
      <dgm:prSet/>
      <dgm:spPr/>
    </dgm:pt>
    <dgm:pt modelId="{CB84C01F-80D0-4070-80A6-CB6614DA8F4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Deployment</a:t>
          </a:r>
          <a:r>
            <a:rPr lang="en-US"/>
            <a:t/>
          </a:r>
          <a:endParaRPr lang="en-US"/>
        </a:p>
      </dgm:t>
    </dgm:pt>
    <dgm:pt modelId="{BD679D04-73EA-4B88-AC52-631A0355AF75}" cxnId="{91CE4FF9-9E98-4528-8A1D-DAACA2418CF3}" type="parTrans">
      <dgm:prSet/>
      <dgm:spPr/>
    </dgm:pt>
    <dgm:pt modelId="{3D21CAD6-6F72-4608-B9D4-571910F9A702}" cxnId="{91CE4FF9-9E98-4528-8A1D-DAACA2418CF3}" type="sibTrans">
      <dgm:prSet/>
      <dgm:spPr/>
    </dgm:pt>
    <dgm:pt modelId="{B84BFEFB-261E-437C-AD9E-90ED8A3C8045}" type="pres">
      <dgm:prSet presAssocID="{9DB23D42-BC25-41C4-9A3F-A3E78CFB9E14}" presName="Name0" presStyleCnt="0">
        <dgm:presLayoutVars>
          <dgm:dir/>
          <dgm:resizeHandles val="exact"/>
        </dgm:presLayoutVars>
      </dgm:prSet>
      <dgm:spPr/>
    </dgm:pt>
    <dgm:pt modelId="{1450B55C-E4AF-4C4A-86D5-6F08C883C8A1}" type="pres">
      <dgm:prSet presAssocID="{4B5DF693-4886-4E9C-B265-25DF30A69707}" presName="parTxOnly" presStyleLbl="node1" presStyleIdx="0" presStyleCnt="3">
        <dgm:presLayoutVars>
          <dgm:bulletEnabled val="1"/>
        </dgm:presLayoutVars>
      </dgm:prSet>
      <dgm:spPr/>
    </dgm:pt>
    <dgm:pt modelId="{B9E1FA38-2042-466B-8091-F149A9FE2767}" type="pres">
      <dgm:prSet presAssocID="{66F3CD11-6360-47FC-B16E-09D287CFF570}" presName="parSpace" presStyleCnt="0"/>
      <dgm:spPr/>
    </dgm:pt>
    <dgm:pt modelId="{97ED5984-E182-4084-893A-3007DB7F6057}" type="pres">
      <dgm:prSet presAssocID="{D21DC186-0676-45FC-9354-C0188C2FF392}" presName="parTxOnly" presStyleLbl="node1" presStyleIdx="1" presStyleCnt="3">
        <dgm:presLayoutVars>
          <dgm:bulletEnabled val="1"/>
        </dgm:presLayoutVars>
      </dgm:prSet>
      <dgm:spPr/>
    </dgm:pt>
    <dgm:pt modelId="{D2344F82-2A90-412D-B813-61B1B47F68C7}" type="pres">
      <dgm:prSet presAssocID="{2E62AB09-D0F6-438F-9C66-EA56C3C41BD4}" presName="parSpace" presStyleCnt="0"/>
      <dgm:spPr/>
    </dgm:pt>
    <dgm:pt modelId="{BA1BBACD-C964-4429-B8AC-A0F655E890BE}" type="pres">
      <dgm:prSet presAssocID="{CB84C01F-80D0-4070-80A6-CB6614DA8F48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5EDA5E56-8000-4C6D-BC2C-BA266EC8394E}" srcId="{9DB23D42-BC25-41C4-9A3F-A3E78CFB9E14}" destId="{4B5DF693-4886-4E9C-B265-25DF30A69707}" srcOrd="0" destOrd="0" parTransId="{C45242E4-C1BE-46EE-AFF4-3FF6BC67FF5A}" sibTransId="{66F3CD11-6360-47FC-B16E-09D287CFF570}"/>
    <dgm:cxn modelId="{EABCE73C-CC4C-408A-8FC5-EE9394AA78E8}" srcId="{9DB23D42-BC25-41C4-9A3F-A3E78CFB9E14}" destId="{D21DC186-0676-45FC-9354-C0188C2FF392}" srcOrd="1" destOrd="0" parTransId="{33F77309-AEA6-42F5-AB74-D99CE411FBE2}" sibTransId="{2E62AB09-D0F6-438F-9C66-EA56C3C41BD4}"/>
    <dgm:cxn modelId="{91CE4FF9-9E98-4528-8A1D-DAACA2418CF3}" srcId="{9DB23D42-BC25-41C4-9A3F-A3E78CFB9E14}" destId="{CB84C01F-80D0-4070-80A6-CB6614DA8F48}" srcOrd="2" destOrd="0" parTransId="{BD679D04-73EA-4B88-AC52-631A0355AF75}" sibTransId="{3D21CAD6-6F72-4608-B9D4-571910F9A702}"/>
    <dgm:cxn modelId="{EE2197BA-A6CB-4A5B-9DF3-F7434718AF63}" type="presOf" srcId="{9DB23D42-BC25-41C4-9A3F-A3E78CFB9E14}" destId="{B84BFEFB-261E-437C-AD9E-90ED8A3C8045}" srcOrd="0" destOrd="0" presId="urn:microsoft.com/office/officeart/2005/8/layout/hChevron3"/>
    <dgm:cxn modelId="{0D8B5F49-483A-4043-82B9-1652A8CA01EF}" type="presParOf" srcId="{B84BFEFB-261E-437C-AD9E-90ED8A3C8045}" destId="{1450B55C-E4AF-4C4A-86D5-6F08C883C8A1}" srcOrd="0" destOrd="0" presId="urn:microsoft.com/office/officeart/2005/8/layout/hChevron3"/>
    <dgm:cxn modelId="{AD140763-A533-4B10-9469-CE082D32C9C1}" type="presOf" srcId="{4B5DF693-4886-4E9C-B265-25DF30A69707}" destId="{1450B55C-E4AF-4C4A-86D5-6F08C883C8A1}" srcOrd="0" destOrd="0" presId="urn:microsoft.com/office/officeart/2005/8/layout/hChevron3"/>
    <dgm:cxn modelId="{B68A392C-F552-40D7-94FE-8B36E562219C}" type="presParOf" srcId="{B84BFEFB-261E-437C-AD9E-90ED8A3C8045}" destId="{B9E1FA38-2042-466B-8091-F149A9FE2767}" srcOrd="1" destOrd="0" presId="urn:microsoft.com/office/officeart/2005/8/layout/hChevron3"/>
    <dgm:cxn modelId="{032DE38B-ACF6-43DC-A366-E8FBF12E6748}" type="presParOf" srcId="{B84BFEFB-261E-437C-AD9E-90ED8A3C8045}" destId="{97ED5984-E182-4084-893A-3007DB7F6057}" srcOrd="2" destOrd="0" presId="urn:microsoft.com/office/officeart/2005/8/layout/hChevron3"/>
    <dgm:cxn modelId="{6E7FBCB0-F185-449C-8B9A-97F68AA54679}" type="presOf" srcId="{D21DC186-0676-45FC-9354-C0188C2FF392}" destId="{97ED5984-E182-4084-893A-3007DB7F6057}" srcOrd="0" destOrd="0" presId="urn:microsoft.com/office/officeart/2005/8/layout/hChevron3"/>
    <dgm:cxn modelId="{8CE24F17-B3F2-44C5-9364-5B6177D95B29}" type="presParOf" srcId="{B84BFEFB-261E-437C-AD9E-90ED8A3C8045}" destId="{D2344F82-2A90-412D-B813-61B1B47F68C7}" srcOrd="3" destOrd="0" presId="urn:microsoft.com/office/officeart/2005/8/layout/hChevron3"/>
    <dgm:cxn modelId="{F8BB6644-F03F-4E18-BB37-CE5B98122F51}" type="presParOf" srcId="{B84BFEFB-261E-437C-AD9E-90ED8A3C8045}" destId="{BA1BBACD-C964-4429-B8AC-A0F655E890BE}" srcOrd="4" destOrd="0" presId="urn:microsoft.com/office/officeart/2005/8/layout/hChevron3"/>
    <dgm:cxn modelId="{E8B6FB2D-9881-4993-9ED7-9692ECBEB716}" type="presOf" srcId="{CB84C01F-80D0-4070-80A6-CB6614DA8F48}" destId="{BA1BBACD-C964-4429-B8AC-A0F655E890BE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869555" cy="5140325"/>
        <a:chOff x="0" y="0"/>
        <a:chExt cx="7869555" cy="5140325"/>
      </a:xfrm>
    </dsp:grpSpPr>
    <dsp:sp modelId="{A16E3110-57E1-4619-A55C-DCD0DD5CE084}">
      <dsp:nvSpPr>
        <dsp:cNvPr id="3" name="Chevron 2"/>
        <dsp:cNvSpPr/>
      </dsp:nvSpPr>
      <dsp:spPr bwMode="white">
        <a:xfrm rot="5400000">
          <a:off x="-276205" y="276205"/>
          <a:ext cx="1841369" cy="128895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11430" tIns="11430" rIns="11430" bIns="114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>
              <a:latin typeface="Arial Bold" panose="020B0604020202020204" charset="0"/>
              <a:cs typeface="Arial Bold" panose="020B0604020202020204" charset="0"/>
            </a:rPr>
            <a:t>No Target Column</a:t>
          </a:r>
          <a:endParaRPr lang="en-US" sz="1800" b="1">
            <a:latin typeface="Arial Bold" panose="020B0604020202020204" charset="0"/>
            <a:cs typeface="Arial Bold" panose="020B0604020202020204" charset="0"/>
          </a:endParaRPr>
        </a:p>
      </dsp:txBody>
      <dsp:txXfrm rot="5400000">
        <a:off x="-276205" y="276205"/>
        <a:ext cx="1841369" cy="1288959"/>
      </dsp:txXfrm>
    </dsp:sp>
    <dsp:sp modelId="{544D3F38-216B-445A-B1B9-8008AEDB7A9D}">
      <dsp:nvSpPr>
        <dsp:cNvPr id="4" name="Round Same Side Corner Rectangle 3"/>
        <dsp:cNvSpPr/>
      </dsp:nvSpPr>
      <dsp:spPr bwMode="white">
        <a:xfrm rot="5400000">
          <a:off x="3980812" y="-2691853"/>
          <a:ext cx="1196890" cy="6580596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42240" tIns="12700" rIns="12700" bIns="12700" anchor="ctr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>
              <a:solidFill>
                <a:schemeClr val="dk1"/>
              </a:solidFill>
              <a:latin typeface="Arial Bold" panose="020B0604020202020204" charset="0"/>
              <a:cs typeface="Arial Bold" panose="020B0604020202020204" charset="0"/>
            </a:rPr>
            <a:t>Independent </a:t>
          </a:r>
          <a:r>
            <a:rPr lang="en-US" sz="2000" b="1">
              <a:solidFill>
                <a:schemeClr val="dk1"/>
              </a:solidFill>
              <a:latin typeface="Arial Bold" panose="020B0604020202020204" charset="0"/>
              <a:cs typeface="Arial Bold" panose="020B0604020202020204" charset="0"/>
            </a:rPr>
            <a:t>Columns:</a:t>
          </a:r>
          <a:r>
            <a:rPr lang="en-US" sz="2000">
              <a:solidFill>
                <a:schemeClr val="dk1"/>
              </a:solidFill>
            </a:rPr>
            <a:t> INTEREST + DOWN </a:t>
          </a:r>
          <a:endParaRPr 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>
              <a:solidFill>
                <a:schemeClr val="dk1"/>
              </a:solidFill>
              <a:latin typeface="Arial Bold" panose="020B0604020202020204" charset="0"/>
              <a:cs typeface="Arial Bold" panose="020B0604020202020204" charset="0"/>
            </a:rPr>
            <a:t>Values:</a:t>
          </a:r>
          <a:r>
            <a:rPr lang="en-US" sz="2000">
              <a:solidFill>
                <a:schemeClr val="dk1"/>
              </a:solidFill>
            </a:rPr>
            <a:t> </a:t>
          </a:r>
          <a:r>
            <a:rPr lang="en-US" sz="2000">
              <a:solidFill>
                <a:schemeClr val="dk1"/>
              </a:solidFill>
            </a:rPr>
            <a:t>not at all (1), several days(2), more than half the days(3), nearly every day(4)</a:t>
          </a:r>
          <a:endParaRPr lang="en-US" sz="2000">
            <a:solidFill>
              <a:schemeClr val="dk1"/>
            </a:solidFill>
          </a:endParaRPr>
        </a:p>
      </dsp:txBody>
      <dsp:txXfrm rot="5400000">
        <a:off x="3980812" y="-2691853"/>
        <a:ext cx="1196890" cy="6580596"/>
      </dsp:txXfrm>
    </dsp:sp>
    <dsp:sp modelId="{722E1094-83C7-45E2-B20F-DB9D09AD94F0}">
      <dsp:nvSpPr>
        <dsp:cNvPr id="5" name="Chevron 4"/>
        <dsp:cNvSpPr/>
      </dsp:nvSpPr>
      <dsp:spPr bwMode="white">
        <a:xfrm rot="5400000">
          <a:off x="-276205" y="1925683"/>
          <a:ext cx="1841369" cy="128895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11430" tIns="11430" rIns="11430" bIns="114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>
              <a:latin typeface="Arial Bold" panose="020B0604020202020204" charset="0"/>
              <a:cs typeface="Arial Bold" panose="020B0604020202020204" charset="0"/>
            </a:rPr>
            <a:t>Binary </a:t>
          </a:r>
          <a:r>
            <a:rPr lang="en-US" sz="1800" b="1">
              <a:latin typeface="Arial Bold" panose="020B0604020202020204" charset="0"/>
              <a:cs typeface="Arial Bold" panose="020B0604020202020204" charset="0"/>
            </a:rPr>
            <a:t>Target Column</a:t>
          </a:r>
          <a:r>
            <a:rPr lang="en-US" sz="1400"/>
            <a:t> </a:t>
          </a:r>
          <a:endParaRPr lang="en-US" sz="1400"/>
        </a:p>
      </dsp:txBody>
      <dsp:txXfrm rot="5400000">
        <a:off x="-276205" y="1925683"/>
        <a:ext cx="1841369" cy="1288959"/>
      </dsp:txXfrm>
    </dsp:sp>
    <dsp:sp modelId="{AC67BBE6-9B82-4D3D-BF22-48713AF46E9C}">
      <dsp:nvSpPr>
        <dsp:cNvPr id="6" name="Round Same Side Corner Rectangle 5"/>
        <dsp:cNvSpPr/>
      </dsp:nvSpPr>
      <dsp:spPr bwMode="white">
        <a:xfrm rot="5400000">
          <a:off x="3980812" y="-1042375"/>
          <a:ext cx="1196890" cy="6580596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28016" tIns="11430" rIns="11430" bIns="11430" anchor="ctr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>
              <a:solidFill>
                <a:schemeClr val="dk1"/>
              </a:solidFill>
            </a:rPr>
            <a:t>INTERET + DOWN  </a:t>
          </a:r>
          <a:endParaRPr 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>
              <a:solidFill>
                <a:schemeClr val="dk1"/>
              </a:solidFill>
            </a:rPr>
            <a:t>&gt;=5, Major Depression (Yes)</a:t>
          </a:r>
          <a:endParaRPr 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>
              <a:solidFill>
                <a:schemeClr val="dk1"/>
              </a:solidFill>
            </a:rPr>
            <a:t>&lt;5, Not Diagnosed as Major Depression (No) </a:t>
          </a:r>
          <a:endParaRPr lang="en-US" sz="1800">
            <a:solidFill>
              <a:schemeClr val="dk1"/>
            </a:solidFill>
          </a:endParaRPr>
        </a:p>
      </dsp:txBody>
      <dsp:txXfrm rot="5400000">
        <a:off x="3980812" y="-1042375"/>
        <a:ext cx="1196890" cy="6580596"/>
      </dsp:txXfrm>
    </dsp:sp>
    <dsp:sp modelId="{95C8A2DE-C1F8-4D5A-A3A4-1DC2FA1C0073}">
      <dsp:nvSpPr>
        <dsp:cNvPr id="7" name="Chevron 6"/>
        <dsp:cNvSpPr/>
      </dsp:nvSpPr>
      <dsp:spPr bwMode="white">
        <a:xfrm rot="5400000">
          <a:off x="-276205" y="3575161"/>
          <a:ext cx="1841369" cy="128895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11430" tIns="11430" rIns="11430" bIns="114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>
              <a:latin typeface="Arial Bold" panose="020B0604020202020204" charset="0"/>
              <a:cs typeface="Arial Bold" panose="020B0604020202020204" charset="0"/>
            </a:rPr>
            <a:t>Multi-class Target Column</a:t>
          </a:r>
          <a:endParaRPr lang="en-US" sz="1800" b="1">
            <a:latin typeface="Arial Bold" panose="020B0604020202020204" charset="0"/>
            <a:cs typeface="Arial Bold" panose="020B0604020202020204" charset="0"/>
          </a:endParaRPr>
        </a:p>
      </dsp:txBody>
      <dsp:txXfrm rot="5400000">
        <a:off x="-276205" y="3575161"/>
        <a:ext cx="1841369" cy="1288959"/>
      </dsp:txXfrm>
    </dsp:sp>
    <dsp:sp modelId="{BE17FEF5-EEE1-41BB-96FD-8FBB3FCF3860}">
      <dsp:nvSpPr>
        <dsp:cNvPr id="8" name="Round Same Side Corner Rectangle 7"/>
        <dsp:cNvSpPr/>
      </dsp:nvSpPr>
      <dsp:spPr bwMode="white">
        <a:xfrm rot="5400000">
          <a:off x="3980812" y="607102"/>
          <a:ext cx="1196890" cy="6580596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42240" tIns="12700" rIns="12700" bIns="12700" anchor="ctr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&gt;=5: Major Depression Disorder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&gt;2,&lt;5: Mild Depession 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=2: No Depression</a:t>
          </a:r>
          <a:endParaRPr lang="en-US">
            <a:solidFill>
              <a:schemeClr val="dk1"/>
            </a:solidFill>
          </a:endParaRPr>
        </a:p>
      </dsp:txBody>
      <dsp:txXfrm rot="5400000">
        <a:off x="3980812" y="607102"/>
        <a:ext cx="1196890" cy="6580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869555" cy="5140325"/>
        <a:chOff x="0" y="0"/>
        <a:chExt cx="7869555" cy="5140325"/>
      </a:xfrm>
    </dsp:grpSpPr>
    <dsp:sp modelId="{A16E3110-57E1-4619-A55C-DCD0DD5CE084}">
      <dsp:nvSpPr>
        <dsp:cNvPr id="3" name="Chevron 2"/>
        <dsp:cNvSpPr/>
      </dsp:nvSpPr>
      <dsp:spPr bwMode="white">
        <a:xfrm rot="5400000">
          <a:off x="-276205" y="276205"/>
          <a:ext cx="1841369" cy="128895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11430" tIns="11430" rIns="11430" bIns="114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>
              <a:latin typeface="Arial Bold" panose="020B0604020202020204" charset="0"/>
              <a:cs typeface="Arial Bold" panose="020B0604020202020204" charset="0"/>
            </a:rPr>
            <a:t>No Target Column</a:t>
          </a:r>
          <a:endParaRPr lang="en-US" sz="1800" b="1">
            <a:latin typeface="Arial Bold" panose="020B0604020202020204" charset="0"/>
            <a:cs typeface="Arial Bold" panose="020B0604020202020204" charset="0"/>
          </a:endParaRPr>
        </a:p>
      </dsp:txBody>
      <dsp:txXfrm rot="5400000">
        <a:off x="-276205" y="276205"/>
        <a:ext cx="1841369" cy="1288959"/>
      </dsp:txXfrm>
    </dsp:sp>
    <dsp:sp modelId="{544D3F38-216B-445A-B1B9-8008AEDB7A9D}">
      <dsp:nvSpPr>
        <dsp:cNvPr id="4" name="Round Same Side Corner Rectangle 3"/>
        <dsp:cNvSpPr/>
      </dsp:nvSpPr>
      <dsp:spPr bwMode="white">
        <a:xfrm rot="5400000">
          <a:off x="3980812" y="-2691853"/>
          <a:ext cx="1196890" cy="6580596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42240" tIns="12700" rIns="12700" bIns="12700" anchor="ctr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>
              <a:solidFill>
                <a:schemeClr val="dk1"/>
              </a:solidFill>
              <a:latin typeface="Arial Bold" panose="020B0604020202020204" charset="0"/>
              <a:cs typeface="Arial Bold" panose="020B0604020202020204" charset="0"/>
            </a:rPr>
            <a:t>Independent </a:t>
          </a:r>
          <a:r>
            <a:rPr lang="en-US" sz="2000" b="1">
              <a:solidFill>
                <a:schemeClr val="dk1"/>
              </a:solidFill>
              <a:latin typeface="Arial Bold" panose="020B0604020202020204" charset="0"/>
              <a:cs typeface="Arial Bold" panose="020B0604020202020204" charset="0"/>
            </a:rPr>
            <a:t>Columns:</a:t>
          </a:r>
          <a:r>
            <a:rPr lang="en-US" sz="2000">
              <a:solidFill>
                <a:schemeClr val="dk1"/>
              </a:solidFill>
            </a:rPr>
            <a:t> ANXIOUS + WORRY</a:t>
          </a:r>
          <a:endParaRPr 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>
              <a:solidFill>
                <a:schemeClr val="dk1"/>
              </a:solidFill>
              <a:latin typeface="Arial Bold" panose="020B0604020202020204" charset="0"/>
              <a:cs typeface="Arial Bold" panose="020B0604020202020204" charset="0"/>
            </a:rPr>
            <a:t>Values:</a:t>
          </a:r>
          <a:r>
            <a:rPr lang="en-US" sz="2000">
              <a:solidFill>
                <a:schemeClr val="dk1"/>
              </a:solidFill>
            </a:rPr>
            <a:t> </a:t>
          </a:r>
          <a:r>
            <a:rPr lang="en-US" sz="2000">
              <a:solidFill>
                <a:schemeClr val="dk1"/>
              </a:solidFill>
            </a:rPr>
            <a:t>not at all (1), several days(2), more than half the days(3), nearly every day(4)</a:t>
          </a:r>
          <a:endParaRPr lang="en-US" sz="2000">
            <a:solidFill>
              <a:schemeClr val="dk1"/>
            </a:solidFill>
          </a:endParaRPr>
        </a:p>
      </dsp:txBody>
      <dsp:txXfrm rot="5400000">
        <a:off x="3980812" y="-2691853"/>
        <a:ext cx="1196890" cy="6580596"/>
      </dsp:txXfrm>
    </dsp:sp>
    <dsp:sp modelId="{722E1094-83C7-45E2-B20F-DB9D09AD94F0}">
      <dsp:nvSpPr>
        <dsp:cNvPr id="5" name="Chevron 4"/>
        <dsp:cNvSpPr/>
      </dsp:nvSpPr>
      <dsp:spPr bwMode="white">
        <a:xfrm rot="5400000">
          <a:off x="-276205" y="1925683"/>
          <a:ext cx="1841369" cy="128895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11430" tIns="11430" rIns="11430" bIns="114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>
              <a:latin typeface="Arial Bold" panose="020B0604020202020204" charset="0"/>
              <a:cs typeface="Arial Bold" panose="020B0604020202020204" charset="0"/>
            </a:rPr>
            <a:t>Binary </a:t>
          </a:r>
          <a:r>
            <a:rPr lang="en-US" sz="1800" b="1">
              <a:latin typeface="Arial Bold" panose="020B0604020202020204" charset="0"/>
              <a:cs typeface="Arial Bold" panose="020B0604020202020204" charset="0"/>
            </a:rPr>
            <a:t>Target Column</a:t>
          </a:r>
          <a:r>
            <a:rPr lang="en-US" sz="1400"/>
            <a:t> </a:t>
          </a:r>
          <a:endParaRPr lang="en-US" sz="1400"/>
        </a:p>
      </dsp:txBody>
      <dsp:txXfrm rot="5400000">
        <a:off x="-276205" y="1925683"/>
        <a:ext cx="1841369" cy="1288959"/>
      </dsp:txXfrm>
    </dsp:sp>
    <dsp:sp modelId="{AC67BBE6-9B82-4D3D-BF22-48713AF46E9C}">
      <dsp:nvSpPr>
        <dsp:cNvPr id="6" name="Round Same Side Corner Rectangle 5"/>
        <dsp:cNvSpPr/>
      </dsp:nvSpPr>
      <dsp:spPr bwMode="white">
        <a:xfrm rot="5400000">
          <a:off x="3980812" y="-1042375"/>
          <a:ext cx="1196890" cy="6580596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28016" tIns="11430" rIns="11430" bIns="11430" anchor="ctr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>
              <a:solidFill>
                <a:schemeClr val="dk1"/>
              </a:solidFill>
            </a:rPr>
            <a:t>ANXIOUS +WORRY</a:t>
          </a:r>
          <a:r>
            <a:rPr lang="en-US" sz="1800">
              <a:solidFill>
                <a:schemeClr val="dk1"/>
              </a:solidFill>
            </a:rPr>
            <a:t> </a:t>
          </a:r>
          <a:endParaRPr 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>
              <a:solidFill>
                <a:schemeClr val="dk1"/>
              </a:solidFill>
            </a:rPr>
            <a:t>&gt;=5, Generalized Anxiery Disorder(Yes)</a:t>
          </a:r>
          <a:endParaRPr 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>
              <a:solidFill>
                <a:schemeClr val="dk1"/>
              </a:solidFill>
            </a:rPr>
            <a:t>&lt;5, Not Diagnosed (No) </a:t>
          </a:r>
          <a:endParaRPr lang="en-US" sz="1800">
            <a:solidFill>
              <a:schemeClr val="dk1"/>
            </a:solidFill>
          </a:endParaRPr>
        </a:p>
      </dsp:txBody>
      <dsp:txXfrm rot="5400000">
        <a:off x="3980812" y="-1042375"/>
        <a:ext cx="1196890" cy="6580596"/>
      </dsp:txXfrm>
    </dsp:sp>
    <dsp:sp modelId="{95C8A2DE-C1F8-4D5A-A3A4-1DC2FA1C0073}">
      <dsp:nvSpPr>
        <dsp:cNvPr id="7" name="Chevron 6"/>
        <dsp:cNvSpPr/>
      </dsp:nvSpPr>
      <dsp:spPr bwMode="white">
        <a:xfrm rot="5400000">
          <a:off x="-276205" y="3575161"/>
          <a:ext cx="1841369" cy="128895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11430" tIns="11430" rIns="11430" bIns="114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>
              <a:latin typeface="Arial Bold" panose="020B0604020202020204" charset="0"/>
              <a:cs typeface="Arial Bold" panose="020B0604020202020204" charset="0"/>
            </a:rPr>
            <a:t>Multi-class Target Column</a:t>
          </a:r>
          <a:endParaRPr lang="en-US" sz="1800" b="1">
            <a:latin typeface="Arial Bold" panose="020B0604020202020204" charset="0"/>
            <a:cs typeface="Arial Bold" panose="020B0604020202020204" charset="0"/>
          </a:endParaRPr>
        </a:p>
      </dsp:txBody>
      <dsp:txXfrm rot="5400000">
        <a:off x="-276205" y="3575161"/>
        <a:ext cx="1841369" cy="1288959"/>
      </dsp:txXfrm>
    </dsp:sp>
    <dsp:sp modelId="{BE17FEF5-EEE1-41BB-96FD-8FBB3FCF3860}">
      <dsp:nvSpPr>
        <dsp:cNvPr id="8" name="Round Same Side Corner Rectangle 7"/>
        <dsp:cNvSpPr/>
      </dsp:nvSpPr>
      <dsp:spPr bwMode="white">
        <a:xfrm rot="5400000">
          <a:off x="3980812" y="607102"/>
          <a:ext cx="1196890" cy="6580596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42240" tIns="12700" rIns="12700" bIns="12700" anchor="ctr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&gt;=5: </a:t>
          </a:r>
          <a:r>
            <a:rPr lang="en-US">
              <a:solidFill>
                <a:schemeClr val="dk1"/>
              </a:solidFill>
            </a:rPr>
            <a:t>Generalized </a:t>
          </a:r>
          <a:r>
            <a:rPr lang="en-US">
              <a:solidFill>
                <a:schemeClr val="dk1"/>
              </a:solidFill>
            </a:rPr>
            <a:t>Anxiety Disorder 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&gt;2,&lt;5: Mild Anxiety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=2: No </a:t>
          </a:r>
          <a:r>
            <a:rPr lang="en-US">
              <a:solidFill>
                <a:schemeClr val="dk1"/>
              </a:solidFill>
            </a:rPr>
            <a:t>Anxiety</a:t>
          </a:r>
          <a:endParaRPr lang="en-US">
            <a:solidFill>
              <a:schemeClr val="dk1"/>
            </a:solidFill>
          </a:endParaRPr>
        </a:p>
      </dsp:txBody>
      <dsp:txXfrm rot="5400000">
        <a:off x="3980812" y="607102"/>
        <a:ext cx="1196890" cy="65805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750810" cy="4624705"/>
        <a:chOff x="0" y="0"/>
        <a:chExt cx="7750810" cy="4624705"/>
      </a:xfrm>
    </dsp:grpSpPr>
    <dsp:sp modelId="{04908B2C-437C-40FA-80FF-D2030DBE5F6E}">
      <dsp:nvSpPr>
        <dsp:cNvPr id="3" name="Rounded Rectangle 2"/>
        <dsp:cNvSpPr/>
      </dsp:nvSpPr>
      <dsp:spPr bwMode="white">
        <a:xfrm>
          <a:off x="0" y="0"/>
          <a:ext cx="2460575" cy="462470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accent3">
            <a:tint val="40000"/>
          </a:schemeClr>
        </a:fillRef>
        <a:effectRef idx="1">
          <a:scrgbClr r="0" g="0" b="0"/>
        </a:effectRef>
        <a:fontRef idx="minor"/>
      </dsp:style>
      <dsp:txBody>
        <a:bodyPr vert="horz" wrap="square" lIns="106680" tIns="106680" rIns="106680" bIns="1066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>
              <a:solidFill>
                <a:schemeClr val="accent2"/>
              </a:solidFill>
              <a:latin typeface="Arial Bold" panose="020B0604020202020204" charset="0"/>
              <a:cs typeface="Arial Bold" panose="020B0604020202020204" charset="0"/>
            </a:rPr>
            <a:t>Label Encoding</a:t>
          </a:r>
          <a:endParaRPr lang="en-US" sz="2800" b="1">
            <a:solidFill>
              <a:schemeClr val="accent2"/>
            </a:solidFill>
            <a:latin typeface="Arial Bold" panose="020B0604020202020204" charset="0"/>
            <a:cs typeface="Arial Bold" panose="020B0604020202020204" charset="0"/>
          </a:endParaRPr>
        </a:p>
      </dsp:txBody>
      <dsp:txXfrm>
        <a:off x="0" y="0"/>
        <a:ext cx="2460575" cy="4624705"/>
      </dsp:txXfrm>
    </dsp:sp>
    <dsp:sp modelId="{DC46F4F0-32EC-4B5C-8549-2376002EC6E2}">
      <dsp:nvSpPr>
        <dsp:cNvPr id="4" name="Rounded Rectangle 3"/>
        <dsp:cNvSpPr/>
      </dsp:nvSpPr>
      <dsp:spPr bwMode="white">
        <a:xfrm>
          <a:off x="246057" y="1387412"/>
          <a:ext cx="1968460" cy="1395670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0800" tIns="38100" rIns="50800" bIns="3810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rPr>
            <a:t>Target Columns</a:t>
          </a:r>
          <a:endParaRPr lang="en-US" sz="2000" b="1">
            <a:solidFill>
              <a:schemeClr val="tx1"/>
            </a:solidFill>
            <a:latin typeface="Arial Bold" panose="020B0604020202020204" charset="0"/>
            <a:cs typeface="Arial Bold" panose="020B0604020202020204" charset="0"/>
          </a:endParaRPr>
        </a:p>
      </dsp:txBody>
      <dsp:txXfrm>
        <a:off x="246057" y="1387412"/>
        <a:ext cx="1968460" cy="1395670"/>
      </dsp:txXfrm>
    </dsp:sp>
    <dsp:sp modelId="{571097C8-67AC-4F41-8E95-594D2694B54B}">
      <dsp:nvSpPr>
        <dsp:cNvPr id="5" name="Rounded Rectangle 4"/>
        <dsp:cNvSpPr/>
      </dsp:nvSpPr>
      <dsp:spPr bwMode="white">
        <a:xfrm>
          <a:off x="246057" y="2997800"/>
          <a:ext cx="1968460" cy="1395670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>
            <a:hueOff val="-564000"/>
            <a:satOff val="1804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43180" tIns="32384" rIns="43180" bIns="32384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Arial Bold" panose="020B0604020202020204" charset="0"/>
              <a:cs typeface="Arial Bold" panose="020B0604020202020204" charset="0"/>
            </a:rPr>
            <a:t>1</a:t>
          </a:r>
          <a:endParaRPr lang="en-US" b="1">
            <a:latin typeface="Arial Bold" panose="020B0604020202020204" charset="0"/>
            <a:cs typeface="Arial Bold" panose="020B0604020202020204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Arial Bold" panose="020B0604020202020204" charset="0"/>
              <a:cs typeface="Arial Bold" panose="020B0604020202020204" charset="0"/>
            </a:rPr>
            <a:t>2</a:t>
          </a:r>
          <a:endParaRPr lang="en-US" b="1">
            <a:latin typeface="Arial Bold" panose="020B0604020202020204" charset="0"/>
            <a:cs typeface="Arial Bold" panose="020B0604020202020204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Arial Bold" panose="020B0604020202020204" charset="0"/>
              <a:cs typeface="Arial Bold" panose="020B0604020202020204" charset="0"/>
            </a:rPr>
            <a:t>3</a:t>
          </a:r>
          <a:endParaRPr lang="en-US" b="1">
            <a:latin typeface="Arial Bold" panose="020B0604020202020204" charset="0"/>
            <a:cs typeface="Arial Bold" panose="020B0604020202020204" charset="0"/>
          </a:endParaRPr>
        </a:p>
      </dsp:txBody>
      <dsp:txXfrm>
        <a:off x="246057" y="2997800"/>
        <a:ext cx="1968460" cy="1395670"/>
      </dsp:txXfrm>
    </dsp:sp>
    <dsp:sp modelId="{4575CCA1-32D3-44EE-AC9C-084C34CAB5C5}">
      <dsp:nvSpPr>
        <dsp:cNvPr id="6" name="Rounded Rectangle 5"/>
        <dsp:cNvSpPr/>
      </dsp:nvSpPr>
      <dsp:spPr bwMode="white">
        <a:xfrm>
          <a:off x="2645118" y="0"/>
          <a:ext cx="2460575" cy="462470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accent3">
            <a:tint val="40000"/>
          </a:schemeClr>
        </a:fillRef>
        <a:effectRef idx="1">
          <a:scrgbClr r="0" g="0" b="0"/>
        </a:effectRef>
        <a:fontRef idx="minor"/>
      </dsp:style>
      <dsp:txBody>
        <a:bodyPr vert="horz" wrap="square" lIns="106680" tIns="106680" rIns="106680" bIns="1066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>
              <a:solidFill>
                <a:schemeClr val="accent2"/>
              </a:solidFill>
              <a:latin typeface="Arial Bold" panose="020B0604020202020204" charset="0"/>
              <a:cs typeface="Arial Bold" panose="020B0604020202020204" charset="0"/>
            </a:rPr>
            <a:t>Oridinal Encoding</a:t>
          </a:r>
          <a:endParaRPr lang="en-US" sz="2800" b="1">
            <a:solidFill>
              <a:schemeClr val="accent2"/>
            </a:solidFill>
            <a:latin typeface="Arial Bold" panose="020B0604020202020204" charset="0"/>
            <a:cs typeface="Arial Bold" panose="020B0604020202020204" charset="0"/>
          </a:endParaRPr>
        </a:p>
      </dsp:txBody>
      <dsp:txXfrm>
        <a:off x="2645118" y="0"/>
        <a:ext cx="2460575" cy="4624705"/>
      </dsp:txXfrm>
    </dsp:sp>
    <dsp:sp modelId="{771C54E6-F3B7-4393-A450-C050862B1284}">
      <dsp:nvSpPr>
        <dsp:cNvPr id="7" name="Rounded Rectangle 6"/>
        <dsp:cNvSpPr/>
      </dsp:nvSpPr>
      <dsp:spPr bwMode="white">
        <a:xfrm>
          <a:off x="2891175" y="1387412"/>
          <a:ext cx="1968460" cy="1395670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>
            <a:hueOff val="-1128000"/>
            <a:satOff val="3608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50800" tIns="38100" rIns="50800" bIns="3810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>
              <a:latin typeface="Arial Bold" panose="020B0604020202020204" charset="0"/>
              <a:cs typeface="Arial Bold" panose="020B0604020202020204" charset="0"/>
            </a:rPr>
            <a:t>Income,</a:t>
          </a:r>
          <a:endParaRPr lang="en-US" sz="2000" b="1">
            <a:latin typeface="Arial Bold" panose="020B0604020202020204" charset="0"/>
            <a:cs typeface="Arial Bold" panose="020B0604020202020204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>
              <a:latin typeface="Arial Bold" panose="020B0604020202020204" charset="0"/>
              <a:cs typeface="Arial Bold" panose="020B0604020202020204" charset="0"/>
            </a:rPr>
            <a:t>Education,</a:t>
          </a:r>
          <a:endParaRPr lang="en-US" sz="2000" b="1">
            <a:latin typeface="Arial Bold" panose="020B0604020202020204" charset="0"/>
            <a:cs typeface="Arial Bold" panose="020B0604020202020204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>
              <a:latin typeface="Arial Bold" panose="020B0604020202020204" charset="0"/>
              <a:cs typeface="Arial Bold" panose="020B0604020202020204" charset="0"/>
            </a:rPr>
            <a:t>etc</a:t>
          </a:r>
          <a:endParaRPr lang="en-US" sz="2000" b="1">
            <a:latin typeface="Arial Bold" panose="020B0604020202020204" charset="0"/>
            <a:cs typeface="Arial Bold" panose="020B0604020202020204" charset="0"/>
          </a:endParaRPr>
        </a:p>
      </dsp:txBody>
      <dsp:txXfrm>
        <a:off x="2891175" y="1387412"/>
        <a:ext cx="1968460" cy="1395670"/>
      </dsp:txXfrm>
    </dsp:sp>
    <dsp:sp modelId="{F7C89A34-7AD5-4D3B-8522-2F1A5128D525}">
      <dsp:nvSpPr>
        <dsp:cNvPr id="8" name="Rounded Rectangle 7"/>
        <dsp:cNvSpPr/>
      </dsp:nvSpPr>
      <dsp:spPr bwMode="white">
        <a:xfrm>
          <a:off x="2891175" y="2997800"/>
          <a:ext cx="1968460" cy="1395670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>
            <a:hueOff val="-1692000"/>
            <a:satOff val="5412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43180" tIns="32384" rIns="43180" bIns="32384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Arial Bold" panose="020B0604020202020204" charset="0"/>
              <a:cs typeface="Arial Bold" panose="020B0604020202020204" charset="0"/>
            </a:rPr>
            <a:t>1,2,3,4,5,6</a:t>
          </a:r>
          <a:endParaRPr lang="en-US" b="1">
            <a:latin typeface="Arial Bold" panose="020B0604020202020204" charset="0"/>
            <a:cs typeface="Arial Bold" panose="020B0604020202020204" charset="0"/>
          </a:endParaRPr>
        </a:p>
      </dsp:txBody>
      <dsp:txXfrm>
        <a:off x="2891175" y="2997800"/>
        <a:ext cx="1968460" cy="1395670"/>
      </dsp:txXfrm>
    </dsp:sp>
    <dsp:sp modelId="{3822D433-9B3C-4D19-8361-EAD25DE3029E}">
      <dsp:nvSpPr>
        <dsp:cNvPr id="9" name="Rounded Rectangle 8"/>
        <dsp:cNvSpPr/>
      </dsp:nvSpPr>
      <dsp:spPr bwMode="white">
        <a:xfrm>
          <a:off x="5290235" y="0"/>
          <a:ext cx="2460575" cy="462470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accent3">
            <a:tint val="40000"/>
          </a:schemeClr>
        </a:fillRef>
        <a:effectRef idx="1">
          <a:scrgbClr r="0" g="0" b="0"/>
        </a:effectRef>
        <a:fontRef idx="minor"/>
      </dsp:style>
      <dsp:txBody>
        <a:bodyPr vert="horz" wrap="square" lIns="106680" tIns="106680" rIns="106680" bIns="1066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>
              <a:solidFill>
                <a:schemeClr val="accent2"/>
              </a:solidFill>
              <a:latin typeface="Arial Bold" panose="020B0604020202020204" charset="0"/>
              <a:cs typeface="Arial Bold" panose="020B0604020202020204" charset="0"/>
            </a:rPr>
            <a:t>One-hot Encoding</a:t>
          </a:r>
          <a:endParaRPr lang="en-US" sz="2800" b="1">
            <a:solidFill>
              <a:schemeClr val="accent2"/>
            </a:solidFill>
            <a:latin typeface="Arial Bold" panose="020B0604020202020204" charset="0"/>
            <a:cs typeface="Arial Bold" panose="020B0604020202020204" charset="0"/>
          </a:endParaRPr>
        </a:p>
      </dsp:txBody>
      <dsp:txXfrm>
        <a:off x="5290235" y="0"/>
        <a:ext cx="2460575" cy="4624705"/>
      </dsp:txXfrm>
    </dsp:sp>
    <dsp:sp modelId="{774E3FFC-2AD5-45C5-8D5F-74B73930BC08}">
      <dsp:nvSpPr>
        <dsp:cNvPr id="10" name="Rounded Rectangle 9"/>
        <dsp:cNvSpPr/>
      </dsp:nvSpPr>
      <dsp:spPr bwMode="white">
        <a:xfrm>
          <a:off x="5536293" y="1387412"/>
          <a:ext cx="1968460" cy="1395670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>
            <a:hueOff val="-2256000"/>
            <a:satOff val="7216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43180" tIns="32384" rIns="43180" bIns="32384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Arial Bold" panose="020B0604020202020204" charset="0"/>
              <a:cs typeface="Arial Bold" panose="020B0604020202020204" charset="0"/>
            </a:rPr>
            <a:t>Binary Variable,</a:t>
          </a:r>
          <a:endParaRPr lang="en-US" b="1">
            <a:latin typeface="Arial Bold" panose="020B0604020202020204" charset="0"/>
            <a:cs typeface="Arial Bold" panose="020B0604020202020204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Arial Bold" panose="020B0604020202020204" charset="0"/>
              <a:cs typeface="Arial Bold" panose="020B0604020202020204" charset="0"/>
            </a:rPr>
            <a:t>Nominal Vairables</a:t>
          </a:r>
          <a:endParaRPr lang="en-US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5536293" y="1387412"/>
        <a:ext cx="1968460" cy="1395670"/>
      </dsp:txXfrm>
    </dsp:sp>
    <dsp:sp modelId="{AAEF3222-D122-4D41-B071-DD1F36268F7C}">
      <dsp:nvSpPr>
        <dsp:cNvPr id="11" name="Rounded Rectangle 10"/>
        <dsp:cNvSpPr/>
      </dsp:nvSpPr>
      <dsp:spPr bwMode="white">
        <a:xfrm>
          <a:off x="5536293" y="2997800"/>
          <a:ext cx="1968460" cy="1395670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>
            <a:hueOff val="-2820000"/>
            <a:satOff val="902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43180" tIns="32384" rIns="43180" bIns="32384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Arial Bold" panose="020B0604020202020204" charset="0"/>
              <a:cs typeface="Arial Bold" panose="020B0604020202020204" charset="0"/>
            </a:rPr>
            <a:t>1 and 0;</a:t>
          </a:r>
          <a:endParaRPr lang="en-US" b="1">
            <a:latin typeface="Arial Bold" panose="020B0604020202020204" charset="0"/>
            <a:cs typeface="Arial Bold" panose="020B0604020202020204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latin typeface="Arial Bold" panose="020B0604020202020204" charset="0"/>
              <a:cs typeface="Arial Bold" panose="020B0604020202020204" charset="0"/>
            </a:rPr>
            <a:t>Dummies</a:t>
          </a:r>
          <a:endParaRPr lang="en-US" b="1">
            <a:latin typeface="Arial Bold" panose="020B0604020202020204" charset="0"/>
            <a:cs typeface="Arial Bold" panose="020B0604020202020204" charset="0"/>
          </a:endParaRPr>
        </a:p>
      </dsp:txBody>
      <dsp:txXfrm>
        <a:off x="5536293" y="2997800"/>
        <a:ext cx="1968460" cy="1395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A16E3110-57E1-4619-A55C-DCD0DD5CE084}">
      <dsp:nvSpPr>
        <dsp:cNvPr id="3" name="Chevron 2"/>
        <dsp:cNvSpPr/>
      </dsp:nvSpPr>
      <dsp:spPr bwMode="white">
        <a:xfrm rot="5400000">
          <a:off x="-290039" y="290039"/>
          <a:ext cx="1933591" cy="1353514"/>
        </a:xfrm>
        <a:prstGeom prst="chevron">
          <a:avLst/>
        </a:prstGeom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Preprocessing</a:t>
          </a:r>
          <a:endParaRPr lang="en-US"/>
        </a:p>
      </dsp:txBody>
      <dsp:txXfrm rot="5400000">
        <a:off x="-290039" y="290039"/>
        <a:ext cx="1933591" cy="1353514"/>
      </dsp:txXfrm>
    </dsp:sp>
    <dsp:sp modelId="{544D3F38-216B-445A-B1B9-8008AEDB7A9D}">
      <dsp:nvSpPr>
        <dsp:cNvPr id="4" name="Round Same Side Corner Rectangle 3"/>
        <dsp:cNvSpPr/>
      </dsp:nvSpPr>
      <dsp:spPr bwMode="white">
        <a:xfrm rot="5400000">
          <a:off x="4112340" y="-2758826"/>
          <a:ext cx="1256834" cy="6774486"/>
        </a:xfrm>
        <a:prstGeom prst="round2SameRect">
          <a:avLst/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227584" tIns="20320" rIns="20320" bIns="20320" anchor="ctr"/>
        <a:lstStyle>
          <a:lvl1pPr algn="l">
            <a:defRPr sz="3200"/>
          </a:lvl1pPr>
          <a:lvl2pPr marL="285750" indent="-285750" algn="l">
            <a:defRPr sz="3200"/>
          </a:lvl2pPr>
          <a:lvl3pPr marL="571500" indent="-285750" algn="l">
            <a:defRPr sz="3200"/>
          </a:lvl3pPr>
          <a:lvl4pPr marL="857250" indent="-285750" algn="l">
            <a:defRPr sz="3200"/>
          </a:lvl4pPr>
          <a:lvl5pPr marL="1143000" indent="-285750" algn="l">
            <a:defRPr sz="3200"/>
          </a:lvl5pPr>
          <a:lvl6pPr marL="1428750" indent="-285750" algn="l">
            <a:defRPr sz="3200"/>
          </a:lvl6pPr>
          <a:lvl7pPr marL="1714500" indent="-285750" algn="l">
            <a:defRPr sz="3200"/>
          </a:lvl7pPr>
          <a:lvl8pPr marL="2000250" indent="-285750" algn="l">
            <a:defRPr sz="3200"/>
          </a:lvl8pPr>
          <a:lvl9pPr marL="2286000" indent="-285750" algn="l">
            <a:defRPr sz="3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Data Validation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Handling Missing Values</a:t>
          </a:r>
          <a:endParaRPr lang="en-US">
            <a:solidFill>
              <a:schemeClr val="dk1"/>
            </a:solidFill>
          </a:endParaRPr>
        </a:p>
      </dsp:txBody>
      <dsp:txXfrm rot="5400000">
        <a:off x="4112340" y="-2758826"/>
        <a:ext cx="1256834" cy="6774486"/>
      </dsp:txXfrm>
    </dsp:sp>
    <dsp:sp modelId="{722E1094-83C7-45E2-B20F-DB9D09AD94F0}">
      <dsp:nvSpPr>
        <dsp:cNvPr id="5" name="Chevron 4"/>
        <dsp:cNvSpPr/>
      </dsp:nvSpPr>
      <dsp:spPr bwMode="white">
        <a:xfrm rot="5400000">
          <a:off x="-290039" y="2032471"/>
          <a:ext cx="1933591" cy="1353514"/>
        </a:xfrm>
        <a:prstGeom prst="chevron">
          <a:avLst/>
        </a:prstGeom>
      </dsp:spPr>
      <dsp:style>
        <a:lnRef idx="2">
          <a:schemeClr val="accent3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Visualization</a:t>
          </a:r>
          <a:endParaRPr lang="en-US"/>
        </a:p>
      </dsp:txBody>
      <dsp:txXfrm rot="5400000">
        <a:off x="-290039" y="2032471"/>
        <a:ext cx="1933591" cy="1353514"/>
      </dsp:txXfrm>
    </dsp:sp>
    <dsp:sp modelId="{AC67BBE6-9B82-4D3D-BF22-48713AF46E9C}">
      <dsp:nvSpPr>
        <dsp:cNvPr id="6" name="Round Same Side Corner Rectangle 5"/>
        <dsp:cNvSpPr/>
      </dsp:nvSpPr>
      <dsp:spPr bwMode="white">
        <a:xfrm rot="5400000">
          <a:off x="4112340" y="-1016394"/>
          <a:ext cx="1256834" cy="6774486"/>
        </a:xfrm>
        <a:prstGeom prst="round2SameRect">
          <a:avLst/>
        </a:prstGeom>
      </dsp:spPr>
      <dsp:style>
        <a:lnRef idx="2">
          <a:schemeClr val="accent3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227584" tIns="20320" rIns="20320" bIns="20320" anchor="ctr"/>
        <a:lstStyle>
          <a:lvl1pPr algn="l">
            <a:defRPr sz="3200"/>
          </a:lvl1pPr>
          <a:lvl2pPr marL="285750" indent="-285750" algn="l">
            <a:defRPr sz="3200"/>
          </a:lvl2pPr>
          <a:lvl3pPr marL="571500" indent="-285750" algn="l">
            <a:defRPr sz="3200"/>
          </a:lvl3pPr>
          <a:lvl4pPr marL="857250" indent="-285750" algn="l">
            <a:defRPr sz="3200"/>
          </a:lvl4pPr>
          <a:lvl5pPr marL="1143000" indent="-285750" algn="l">
            <a:defRPr sz="3200"/>
          </a:lvl5pPr>
          <a:lvl6pPr marL="1428750" indent="-285750" algn="l">
            <a:defRPr sz="3200"/>
          </a:lvl6pPr>
          <a:lvl7pPr marL="1714500" indent="-285750" algn="l">
            <a:defRPr sz="3200"/>
          </a:lvl7pPr>
          <a:lvl8pPr marL="2000250" indent="-285750" algn="l">
            <a:defRPr sz="3200"/>
          </a:lvl8pPr>
          <a:lvl9pPr marL="2286000" indent="-285750" algn="l">
            <a:defRPr sz="3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Exploratory Data Analaysis (EDA)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Dashboard Creation</a:t>
          </a:r>
          <a:endParaRPr lang="en-US">
            <a:solidFill>
              <a:schemeClr val="dk1"/>
            </a:solidFill>
          </a:endParaRPr>
        </a:p>
      </dsp:txBody>
      <dsp:txXfrm rot="5400000">
        <a:off x="4112340" y="-1016394"/>
        <a:ext cx="1256834" cy="6774486"/>
      </dsp:txXfrm>
    </dsp:sp>
    <dsp:sp modelId="{95C8A2DE-C1F8-4D5A-A3A4-1DC2FA1C0073}">
      <dsp:nvSpPr>
        <dsp:cNvPr id="7" name="Chevron 6"/>
        <dsp:cNvSpPr/>
      </dsp:nvSpPr>
      <dsp:spPr bwMode="white">
        <a:xfrm rot="5400000">
          <a:off x="-290039" y="3774903"/>
          <a:ext cx="1933591" cy="1353514"/>
        </a:xfrm>
        <a:prstGeom prst="chevron">
          <a:avLst/>
        </a:prstGeom>
      </dsp:spPr>
      <dsp:style>
        <a:lnRef idx="2">
          <a:schemeClr val="accent4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Feature Engineering</a:t>
          </a:r>
          <a:endParaRPr lang="en-US"/>
        </a:p>
      </dsp:txBody>
      <dsp:txXfrm rot="5400000">
        <a:off x="-290039" y="3774903"/>
        <a:ext cx="1933591" cy="1353514"/>
      </dsp:txXfrm>
    </dsp:sp>
    <dsp:sp modelId="{BE17FEF5-EEE1-41BB-96FD-8FBB3FCF3860}">
      <dsp:nvSpPr>
        <dsp:cNvPr id="8" name="Round Same Side Corner Rectangle 7"/>
        <dsp:cNvSpPr/>
      </dsp:nvSpPr>
      <dsp:spPr bwMode="white">
        <a:xfrm rot="5400000">
          <a:off x="4112340" y="726038"/>
          <a:ext cx="1256834" cy="6774486"/>
        </a:xfrm>
        <a:prstGeom prst="round2SameRect">
          <a:avLst/>
        </a:prstGeom>
      </dsp:spPr>
      <dsp:style>
        <a:lnRef idx="2">
          <a:schemeClr val="accent4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227584" tIns="20320" rIns="20320" bIns="20320" anchor="ctr"/>
        <a:lstStyle>
          <a:lvl1pPr algn="l">
            <a:defRPr sz="3200"/>
          </a:lvl1pPr>
          <a:lvl2pPr marL="285750" indent="-285750" algn="l">
            <a:defRPr sz="3200"/>
          </a:lvl2pPr>
          <a:lvl3pPr marL="571500" indent="-285750" algn="l">
            <a:defRPr sz="3200"/>
          </a:lvl3pPr>
          <a:lvl4pPr marL="857250" indent="-285750" algn="l">
            <a:defRPr sz="3200"/>
          </a:lvl4pPr>
          <a:lvl5pPr marL="1143000" indent="-285750" algn="l">
            <a:defRPr sz="3200"/>
          </a:lvl5pPr>
          <a:lvl6pPr marL="1428750" indent="-285750" algn="l">
            <a:defRPr sz="3200"/>
          </a:lvl6pPr>
          <a:lvl7pPr marL="1714500" indent="-285750" algn="l">
            <a:defRPr sz="3200"/>
          </a:lvl7pPr>
          <a:lvl8pPr marL="2000250" indent="-285750" algn="l">
            <a:defRPr sz="3200"/>
          </a:lvl8pPr>
          <a:lvl9pPr marL="2286000" indent="-285750" algn="l">
            <a:defRPr sz="3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Feature Selection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Encoding</a:t>
          </a:r>
          <a:endParaRPr lang="en-US">
            <a:solidFill>
              <a:schemeClr val="dk1"/>
            </a:solidFill>
          </a:endParaRPr>
        </a:p>
      </dsp:txBody>
      <dsp:txXfrm rot="5400000">
        <a:off x="4112340" y="726038"/>
        <a:ext cx="1256834" cy="67744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735435" cy="4030345"/>
        <a:chOff x="0" y="0"/>
        <a:chExt cx="11735435" cy="4030345"/>
      </a:xfrm>
    </dsp:grpSpPr>
    <dsp:sp modelId="{2945FD75-91B0-4505-9135-C8C7742798E0}">
      <dsp:nvSpPr>
        <dsp:cNvPr id="8" name="Rounded Rectangle 7"/>
        <dsp:cNvSpPr/>
      </dsp:nvSpPr>
      <dsp:spPr bwMode="white">
        <a:xfrm>
          <a:off x="0" y="0"/>
          <a:ext cx="9388348" cy="886676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91439" tIns="91439" rIns="91439" bIns="91439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>
              <a:latin typeface="Arial Bold" panose="020B0604020202020204" charset="0"/>
              <a:cs typeface="Arial Bold" panose="020B0604020202020204" charset="0"/>
            </a:rPr>
            <a:t>Baseline Model</a:t>
          </a:r>
          <a:r>
            <a:rPr lang="en-US" sz="2400"/>
            <a:t> :</a:t>
          </a:r>
          <a:r>
            <a:rPr lang="en-US" sz="2800"/>
            <a:t>   </a:t>
          </a:r>
          <a:r>
            <a:rPr lang="en-US" sz="2400"/>
            <a:t> 68.76%</a:t>
          </a:r>
          <a:r>
            <a:rPr lang="en-US" sz="2800"/>
            <a:t> </a:t>
          </a:r>
          <a:endParaRPr lang="en-US" sz="2800"/>
        </a:p>
      </dsp:txBody>
      <dsp:txXfrm>
        <a:off x="0" y="0"/>
        <a:ext cx="9388348" cy="886676"/>
      </dsp:txXfrm>
    </dsp:sp>
    <dsp:sp modelId="{ABAD8C46-9215-4888-B794-931B4D4938BA}">
      <dsp:nvSpPr>
        <dsp:cNvPr id="9" name="Rounded Rectangle 8"/>
        <dsp:cNvSpPr/>
      </dsp:nvSpPr>
      <dsp:spPr bwMode="white">
        <a:xfrm>
          <a:off x="786274" y="1047890"/>
          <a:ext cx="9388348" cy="886676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91439" tIns="91439" rIns="91439" bIns="91439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>
              <a:latin typeface="Arial Bold" panose="020B0604020202020204" charset="0"/>
              <a:cs typeface="Arial Bold" panose="020B0604020202020204" charset="0"/>
            </a:rPr>
            <a:t>Model after </a:t>
          </a:r>
          <a:r>
            <a:rPr lang="en-US" sz="2400" b="1">
              <a:latin typeface="Arial Bold" panose="020B0604020202020204" charset="0"/>
              <a:cs typeface="Arial Bold" panose="020B0604020202020204" charset="0"/>
            </a:rPr>
            <a:t>Scaled:  </a:t>
          </a:r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71.07%</a:t>
          </a:r>
          <a:r>
            <a:rPr lang="en-US" sz="2800"/>
            <a:t> </a:t>
          </a:r>
          <a:endParaRPr lang="en-US" sz="2800"/>
        </a:p>
      </dsp:txBody>
      <dsp:txXfrm>
        <a:off x="786274" y="1047890"/>
        <a:ext cx="9388348" cy="886676"/>
      </dsp:txXfrm>
    </dsp:sp>
    <dsp:sp modelId="{BE075BA0-7580-4288-A779-AD1432ADF6EA}">
      <dsp:nvSpPr>
        <dsp:cNvPr id="10" name="Rounded Rectangle 9"/>
        <dsp:cNvSpPr/>
      </dsp:nvSpPr>
      <dsp:spPr bwMode="white">
        <a:xfrm>
          <a:off x="1560813" y="2095779"/>
          <a:ext cx="9388348" cy="886676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91439" tIns="91439" rIns="91439" bIns="91439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>
              <a:latin typeface="Arial Bold" panose="020B0604020202020204" charset="0"/>
              <a:cs typeface="Arial Bold" panose="020B0604020202020204" charset="0"/>
            </a:rPr>
            <a:t>Model after </a:t>
          </a:r>
          <a:r>
            <a:rPr lang="en-US" sz="2400" b="1">
              <a:latin typeface="Arial Bold" panose="020B0604020202020204" charset="0"/>
              <a:cs typeface="Arial Bold" panose="020B0604020202020204" charset="0"/>
            </a:rPr>
            <a:t>Scaled &amp; PCA: </a:t>
          </a:r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60.8%</a:t>
          </a:r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60813" y="2095779"/>
        <a:ext cx="9388348" cy="886676"/>
      </dsp:txXfrm>
    </dsp:sp>
    <dsp:sp modelId="{33B729F7-541A-4E29-B943-441EE7E50B9C}">
      <dsp:nvSpPr>
        <dsp:cNvPr id="11" name="Rounded Rectangle 10"/>
        <dsp:cNvSpPr/>
      </dsp:nvSpPr>
      <dsp:spPr bwMode="white">
        <a:xfrm>
          <a:off x="2347087" y="3143669"/>
          <a:ext cx="9388348" cy="886676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91439" tIns="91439" rIns="91439" bIns="91439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400" b="1">
              <a:latin typeface="Arial Bold" panose="020B0604020202020204" charset="0"/>
              <a:cs typeface="Arial Bold" panose="020B0604020202020204" charset="0"/>
            </a:rPr>
            <a:t>Model after Scaled and Hyparameter Tunning : </a:t>
          </a:r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71.25%</a:t>
          </a:r>
          <a:endParaRPr lang="en-US" altLang="en-US" sz="24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47087" y="3143669"/>
        <a:ext cx="9388348" cy="886676"/>
      </dsp:txXfrm>
    </dsp:sp>
    <dsp:sp modelId="{66AA882D-5663-4B04-9D8F-44E3471D39B9}">
      <dsp:nvSpPr>
        <dsp:cNvPr id="12" name="Down Arrow 11"/>
        <dsp:cNvSpPr/>
      </dsp:nvSpPr>
      <dsp:spPr bwMode="white">
        <a:xfrm>
          <a:off x="8812009" y="679113"/>
          <a:ext cx="576339" cy="576339"/>
        </a:xfrm>
        <a:prstGeom prst="downArrow">
          <a:avLst>
            <a:gd name="adj1" fmla="val 55000"/>
            <a:gd name="adj2" fmla="val 45000"/>
          </a:avLst>
        </a:prstGeom>
      </dsp:spPr>
      <dsp:style>
        <a:lnRef idx="1">
          <a:schemeClr val="accent2">
            <a:tint val="40000"/>
            <a:alpha val="90000"/>
          </a:schemeClr>
        </a:lnRef>
        <a:fillRef idx="1">
          <a:schemeClr val="accent2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1pPr algn="ctr">
            <a:defRPr sz="24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8812009" y="679113"/>
        <a:ext cx="576339" cy="576339"/>
      </dsp:txXfrm>
    </dsp:sp>
    <dsp:sp modelId="{B6273E32-753E-4DFD-BF95-9300F1E93085}">
      <dsp:nvSpPr>
        <dsp:cNvPr id="13" name="Down Arrow 12"/>
        <dsp:cNvSpPr/>
      </dsp:nvSpPr>
      <dsp:spPr bwMode="white">
        <a:xfrm>
          <a:off x="9598283" y="1727003"/>
          <a:ext cx="576339" cy="576339"/>
        </a:xfrm>
        <a:prstGeom prst="downArrow">
          <a:avLst>
            <a:gd name="adj1" fmla="val 55000"/>
            <a:gd name="adj2" fmla="val 45000"/>
          </a:avLst>
        </a:prstGeom>
      </dsp:spPr>
      <dsp:style>
        <a:lnRef idx="1">
          <a:schemeClr val="accent3">
            <a:tint val="40000"/>
            <a:alpha val="90000"/>
          </a:schemeClr>
        </a:lnRef>
        <a:fillRef idx="1">
          <a:schemeClr val="accent3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1pPr algn="ctr">
            <a:defRPr sz="24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>
            <a:solidFill>
              <a:schemeClr val="dk1"/>
            </a:solidFill>
          </a:endParaRPr>
        </a:p>
      </dsp:txBody>
      <dsp:txXfrm>
        <a:off x="9598283" y="1727003"/>
        <a:ext cx="576339" cy="576339"/>
      </dsp:txXfrm>
    </dsp:sp>
    <dsp:sp modelId="{A5B5A9D3-89FE-45AF-B53F-78D8886A1948}">
      <dsp:nvSpPr>
        <dsp:cNvPr id="14" name="Down Arrow 13"/>
        <dsp:cNvSpPr/>
      </dsp:nvSpPr>
      <dsp:spPr bwMode="white">
        <a:xfrm>
          <a:off x="10372822" y="2774893"/>
          <a:ext cx="576339" cy="576339"/>
        </a:xfrm>
        <a:prstGeom prst="downArrow">
          <a:avLst>
            <a:gd name="adj1" fmla="val 55000"/>
            <a:gd name="adj2" fmla="val 45000"/>
          </a:avLst>
        </a:prstGeom>
      </dsp:spPr>
      <dsp:style>
        <a:lnRef idx="1">
          <a:schemeClr val="accent4">
            <a:tint val="40000"/>
            <a:alpha val="90000"/>
          </a:schemeClr>
        </a:lnRef>
        <a:fillRef idx="1">
          <a:schemeClr val="accent4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1pPr algn="ctr">
            <a:defRPr sz="24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10372822" y="2774893"/>
        <a:ext cx="576339" cy="5763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735435" cy="4030345"/>
        <a:chOff x="0" y="0"/>
        <a:chExt cx="11735435" cy="4030345"/>
      </a:xfrm>
    </dsp:grpSpPr>
    <dsp:sp modelId="{66A308AF-C47C-407B-9BD7-8016447A93BB}">
      <dsp:nvSpPr>
        <dsp:cNvPr id="15" name="Rounded Rectangle 14"/>
        <dsp:cNvSpPr/>
      </dsp:nvSpPr>
      <dsp:spPr bwMode="white">
        <a:xfrm>
          <a:off x="0" y="0"/>
          <a:ext cx="9975120" cy="181365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91439" tIns="91439" rIns="91439" bIns="91439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>
              <a:latin typeface="Arial Bold" panose="020B0604020202020204" charset="0"/>
              <a:cs typeface="Arial Bold" panose="020B0604020202020204" charset="0"/>
            </a:rPr>
            <a:t>Baseline Model</a:t>
          </a:r>
          <a:r>
            <a:rPr lang="en-US" sz="2400"/>
            <a:t> :</a:t>
          </a:r>
          <a:r>
            <a:rPr lang="en-US" sz="2800"/>
            <a:t>   </a:t>
          </a:r>
          <a:r>
            <a:rPr lang="en-US" sz="2400"/>
            <a:t> 70.35%</a:t>
          </a:r>
          <a:r>
            <a:rPr lang="en-US" sz="2800"/>
            <a:t> </a:t>
          </a:r>
          <a:endParaRPr lang="en-US" sz="2800"/>
        </a:p>
      </dsp:txBody>
      <dsp:txXfrm>
        <a:off x="0" y="0"/>
        <a:ext cx="9975120" cy="1813655"/>
      </dsp:txXfrm>
    </dsp:sp>
    <dsp:sp modelId="{24419F03-3083-4853-975C-75F01C8D8564}">
      <dsp:nvSpPr>
        <dsp:cNvPr id="16" name="Rounded Rectangle 15"/>
        <dsp:cNvSpPr/>
      </dsp:nvSpPr>
      <dsp:spPr bwMode="white">
        <a:xfrm>
          <a:off x="1760315" y="2216690"/>
          <a:ext cx="9975120" cy="181365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91439" tIns="91439" rIns="91439" bIns="91439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>
              <a:latin typeface="Arial Bold" panose="020B0604020202020204" charset="0"/>
              <a:cs typeface="Arial Bold" panose="020B0604020202020204" charset="0"/>
              <a:sym typeface="+mn-ea"/>
            </a:rPr>
            <a:t>Model after Hyparameter Tunning : </a:t>
          </a:r>
          <a:r>
            <a:rPr lang="en-US" sz="2400">
              <a:latin typeface="Arial" panose="020B0604020202020204" pitchFamily="34" charset="0"/>
              <a:cs typeface="Arial" panose="020B0604020202020204" pitchFamily="34" charset="0"/>
              <a:sym typeface="+mn-ea"/>
            </a:rPr>
            <a:t>71.67%</a:t>
          </a:r>
          <a:endParaRPr lang="en-US" sz="2800"/>
        </a:p>
      </dsp:txBody>
      <dsp:txXfrm>
        <a:off x="1760315" y="2216690"/>
        <a:ext cx="9975120" cy="1813655"/>
      </dsp:txXfrm>
    </dsp:sp>
    <dsp:sp modelId="{23DBD4C4-0E9D-489F-A1A6-39C22FE5A229}">
      <dsp:nvSpPr>
        <dsp:cNvPr id="17" name="Down Arrow 16"/>
        <dsp:cNvSpPr/>
      </dsp:nvSpPr>
      <dsp:spPr bwMode="white">
        <a:xfrm>
          <a:off x="8796244" y="1425735"/>
          <a:ext cx="1178876" cy="1178876"/>
        </a:xfrm>
        <a:prstGeom prst="downArrow">
          <a:avLst>
            <a:gd name="adj1" fmla="val 55000"/>
            <a:gd name="adj2" fmla="val 45000"/>
          </a:avLst>
        </a:prstGeom>
      </dsp:spPr>
      <dsp:style>
        <a:lnRef idx="1">
          <a:schemeClr val="accent2">
            <a:tint val="40000"/>
            <a:alpha val="90000"/>
          </a:schemeClr>
        </a:lnRef>
        <a:fillRef idx="1">
          <a:schemeClr val="accent2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62230" tIns="62230" rIns="62230" bIns="62230" anchor="ctr"/>
        <a:lstStyle>
          <a:lvl1pPr algn="ctr">
            <a:defRPr sz="4900"/>
          </a:lvl1pPr>
          <a:lvl2pPr marL="285750" indent="-285750" algn="ctr">
            <a:defRPr sz="3800"/>
          </a:lvl2pPr>
          <a:lvl3pPr marL="571500" indent="-285750" algn="ctr">
            <a:defRPr sz="3800"/>
          </a:lvl3pPr>
          <a:lvl4pPr marL="857250" indent="-285750" algn="ctr">
            <a:defRPr sz="3800"/>
          </a:lvl4pPr>
          <a:lvl5pPr marL="1143000" indent="-285750" algn="ctr">
            <a:defRPr sz="3800"/>
          </a:lvl5pPr>
          <a:lvl6pPr marL="1428750" indent="-285750" algn="ctr">
            <a:defRPr sz="3800"/>
          </a:lvl6pPr>
          <a:lvl7pPr marL="1714500" indent="-285750" algn="ctr">
            <a:defRPr sz="3800"/>
          </a:lvl7pPr>
          <a:lvl8pPr marL="2000250" indent="-285750" algn="ctr">
            <a:defRPr sz="3800"/>
          </a:lvl8pPr>
          <a:lvl9pPr marL="2286000" indent="-285750" algn="ctr">
            <a:defRPr sz="3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8796244" y="1425735"/>
        <a:ext cx="1178876" cy="11788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991600" cy="6137910"/>
        <a:chOff x="0" y="0"/>
        <a:chExt cx="8991600" cy="6137910"/>
      </a:xfrm>
    </dsp:grpSpPr>
    <dsp:sp modelId="{1450B55C-E4AF-4C4A-86D5-6F08C883C8A1}">
      <dsp:nvSpPr>
        <dsp:cNvPr id="3" name="Pentagon 2"/>
        <dsp:cNvSpPr/>
      </dsp:nvSpPr>
      <dsp:spPr bwMode="white">
        <a:xfrm>
          <a:off x="0" y="2377293"/>
          <a:ext cx="3458308" cy="1383323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4018" tIns="72009" rIns="36004" bIns="72009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Modeling </a:t>
          </a:r>
          <a:endParaRPr lang="en-US"/>
        </a:p>
      </dsp:txBody>
      <dsp:txXfrm>
        <a:off x="0" y="2377293"/>
        <a:ext cx="3458308" cy="1383323"/>
      </dsp:txXfrm>
    </dsp:sp>
    <dsp:sp modelId="{97ED5984-E182-4084-893A-3007DB7F6057}">
      <dsp:nvSpPr>
        <dsp:cNvPr id="4" name="Chevron 3"/>
        <dsp:cNvSpPr/>
      </dsp:nvSpPr>
      <dsp:spPr bwMode="white">
        <a:xfrm>
          <a:off x="2766646" y="2377293"/>
          <a:ext cx="3458308" cy="138332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8013" tIns="72009" rIns="36004" bIns="72009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Optimization</a:t>
          </a:r>
          <a:endParaRPr lang="en-US"/>
        </a:p>
      </dsp:txBody>
      <dsp:txXfrm>
        <a:off x="2766646" y="2377293"/>
        <a:ext cx="3458308" cy="1383323"/>
      </dsp:txXfrm>
    </dsp:sp>
    <dsp:sp modelId="{BA1BBACD-C964-4429-B8AC-A0F655E890BE}">
      <dsp:nvSpPr>
        <dsp:cNvPr id="5" name="Chevron 4"/>
        <dsp:cNvSpPr/>
      </dsp:nvSpPr>
      <dsp:spPr bwMode="white">
        <a:xfrm>
          <a:off x="5533292" y="2377293"/>
          <a:ext cx="3458308" cy="138332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8013" tIns="72009" rIns="36004" bIns="72009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Deployment</a:t>
          </a:r>
          <a:endParaRPr lang="en-US"/>
        </a:p>
      </dsp:txBody>
      <dsp:txXfrm>
        <a:off x="5533292" y="2377293"/>
        <a:ext cx="3458308" cy="1383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>
          <dgm:prSet qsTypeId="urn:microsoft.com/office/officeart/2005/8/quickstyle/simple5" csTypeId="urn:microsoft.com/office/officeart/2005/8/colors/accent6_5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  <dgm:cxn modelId="6" srcId="0" destId="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2.png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image" Target="../media/image2.png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image" Target="../media/image1.png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image" Target="../media/image5.png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2" Type="http://schemas.openxmlformats.org/officeDocument/2006/relationships/image" Target="../media/image5.png"/><Relationship Id="rId11" Type="http://schemas.openxmlformats.org/officeDocument/2006/relationships/tags" Target="../tags/tag75.xml"/><Relationship Id="rId10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7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5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5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8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image" Target="../media/image9.png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image" Target="../media/image4.png"/><Relationship Id="rId3" Type="http://schemas.openxmlformats.org/officeDocument/2006/relationships/tags" Target="../tags/tag13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screen"/>
          <a:srcRect/>
          <a:stretch>
            <a:fillRect/>
          </a:stretch>
        </p:blipFill>
        <p:spPr>
          <a:xfrm>
            <a:off x="8444230" y="3364865"/>
            <a:ext cx="4226560" cy="3524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4143375" y="2120900"/>
            <a:ext cx="6384925" cy="990607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5400" spc="600" baseline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4143375" y="3406119"/>
            <a:ext cx="5940425" cy="753131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矩形 12"/>
          <p:cNvSpPr/>
          <p:nvPr userDrawn="1">
            <p:custDataLst>
              <p:tags r:id="rId10"/>
            </p:custDataLst>
          </p:nvPr>
        </p:nvSpPr>
        <p:spPr>
          <a:xfrm>
            <a:off x="4143375" y="2979638"/>
            <a:ext cx="684803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charset="0"/>
              </a:rPr>
              <a:t>——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4116000" y="3419475"/>
            <a:ext cx="581025" cy="206946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charset="0"/>
              </a:rPr>
              <a:t>——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9" name="图片 8" descr="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screen"/>
          <a:srcRect/>
          <a:stretch>
            <a:fillRect/>
          </a:stretch>
        </p:blipFill>
        <p:spPr>
          <a:xfrm>
            <a:off x="8444230" y="3364865"/>
            <a:ext cx="4226560" cy="3524885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116388" y="3638095"/>
            <a:ext cx="5967412" cy="714830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16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104984" y="2085975"/>
            <a:ext cx="5978816" cy="1408244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/Users/airbookpro/Desktop/2.png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10871200" y="5554402"/>
            <a:ext cx="1333500" cy="128835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ram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ea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" name="组合 7"/>
          <p:cNvGrpSpPr/>
          <p:nvPr userDrawn="1">
            <p:custDataLst>
              <p:tags r:id="rId8"/>
            </p:custDataLst>
          </p:nvPr>
        </p:nvGrpSpPr>
        <p:grpSpPr>
          <a:xfrm>
            <a:off x="-20320" y="3695356"/>
            <a:ext cx="12225020" cy="3158833"/>
            <a:chOff x="-20320" y="3695356"/>
            <a:chExt cx="12225020" cy="3158833"/>
          </a:xfrm>
        </p:grpSpPr>
        <p:pic>
          <p:nvPicPr>
            <p:cNvPr id="9" name="图片 8" descr="3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0" cstate="screen"/>
            <a:stretch>
              <a:fillRect/>
            </a:stretch>
          </p:blipFill>
          <p:spPr>
            <a:xfrm>
              <a:off x="-20320" y="3695356"/>
              <a:ext cx="5227320" cy="3158833"/>
            </a:xfrm>
            <a:prstGeom prst="rect">
              <a:avLst/>
            </a:prstGeom>
          </p:spPr>
        </p:pic>
        <p:pic>
          <p:nvPicPr>
            <p:cNvPr id="10" name="图片 9" descr="/Users/airbookpro/Desktop/2.png2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2" cstate="screen"/>
            <a:srcRect/>
            <a:stretch>
              <a:fillRect/>
            </a:stretch>
          </p:blipFill>
          <p:spPr>
            <a:xfrm>
              <a:off x="10871200" y="5554402"/>
              <a:ext cx="1333500" cy="128835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/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905" y="-4445"/>
            <a:ext cx="489902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ea typeface="Arial" panose="020B0604020202020204" pitchFamily="34" charset="0"/>
              <a:sym typeface="+mn-ea"/>
            </a:endParaRPr>
          </a:p>
        </p:txBody>
      </p:sp>
      <p:pic>
        <p:nvPicPr>
          <p:cNvPr id="10" name="图片 9" descr="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-20320" y="3043023"/>
            <a:ext cx="6306820" cy="38111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/dow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Arial" panose="020B0604020202020204" pitchFamily="34" charset="0"/>
              <a:sym typeface="+mn-ea"/>
            </a:endParaRPr>
          </a:p>
        </p:txBody>
      </p:sp>
      <p:pic>
        <p:nvPicPr>
          <p:cNvPr id="11" name="图片 10" descr="/Users/airbookpro/Desktop/2.png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screen"/>
          <a:srcRect/>
          <a:stretch>
            <a:fillRect/>
          </a:stretch>
        </p:blipFill>
        <p:spPr>
          <a:xfrm rot="10800000">
            <a:off x="10972025" y="0"/>
            <a:ext cx="1333500" cy="12883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wn/u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Arial" panose="020B0604020202020204" pitchFamily="34" charset="0"/>
              <a:sym typeface="+mn-ea"/>
            </a:endParaRPr>
          </a:p>
        </p:txBody>
      </p:sp>
      <p:pic>
        <p:nvPicPr>
          <p:cNvPr id="10" name="图片 9" descr="/Users/airbookpro/Desktop/2.png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screen"/>
          <a:srcRect/>
          <a:stretch>
            <a:fillRect/>
          </a:stretch>
        </p:blipFill>
        <p:spPr>
          <a:xfrm>
            <a:off x="10871200" y="5554402"/>
            <a:ext cx="1333500" cy="12883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Arial" panose="020B0604020202020204" pitchFamily="34" charset="0"/>
              <a:sym typeface="+mn-ea"/>
            </a:endParaRPr>
          </a:p>
        </p:txBody>
      </p:sp>
      <p:pic>
        <p:nvPicPr>
          <p:cNvPr id="12" name="图片 11" descr="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screen"/>
          <a:stretch>
            <a:fillRect/>
          </a:stretch>
        </p:blipFill>
        <p:spPr>
          <a:xfrm flipH="1">
            <a:off x="7340600" y="3922523"/>
            <a:ext cx="4851400" cy="29316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istba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8589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Arial" panose="020B0604020202020204" pitchFamily="34" charset="0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911012" y="2697778"/>
            <a:ext cx="14010851" cy="2056445"/>
            <a:chOff x="-911012" y="2697778"/>
            <a:chExt cx="14010851" cy="2056445"/>
          </a:xfrm>
        </p:grpSpPr>
        <p:pic>
          <p:nvPicPr>
            <p:cNvPr id="8" name="图片 7" descr="/Users/airbookpro/Desktop/2.png2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screen"/>
            <a:srcRect/>
            <a:stretch>
              <a:fillRect/>
            </a:stretch>
          </p:blipFill>
          <p:spPr>
            <a:xfrm rot="20296989">
              <a:off x="10971339" y="2697778"/>
              <a:ext cx="2128500" cy="2056445"/>
            </a:xfrm>
            <a:prstGeom prst="rect">
              <a:avLst/>
            </a:prstGeom>
          </p:spPr>
        </p:pic>
        <p:pic>
          <p:nvPicPr>
            <p:cNvPr id="9" name="图片 8" descr="/Users/airbookpro/Desktop/2.png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5" cstate="screen"/>
            <a:srcRect/>
            <a:stretch>
              <a:fillRect/>
            </a:stretch>
          </p:blipFill>
          <p:spPr>
            <a:xfrm rot="1303011" flipH="1">
              <a:off x="-911012" y="2697778"/>
              <a:ext cx="2128500" cy="205644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-20320" y="775970"/>
            <a:ext cx="10058400" cy="60782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116000" y="3073400"/>
            <a:ext cx="6142425" cy="7524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0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115995" y="3903975"/>
            <a:ext cx="6142425" cy="11665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24.xml"/><Relationship Id="rId23" Type="http://schemas.openxmlformats.org/officeDocument/2006/relationships/tags" Target="../tags/tag123.xml"/><Relationship Id="rId22" Type="http://schemas.openxmlformats.org/officeDocument/2006/relationships/tags" Target="../tags/tag122.xml"/><Relationship Id="rId21" Type="http://schemas.openxmlformats.org/officeDocument/2006/relationships/tags" Target="../tags/tag121.xml"/><Relationship Id="rId20" Type="http://schemas.openxmlformats.org/officeDocument/2006/relationships/tags" Target="../tags/tag12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6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tags" Target="../tags/tag16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6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tags" Target="../tags/tag166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70.xml"/><Relationship Id="rId4" Type="http://schemas.openxmlformats.org/officeDocument/2006/relationships/image" Target="../media/image12.png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5" Type="http://schemas.openxmlformats.org/officeDocument/2006/relationships/slideLayout" Target="../slideLayouts/slideLayout6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tags" Target="../tags/tag12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image" Target="../media/image11.png"/><Relationship Id="rId1" Type="http://schemas.openxmlformats.org/officeDocument/2006/relationships/tags" Target="../tags/tag14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7" Type="http://schemas.openxmlformats.org/officeDocument/2006/relationships/tags" Target="../tags/tag15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tags" Target="../tags/tag15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7" Type="http://schemas.openxmlformats.org/officeDocument/2006/relationships/tags" Target="../tags/tag15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tags" Target="../tags/tag15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5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tags" Target="../tags/tag15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6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tags" Target="../tags/tag1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005580" y="2305685"/>
            <a:ext cx="7987665" cy="188150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sz="3555" dirty="0" smtClean="0"/>
              <a:t>Household Anxiety and Depression Likelihood Prediction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768215" y="4004924"/>
            <a:ext cx="5940425" cy="753131"/>
          </a:xfrm>
        </p:spPr>
        <p:txBody>
          <a:bodyPr>
            <a:normAutofit lnSpcReduction="10000"/>
          </a:bodyPr>
          <a:lstStyle/>
          <a:p>
            <a:endParaRPr lang="en-US" altLang="zh-CN" smtClean="0"/>
          </a:p>
          <a:p>
            <a:pPr algn="ctr"/>
            <a:r>
              <a:rPr lang="en-US" altLang="zh-CN" smtClean="0"/>
              <a:t>by Coco  Yang</a:t>
            </a:r>
            <a:endParaRPr lang="en-US" altLang="zh-CN" smtClean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er搜索：半想象现实   http://chn.docer.com/works/?userid=199927538"/>
          <p:cNvSpPr txBox="1"/>
          <p:nvPr>
            <p:custDataLst>
              <p:tags r:id="rId2"/>
            </p:custDataLst>
          </p:nvPr>
        </p:nvSpPr>
        <p:spPr>
          <a:xfrm>
            <a:off x="4115995" y="1691280"/>
            <a:ext cx="3152140" cy="101981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PART 03</a:t>
            </a:r>
            <a:endParaRPr lang="en-US" altLang="zh-CN" sz="5400" b="1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Modeling &amp; Evaluation - </a:t>
            </a:r>
            <a:r>
              <a:rPr lang="en-US" altLang="zh-CN" sz="2665" smtClean="0"/>
              <a:t>Target Column: Depression</a:t>
            </a:r>
            <a:endParaRPr lang="en-US" altLang="zh-CN" sz="2665" smtClean="0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2730" y="-118110"/>
            <a:ext cx="9422130" cy="1041400"/>
          </a:xfrm>
        </p:spPr>
        <p:txBody>
          <a:bodyPr>
            <a:normAutofit/>
          </a:bodyPr>
          <a:lstStyle/>
          <a:p>
            <a:r>
              <a:rPr lang="en-US" altLang="zh-CN" sz="4000" smtClean="0">
                <a:solidFill>
                  <a:schemeClr val="accent1"/>
                </a:solidFill>
              </a:rPr>
              <a:t>Multinomial Logistic Regression</a:t>
            </a:r>
            <a:endParaRPr lang="en-US" altLang="zh-CN" sz="4000" smtClean="0">
              <a:solidFill>
                <a:schemeClr val="accent1"/>
              </a:solidFill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276860" y="1423670"/>
          <a:ext cx="11735435" cy="4030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2730" y="-118110"/>
            <a:ext cx="9422130" cy="1041400"/>
          </a:xfrm>
        </p:spPr>
        <p:txBody>
          <a:bodyPr>
            <a:normAutofit/>
          </a:bodyPr>
          <a:lstStyle/>
          <a:p>
            <a:r>
              <a:rPr lang="en-US" altLang="zh-CN" sz="4000" smtClean="0">
                <a:solidFill>
                  <a:schemeClr val="accent1"/>
                </a:solidFill>
              </a:rPr>
              <a:t>Random Forest</a:t>
            </a:r>
            <a:endParaRPr lang="en-US" altLang="zh-CN" sz="4000" smtClean="0">
              <a:solidFill>
                <a:schemeClr val="accent1"/>
              </a:solidFill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276860" y="1423670"/>
          <a:ext cx="11735435" cy="4030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custDataLst>
      <p:tags r:id="rId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87010" y="549420"/>
            <a:ext cx="3960000" cy="882000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solidFill>
                  <a:schemeClr val="accent1"/>
                </a:solidFill>
              </a:rPr>
              <a:t>Model Evaluation</a:t>
            </a:r>
            <a:endParaRPr lang="en-US" altLang="zh-CN" smtClean="0">
              <a:solidFill>
                <a:schemeClr val="accent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"/>
            </a:pPr>
            <a:r>
              <a:rPr lang="en-US" altLang="zh-CN" dirty="0"/>
              <a:t>Cverall accuracy : 71%</a:t>
            </a:r>
            <a:endParaRPr lang="en-US" altLang="zh-CN" dirty="0"/>
          </a:p>
          <a:p>
            <a:pPr>
              <a:buFont typeface="Wingdings" panose="05000000000000000000" charset="0"/>
              <a:buChar char=""/>
            </a:pPr>
            <a:r>
              <a:rPr lang="en-US" altLang="zh-CN" dirty="0"/>
              <a:t>Class 2 : high precision, recall, and F1-score values</a:t>
            </a:r>
            <a:endParaRPr lang="en-US" altLang="zh-CN" dirty="0"/>
          </a:p>
          <a:p>
            <a:pPr>
              <a:buFont typeface="Wingdings" panose="05000000000000000000" charset="0"/>
              <a:buChar char=""/>
            </a:pPr>
            <a:r>
              <a:rPr lang="en-US" altLang="zh-CN" dirty="0"/>
              <a:t>Class 0 &amp; 1 : relatively low </a:t>
            </a:r>
            <a:endParaRPr lang="en-US" altLang="zh-CN" dirty="0"/>
          </a:p>
          <a:p>
            <a:pPr>
              <a:buFont typeface="Wingdings" panose="05000000000000000000" charset="0"/>
              <a:buChar char=""/>
            </a:pPr>
            <a:endParaRPr lang="en-US" altLang="zh-CN" dirty="0"/>
          </a:p>
          <a:p>
            <a:pPr>
              <a:buFont typeface="Wingdings" panose="05000000000000000000" charset="0"/>
              <a:buChar char=""/>
            </a:pPr>
            <a:r>
              <a:rPr lang="en-US" altLang="zh-CN" dirty="0"/>
              <a:t>Future Focus: addressing the imbalances</a:t>
            </a:r>
            <a:endParaRPr lang="en-US" altLang="zh-CN" dirty="0"/>
          </a:p>
          <a:p>
            <a:pPr>
              <a:buFont typeface="Wingdings" panose="05000000000000000000" charset="0"/>
              <a:buChar char=""/>
            </a:pPr>
            <a:endParaRPr lang="en-US" altLang="zh-CN" dirty="0"/>
          </a:p>
        </p:txBody>
      </p:sp>
      <p:pic>
        <p:nvPicPr>
          <p:cNvPr id="9" name="Picture 8" descr="Screen Shot 2023-11-10 at 12.41.31 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2116455"/>
            <a:ext cx="5765800" cy="2273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er搜索：半想象现实   http://chn.docer.com/works/?userid=199927538"/>
          <p:cNvSpPr txBox="1"/>
          <p:nvPr>
            <p:custDataLst>
              <p:tags r:id="rId2"/>
            </p:custDataLst>
          </p:nvPr>
        </p:nvSpPr>
        <p:spPr>
          <a:xfrm>
            <a:off x="4115995" y="1691280"/>
            <a:ext cx="3152140" cy="101981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PART 04</a:t>
            </a:r>
            <a:endParaRPr lang="en-US" altLang="zh-CN" sz="5400" b="1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Next Action</a:t>
            </a:r>
            <a:endParaRPr lang="en-US" altLang="zh-CN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en-US" altLang="zh-CN" smtClean="0"/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2044700" y="253365"/>
          <a:ext cx="8991600" cy="613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Thank you 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cer搜索：半想象现实   http://chn.docer.com/works/?userid=199927538"/>
          <p:cNvSpPr txBox="1"/>
          <p:nvPr>
            <p:custDataLst>
              <p:tags r:id="rId1"/>
            </p:custDataLst>
          </p:nvPr>
        </p:nvSpPr>
        <p:spPr>
          <a:xfrm>
            <a:off x="9005977" y="653305"/>
            <a:ext cx="2737804" cy="1014730"/>
          </a:xfrm>
          <a:prstGeom prst="rect">
            <a:avLst/>
          </a:prstGeom>
          <a:noFill/>
        </p:spPr>
        <p:txBody>
          <a:bodyPr wrap="square" rtlCol="0">
            <a:normAutofit fontScale="60000" lnSpcReduction="20000"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altLang="zh-CN" sz="60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Docer搜索：半想象现实   http://chn.docer.com/works/?userid=199927538"/>
          <p:cNvCxnSpPr/>
          <p:nvPr>
            <p:custDataLst>
              <p:tags r:id="rId2"/>
            </p:custDataLst>
          </p:nvPr>
        </p:nvCxnSpPr>
        <p:spPr>
          <a:xfrm>
            <a:off x="6460490" y="4644390"/>
            <a:ext cx="0" cy="593090"/>
          </a:xfrm>
          <a:prstGeom prst="line">
            <a:avLst/>
          </a:prstGeom>
          <a:ln w="38100">
            <a:solidFill>
              <a:srgbClr val="4EA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cer搜索：半想象现实   http://chn.docer.com/works/?userid=199927538"/>
          <p:cNvSpPr txBox="1"/>
          <p:nvPr>
            <p:custDataLst>
              <p:tags r:id="rId3"/>
            </p:custDataLst>
          </p:nvPr>
        </p:nvSpPr>
        <p:spPr>
          <a:xfrm>
            <a:off x="5565140" y="4653915"/>
            <a:ext cx="765175" cy="5848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04.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Docer搜索：半想象现实   http://chn.docer.com/works/?userid=199927538"/>
          <p:cNvCxnSpPr/>
          <p:nvPr>
            <p:custDataLst>
              <p:tags r:id="rId4"/>
            </p:custDataLst>
          </p:nvPr>
        </p:nvCxnSpPr>
        <p:spPr>
          <a:xfrm>
            <a:off x="6460490" y="1574165"/>
            <a:ext cx="0" cy="593090"/>
          </a:xfrm>
          <a:prstGeom prst="line">
            <a:avLst/>
          </a:prstGeom>
          <a:ln w="38100">
            <a:solidFill>
              <a:srgbClr val="4EA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cer搜索：半想象现实   http://chn.docer.com/works/?userid=199927538"/>
          <p:cNvSpPr txBox="1"/>
          <p:nvPr>
            <p:custDataLst>
              <p:tags r:id="rId5"/>
            </p:custDataLst>
          </p:nvPr>
        </p:nvSpPr>
        <p:spPr>
          <a:xfrm>
            <a:off x="5584190" y="1584325"/>
            <a:ext cx="746125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01.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677660" y="1715135"/>
            <a:ext cx="2416175" cy="45212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2000" smtClean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Project Overview</a:t>
            </a:r>
            <a:endParaRPr lang="en-US" altLang="zh-CN" sz="2000" smtClean="0">
              <a:solidFill>
                <a:schemeClr val="accent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22" name="Docer搜索：半想象现实   http://chn.docer.com/works/?userid=199927538"/>
          <p:cNvCxnSpPr/>
          <p:nvPr>
            <p:custDataLst>
              <p:tags r:id="rId7"/>
            </p:custDataLst>
          </p:nvPr>
        </p:nvCxnSpPr>
        <p:spPr>
          <a:xfrm>
            <a:off x="6460490" y="2597150"/>
            <a:ext cx="0" cy="593090"/>
          </a:xfrm>
          <a:prstGeom prst="line">
            <a:avLst/>
          </a:prstGeom>
          <a:ln w="38100">
            <a:solidFill>
              <a:srgbClr val="4EA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cer搜索：半想象现实   http://chn.docer.com/works/?userid=199927538"/>
          <p:cNvSpPr txBox="1"/>
          <p:nvPr>
            <p:custDataLst>
              <p:tags r:id="rId8"/>
            </p:custDataLst>
          </p:nvPr>
        </p:nvSpPr>
        <p:spPr>
          <a:xfrm>
            <a:off x="5574665" y="2607310"/>
            <a:ext cx="765175" cy="5848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02.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Docer搜索：半想象现实   http://chn.docer.com/works/?userid=199927538"/>
          <p:cNvCxnSpPr/>
          <p:nvPr>
            <p:custDataLst>
              <p:tags r:id="rId9"/>
            </p:custDataLst>
          </p:nvPr>
        </p:nvCxnSpPr>
        <p:spPr>
          <a:xfrm>
            <a:off x="6460490" y="3620770"/>
            <a:ext cx="0" cy="593090"/>
          </a:xfrm>
          <a:prstGeom prst="line">
            <a:avLst/>
          </a:prstGeom>
          <a:ln w="38100">
            <a:solidFill>
              <a:srgbClr val="4EA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ocer搜索：半想象现实   http://chn.docer.com/works/?userid=199927538"/>
          <p:cNvSpPr txBox="1"/>
          <p:nvPr>
            <p:custDataLst>
              <p:tags r:id="rId10"/>
            </p:custDataLst>
          </p:nvPr>
        </p:nvSpPr>
        <p:spPr>
          <a:xfrm>
            <a:off x="5574665" y="3630930"/>
            <a:ext cx="765175" cy="5848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03.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9"/>
          <p:cNvSpPr txBox="1"/>
          <p:nvPr>
            <p:custDataLst>
              <p:tags r:id="rId11"/>
            </p:custDataLst>
          </p:nvPr>
        </p:nvSpPr>
        <p:spPr>
          <a:xfrm>
            <a:off x="6690360" y="2682875"/>
            <a:ext cx="3521710" cy="452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000" smtClean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Feature Engineering</a:t>
            </a:r>
            <a:endParaRPr lang="en-US" altLang="zh-CN" sz="2000" smtClean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文本框 9"/>
          <p:cNvSpPr txBox="1"/>
          <p:nvPr>
            <p:custDataLst>
              <p:tags r:id="rId12"/>
            </p:custDataLst>
          </p:nvPr>
        </p:nvSpPr>
        <p:spPr>
          <a:xfrm>
            <a:off x="6690360" y="3676650"/>
            <a:ext cx="3521710" cy="452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sz="2000" smtClean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Modeling</a:t>
            </a:r>
            <a:endParaRPr lang="en-US" altLang="zh-CN" sz="2000" smtClean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文本框 9"/>
          <p:cNvSpPr txBox="1"/>
          <p:nvPr>
            <p:custDataLst>
              <p:tags r:id="rId13"/>
            </p:custDataLst>
          </p:nvPr>
        </p:nvSpPr>
        <p:spPr>
          <a:xfrm>
            <a:off x="6677660" y="4759960"/>
            <a:ext cx="2416175" cy="4521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altLang="zh-CN" sz="2000" smtClean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Next Action</a:t>
            </a:r>
            <a:endParaRPr lang="en-US" altLang="zh-CN" sz="2000" smtClean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er搜索：半想象现实   http://chn.docer.com/works/?userid=199927538"/>
          <p:cNvSpPr txBox="1"/>
          <p:nvPr>
            <p:custDataLst>
              <p:tags r:id="rId2"/>
            </p:custDataLst>
          </p:nvPr>
        </p:nvSpPr>
        <p:spPr>
          <a:xfrm>
            <a:off x="4115995" y="1691280"/>
            <a:ext cx="3152140" cy="101981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PART 01</a:t>
            </a:r>
            <a:endParaRPr lang="en-US" altLang="zh-CN" sz="5400" b="1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Project Overview</a:t>
            </a:r>
            <a:endParaRPr lang="en-US" altLang="zh-CN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en-US" altLang="zh-CN" smtClean="0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2730" y="1141095"/>
            <a:ext cx="9144000" cy="1041400"/>
          </a:xfrm>
        </p:spPr>
        <p:txBody>
          <a:bodyPr/>
          <a:lstStyle/>
          <a:p>
            <a:r>
              <a:rPr lang="en-US" altLang="zh-CN" smtClean="0">
                <a:solidFill>
                  <a:schemeClr val="accent1"/>
                </a:solidFill>
              </a:rPr>
              <a:t>Project Overview</a:t>
            </a:r>
            <a:endParaRPr lang="en-US" altLang="zh-CN" smtClean="0">
              <a:solidFill>
                <a:schemeClr val="accent1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522730" y="2517140"/>
            <a:ext cx="9144000" cy="3001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/>
              <a:t>The project's primary focus lies within the healthcare sector, specifically addressing mental health concerns. Recent trends indicate a rising prevalence of anxiety and depression, with a substantial portion of affected individuals often unaware of their condition or its significance. This issue has been exacerbated by the COVID-19 pandemic, widespread unemployment, and economic uncertainties. Furthermore, individuals within households can influence each other's mental well-being.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 descr="图片1"/>
          <p:cNvPicPr>
            <a:picLocks noGrp="1" noChangeAspect="1"/>
          </p:cNvPicPr>
          <p:nvPr>
            <p:ph sz="quarter" idx="14"/>
            <p:custDataLst>
              <p:tags r:id="rId1"/>
            </p:custDataLst>
          </p:nvPr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5102116" y="884873"/>
            <a:ext cx="6477218" cy="5087937"/>
          </a:xfrm>
        </p:spPr>
      </p:pic>
      <p:sp>
        <p:nvSpPr>
          <p:cNvPr id="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70510" y="1306830"/>
            <a:ext cx="4589145" cy="13589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l"/>
            <a:r>
              <a:rPr lang="en-US" altLang="zh-CN" sz="4400" dirty="0">
                <a:solidFill>
                  <a:schemeClr val="accent1"/>
                </a:solidFill>
                <a:cs typeface="Arial" panose="020B0604020202020204" pitchFamily="34" charset="0"/>
                <a:sym typeface="+mn-ea"/>
              </a:rPr>
              <a:t>PART 02</a:t>
            </a:r>
            <a:endParaRPr lang="en-US" altLang="zh-CN" sz="4400" dirty="0" smtClean="0">
              <a:solidFill>
                <a:schemeClr val="accent1"/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标题 7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7525" y="3159760"/>
            <a:ext cx="4095115" cy="75247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000" b="1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ctr"/>
            <a:r>
              <a:rPr lang="en-US" altLang="zh-CN" sz="3900" smtClean="0"/>
              <a:t>Feature Engineering</a:t>
            </a:r>
            <a:endParaRPr lang="en-US" altLang="zh-CN" sz="3900" smtClean="0"/>
          </a:p>
        </p:txBody>
      </p:sp>
      <p:sp>
        <p:nvSpPr>
          <p:cNvPr id="10" name="Rounded Rectangle 9"/>
          <p:cNvSpPr/>
          <p:nvPr/>
        </p:nvSpPr>
        <p:spPr>
          <a:xfrm>
            <a:off x="5448935" y="1306830"/>
            <a:ext cx="5386705" cy="1119505"/>
          </a:xfrm>
          <a:prstGeom prst="roundRect">
            <a:avLst/>
          </a:prstGeom>
          <a:solidFill>
            <a:srgbClr val="CAE0E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800" b="1">
                <a:solidFill>
                  <a:srgbClr val="62BDC1"/>
                </a:solidFill>
                <a:latin typeface="Arial Bold" panose="020B0604020202020204" charset="0"/>
                <a:cs typeface="Arial Bold" panose="020B0604020202020204" charset="0"/>
              </a:rPr>
              <a:t>Relabel Target Columns</a:t>
            </a:r>
            <a:endParaRPr lang="en-US" sz="2800" b="1">
              <a:solidFill>
                <a:srgbClr val="62BDC1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48935" y="2864485"/>
            <a:ext cx="5386705" cy="1119505"/>
          </a:xfrm>
          <a:prstGeom prst="roundRect">
            <a:avLst/>
          </a:prstGeom>
          <a:solidFill>
            <a:srgbClr val="CAE0E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800" b="1">
                <a:solidFill>
                  <a:srgbClr val="62BDC1"/>
                </a:solidFill>
                <a:latin typeface="Arial Bold" panose="020B0604020202020204" charset="0"/>
                <a:cs typeface="Arial Bold" panose="020B0604020202020204" charset="0"/>
              </a:rPr>
              <a:t>Encoding</a:t>
            </a:r>
            <a:endParaRPr lang="en-US" sz="2800" b="1">
              <a:solidFill>
                <a:srgbClr val="62BDC1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48935" y="4540250"/>
            <a:ext cx="5386705" cy="1119505"/>
          </a:xfrm>
          <a:prstGeom prst="roundRect">
            <a:avLst/>
          </a:prstGeom>
          <a:solidFill>
            <a:srgbClr val="CAE0E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800" b="1">
                <a:solidFill>
                  <a:srgbClr val="62BDC1"/>
                </a:solidFill>
                <a:latin typeface="Arial Bold" panose="020B0604020202020204" charset="0"/>
                <a:cs typeface="Arial Bold" panose="020B0604020202020204" charset="0"/>
              </a:rPr>
              <a:t>Colinearity &amp; Multilinearity</a:t>
            </a:r>
            <a:endParaRPr lang="en-US" sz="2800" b="1">
              <a:solidFill>
                <a:srgbClr val="62BDC1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53975" y="470210"/>
            <a:ext cx="10976400" cy="565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335" smtClean="0">
                <a:solidFill>
                  <a:schemeClr val="accent1"/>
                </a:solidFill>
              </a:rPr>
              <a:t>Get the target column of Major Depression Disorder</a:t>
            </a:r>
            <a:endParaRPr lang="en-US" altLang="zh-CN" sz="3335" smtClean="0">
              <a:solidFill>
                <a:schemeClr val="accent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035810" y="1448435"/>
          <a:ext cx="7869555" cy="514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53695" y="469900"/>
            <a:ext cx="11711940" cy="5651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335" smtClean="0">
                <a:solidFill>
                  <a:schemeClr val="accent1"/>
                </a:solidFill>
              </a:rPr>
              <a:t>Get the target column of Generalized Anxiety Disorder</a:t>
            </a:r>
            <a:endParaRPr lang="en-US" altLang="zh-CN" sz="3335" smtClean="0">
              <a:solidFill>
                <a:schemeClr val="accent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035810" y="1448435"/>
          <a:ext cx="7869555" cy="514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8509000" cy="882650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smtClean="0">
                <a:solidFill>
                  <a:schemeClr val="accent1"/>
                </a:solidFill>
              </a:rPr>
              <a:t>Encoding</a:t>
            </a:r>
            <a:endParaRPr lang="en-US" altLang="zh-CN" sz="4400" smtClean="0">
              <a:solidFill>
                <a:schemeClr val="accent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010410" y="1195070"/>
          <a:ext cx="7750810" cy="4624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8509000" cy="882650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smtClean="0">
                <a:solidFill>
                  <a:schemeClr val="accent1"/>
                </a:solidFill>
              </a:rPr>
              <a:t>Encoding</a:t>
            </a:r>
            <a:endParaRPr lang="en-US" altLang="zh-CN" sz="4400" smtClean="0">
              <a:solidFill>
                <a:schemeClr val="accent1"/>
              </a:solidFill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89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89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89"/>
  <p:tag name="KSO_WM_TEMPLATE_THUMBS_INDEX" val="1、4、7、8、9、10、11、12、13、14、15"/>
  <p:tag name="KSO_WM_TEMPLATE_MASTER_THUMB_INDEX" val="18"/>
</p:tagLst>
</file>

<file path=ppt/tags/tag125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9_1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FRESH _x000B_WORK SUMMARY"/>
</p:tagLst>
</file>

<file path=ppt/tags/tag126.xml><?xml version="1.0" encoding="utf-8"?>
<p:tagLst xmlns:p="http://schemas.openxmlformats.org/presentationml/2006/main">
  <p:tag name="KSO_WM_UNIT_ISCONTENTS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89_1*b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Click here to add the text, the text is the refinement of your thought, and please try to explain the point of view as succinctly as possible."/>
</p:tagLst>
</file>

<file path=ppt/tags/tag127.xml><?xml version="1.0" encoding="utf-8"?>
<p:tagLst xmlns:p="http://schemas.openxmlformats.org/presentationml/2006/main">
  <p:tag name="KSO_WM_SLIDE_ID" val="custom20202689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89"/>
  <p:tag name="KSO_WM_SLIDE_LAYOUT" val="a_b"/>
  <p:tag name="KSO_WM_SLIDE_LAYOUT_CNT" val="1_1"/>
  <p:tag name="KSO_WM_TEMPLATE_THUMBS_INDEX" val="1、4、7、8、9、10、11、12、13、14、15"/>
  <p:tag name="KSO_WM_TEMPLATE_MASTER_THUMB_INDEX" val="1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ISCONTENTSTITLE" val="1"/>
  <p:tag name="KSO_WM_UNIT_PRESET_TEXT" val="CONTENTS"/>
  <p:tag name="KSO_WM_UNIT_NOCLEAR" val="0"/>
  <p:tag name="KSO_WM_UNIT_VALUE" val="2"/>
  <p:tag name="KSO_WM_DIAGRAM_GROUP_CODE" val="l1-1"/>
  <p:tag name="KSO_WM_UNIT_TYPE" val="a"/>
  <p:tag name="KSO_WM_UNIT_INDEX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i*1_4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i*1_4_2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i*1_1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i*1_1_2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a*1_1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VALUE" val="9"/>
  <p:tag name="KSO_WM_DIAGRAM_GROUP_CODE" val="l1-1"/>
  <p:tag name="KSO_WM_UNIT_TYPE" val="l_h_a"/>
  <p:tag name="KSO_WM_UNIT_INDEX" val="1_1_1"/>
  <p:tag name="KSO_WM_UNIT_PRESET_TEXT" val="Click here to add to the title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i*1_2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i*1_2_2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i*1_3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i*1_3_2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a*1_1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VALUE" val="9"/>
  <p:tag name="KSO_WM_DIAGRAM_GROUP_CODE" val="l1-1"/>
  <p:tag name="KSO_WM_UNIT_TYPE" val="l_h_a"/>
  <p:tag name="KSO_WM_UNIT_INDEX" val="1_1_1"/>
  <p:tag name="KSO_WM_UNIT_PRESET_TEXT" val="Click here to add to the title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a*1_1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VALUE" val="9"/>
  <p:tag name="KSO_WM_DIAGRAM_GROUP_CODE" val="l1-1"/>
  <p:tag name="KSO_WM_UNIT_TYPE" val="l_h_a"/>
  <p:tag name="KSO_WM_UNIT_INDEX" val="1_1_1"/>
  <p:tag name="KSO_WM_UNIT_PRESET_TEXT" val="Click here to add to the title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4*l_h_a*1_1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VALUE" val="9"/>
  <p:tag name="KSO_WM_DIAGRAM_GROUP_CODE" val="l1-1"/>
  <p:tag name="KSO_WM_UNIT_TYPE" val="l_h_a"/>
  <p:tag name="KSO_WM_UNIT_INDEX" val="1_1_1"/>
  <p:tag name="KSO_WM_UNIT_PRESET_TEXT" val="Click here to add to the title"/>
</p:tagLst>
</file>

<file path=ppt/tags/tag141.xml><?xml version="1.0" encoding="utf-8"?>
<p:tagLst xmlns:p="http://schemas.openxmlformats.org/presentationml/2006/main">
  <p:tag name="KSO_WM_SLIDE_ID" val="custom20202689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89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7*e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PART 01"/>
  <p:tag name="KSO_WM_UNIT_NOCLEAR" val="0"/>
  <p:tag name="KSO_WM_UNIT_VALUE" val="4"/>
  <p:tag name="KSO_WM_UNIT_TYPE" val="e"/>
  <p:tag name="KSO_WM_UNIT_INDEX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7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3"/>
  <p:tag name="KSO_WM_UNIT_TYPE" val="a"/>
  <p:tag name="KSO_WM_UNIT_INDEX" val="1"/>
  <p:tag name="KSO_WM_UNIT_PRESET_TEXT" val="Click here to add to the title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7*b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78"/>
  <p:tag name="KSO_WM_UNIT_TYPE" val="b"/>
  <p:tag name="KSO_WM_UNIT_INDEX" val="1"/>
  <p:tag name="KSO_WM_UNIT_PRESET_TEXT" val="Click here to add the text, the text is the refinement of your thought, and please try to explain the point of view as succinctly as possible."/>
</p:tagLst>
</file>

<file path=ppt/tags/tag145.xml><?xml version="1.0" encoding="utf-8"?>
<p:tagLst xmlns:p="http://schemas.openxmlformats.org/presentationml/2006/main">
  <p:tag name="KSO_WM_SLIDE_ID" val="custom20202689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89"/>
  <p:tag name="KSO_WM_SLIDE_TYPE" val="sectionTitle"/>
  <p:tag name="KSO_WM_SLIDE_SUBTYPE" val="pureTxt"/>
  <p:tag name="KSO_WM_SLIDE_LAYOUT" val="a_b_e"/>
  <p:tag name="KSO_WM_SLIDE_LAYOUT_CNT" val="1_1_1"/>
</p:tagLst>
</file>

<file path=ppt/tags/tag146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9_14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Click here to add to the title"/>
</p:tagLst>
</file>

<file path=ppt/tags/tag147.xml><?xml version="1.0" encoding="utf-8"?>
<p:tagLst xmlns:p="http://schemas.openxmlformats.org/presentationml/2006/main">
  <p:tag name="KSO_WM_UNIT_NOCLEAR" val="0"/>
  <p:tag name="KSO_WM_UNIT_VALUE" val="2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89_14*f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Your text has been concise and well-written, but the information is inextricably inextricable and needs to be expressed in more words; but please refine the essence of your thought as much as possible, and express your views appropriately, often with twice the result with half the effort."/>
</p:tagLst>
</file>

<file path=ppt/tags/tag148.xml><?xml version="1.0" encoding="utf-8"?>
<p:tagLst xmlns:p="http://schemas.openxmlformats.org/presentationml/2006/main">
  <p:tag name="KSO_WM_SLIDE_ID" val="custom20202689_14"/>
  <p:tag name="KSO_WM_TEMPLATE_SUBCATEGORY" val="0"/>
  <p:tag name="KSO_WM_SLIDE_TYPE" val="text"/>
  <p:tag name="KSO_WM_SLIDE_SUBTYPE" val="pureTxt"/>
  <p:tag name="KSO_WM_SLIDE_ITEM_CNT" val="0"/>
  <p:tag name="KSO_WM_SLIDE_INDEX" val="14"/>
  <p:tag name="KSO_WM_SLIDE_SIZE" val="720*329"/>
  <p:tag name="KSO_WM_SLIDE_POSITION" val="119*105"/>
  <p:tag name="KSO_WM_TAG_VERSION" val="1.0"/>
  <p:tag name="KSO_WM_BEAUTIFY_FLAG" val="#wm#"/>
  <p:tag name="KSO_WM_TEMPLATE_CATEGORY" val="custom"/>
  <p:tag name="KSO_WM_TEMPLATE_INDEX" val="20202689"/>
  <p:tag name="KSO_WM_SLIDE_LAYOUT" val="a_f"/>
  <p:tag name="KSO_WM_SLIDE_LAYOUT_CNT" val="1_1"/>
  <p:tag name="KSO_WM_TEMPLATE_MASTER_TYPE" val="1"/>
  <p:tag name="KSO_WM_TEMPLATE_COLOR_TYPE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10*d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VALUE" val="1412*1798"/>
  <p:tag name="KSO_WM_UNIT_TYPE" val="d"/>
  <p:tag name="KSO_WM_UNIT_INDEX" val="1"/>
  <p:tag name="KSO_WM_UNIT_SUPPORT_UNIT_TYPE" val="[&quot;all&quot;]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9_10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Click here to add to the title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7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3"/>
  <p:tag name="KSO_WM_UNIT_TYPE" val="a"/>
  <p:tag name="KSO_WM_UNIT_INDEX" val="1"/>
  <p:tag name="KSO_WM_UNIT_PRESET_TEXT" val="Click here to add to the title"/>
</p:tagLst>
</file>

<file path=ppt/tags/tag152.xml><?xml version="1.0" encoding="utf-8"?>
<p:tagLst xmlns:p="http://schemas.openxmlformats.org/presentationml/2006/main">
  <p:tag name="KSO_WM_SLIDE_ID" val="custom20202689_10"/>
  <p:tag name="KSO_WM_TEMPLATE_SUBCATEGORY" val="0"/>
  <p:tag name="KSO_WM_SLIDE_TYPE" val="text"/>
  <p:tag name="KSO_WM_SLIDE_SUBTYPE" val="picTxt"/>
  <p:tag name="KSO_WM_SLIDE_ITEM_CNT" val="0"/>
  <p:tag name="KSO_WM_SLIDE_INDEX" val="10"/>
  <p:tag name="KSO_WM_SLIDE_SIZE" val="866*400"/>
  <p:tag name="KSO_WM_SLIDE_POSITION" val="45*60"/>
  <p:tag name="KSO_WM_TAG_VERSION" val="1.0"/>
  <p:tag name="KSO_WM_BEAUTIFY_FLAG" val="#wm#"/>
  <p:tag name="KSO_WM_TEMPLATE_CATEGORY" val="custom"/>
  <p:tag name="KSO_WM_TEMPLATE_INDEX" val="20202689"/>
  <p:tag name="KSO_WM_SLIDE_LAYOUT" val="a_d_f"/>
  <p:tag name="KSO_WM_SLIDE_LAYOUT_CNT" val="1_1_1"/>
  <p:tag name="KSO_WM_TEMPLATE_MASTER_TYPE" val="1"/>
  <p:tag name="KSO_WM_TEMPLATE_COLOR_TYPE" val="1"/>
</p:tagLst>
</file>

<file path=ppt/tags/tag153.xml><?xml version="1.0" encoding="utf-8"?>
<p:tagLst xmlns:p="http://schemas.openxmlformats.org/presentationml/2006/main"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9_12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Click here to add to the title"/>
</p:tagLst>
</file>

<file path=ppt/tags/tag154.xml><?xml version="1.0" encoding="utf-8"?>
<p:tagLst xmlns:p="http://schemas.openxmlformats.org/presentationml/2006/main">
  <p:tag name="KSO_WM_SLIDE_ID" val="custom20202689_12"/>
  <p:tag name="KSO_WM_TEMPLATE_SUBCATEGORY" val="0"/>
  <p:tag name="KSO_WM_SLIDE_TYPE" val="text"/>
  <p:tag name="KSO_WM_SLIDE_SUBTYPE" val="picTxt"/>
  <p:tag name="KSO_WM_SLIDE_ITEM_CNT" val="0"/>
  <p:tag name="KSO_WM_SLIDE_INDEX" val="12"/>
  <p:tag name="KSO_WM_SLIDE_SIZE" val="866*434"/>
  <p:tag name="KSO_WM_SLIDE_POSITION" val="46*52"/>
  <p:tag name="KSO_WM_TAG_VERSION" val="1.0"/>
  <p:tag name="KSO_WM_BEAUTIFY_FLAG" val="#wm#"/>
  <p:tag name="KSO_WM_TEMPLATE_CATEGORY" val="custom"/>
  <p:tag name="KSO_WM_TEMPLATE_INDEX" val="20202689"/>
  <p:tag name="KSO_WM_SLIDE_LAYOUT" val="a_d_f"/>
  <p:tag name="KSO_WM_SLIDE_LAYOUT_CNT" val="1_1_1"/>
  <p:tag name="KSO_WM_TEMPLATE_MASTER_TYPE" val="1"/>
  <p:tag name="KSO_WM_TEMPLATE_COLOR_TYPE" val="1"/>
</p:tagLst>
</file>

<file path=ppt/tags/tag155.xml><?xml version="1.0" encoding="utf-8"?>
<p:tagLst xmlns:p="http://schemas.openxmlformats.org/presentationml/2006/main"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9_12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Click here to add to the title"/>
</p:tagLst>
</file>

<file path=ppt/tags/tag156.xml><?xml version="1.0" encoding="utf-8"?>
<p:tagLst xmlns:p="http://schemas.openxmlformats.org/presentationml/2006/main">
  <p:tag name="KSO_WM_SLIDE_ID" val="custom20202689_12"/>
  <p:tag name="KSO_WM_TEMPLATE_SUBCATEGORY" val="0"/>
  <p:tag name="KSO_WM_SLIDE_TYPE" val="text"/>
  <p:tag name="KSO_WM_SLIDE_SUBTYPE" val="picTxt"/>
  <p:tag name="KSO_WM_SLIDE_ITEM_CNT" val="0"/>
  <p:tag name="KSO_WM_SLIDE_INDEX" val="12"/>
  <p:tag name="KSO_WM_SLIDE_SIZE" val="866*434"/>
  <p:tag name="KSO_WM_SLIDE_POSITION" val="46*52"/>
  <p:tag name="KSO_WM_TAG_VERSION" val="1.0"/>
  <p:tag name="KSO_WM_BEAUTIFY_FLAG" val="#wm#"/>
  <p:tag name="KSO_WM_TEMPLATE_CATEGORY" val="custom"/>
  <p:tag name="KSO_WM_TEMPLATE_INDEX" val="20202689"/>
  <p:tag name="KSO_WM_SLIDE_LAYOUT" val="a_d_f"/>
  <p:tag name="KSO_WM_SLIDE_LAYOUT_CNT" val="1_1_1"/>
  <p:tag name="KSO_WM_TEMPLATE_MASTER_TYPE" val="1"/>
  <p:tag name="KSO_WM_TEMPLATE_COLOR_TYPE" val="1"/>
</p:tagLst>
</file>

<file path=ppt/tags/tag157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9_14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Click here to add to the title"/>
</p:tagLst>
</file>

<file path=ppt/tags/tag158.xml><?xml version="1.0" encoding="utf-8"?>
<p:tagLst xmlns:p="http://schemas.openxmlformats.org/presentationml/2006/main">
  <p:tag name="KSO_WM_SLIDE_ID" val="custom20202689_14"/>
  <p:tag name="KSO_WM_TEMPLATE_SUBCATEGORY" val="0"/>
  <p:tag name="KSO_WM_SLIDE_TYPE" val="text"/>
  <p:tag name="KSO_WM_SLIDE_SUBTYPE" val="pureTxt"/>
  <p:tag name="KSO_WM_SLIDE_ITEM_CNT" val="0"/>
  <p:tag name="KSO_WM_SLIDE_INDEX" val="14"/>
  <p:tag name="KSO_WM_SLIDE_SIZE" val="720*329"/>
  <p:tag name="KSO_WM_SLIDE_POSITION" val="119*105"/>
  <p:tag name="KSO_WM_TAG_VERSION" val="1.0"/>
  <p:tag name="KSO_WM_BEAUTIFY_FLAG" val="#wm#"/>
  <p:tag name="KSO_WM_TEMPLATE_CATEGORY" val="custom"/>
  <p:tag name="KSO_WM_TEMPLATE_INDEX" val="20202689"/>
  <p:tag name="KSO_WM_SLIDE_LAYOUT" val="a_f"/>
  <p:tag name="KSO_WM_SLIDE_LAYOUT_CNT" val="1_1"/>
  <p:tag name="KSO_WM_TEMPLATE_MASTER_TYPE" val="1"/>
  <p:tag name="KSO_WM_TEMPLATE_COLOR_TYPE" val="1"/>
</p:tagLst>
</file>

<file path=ppt/tags/tag159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9_14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Click here to add to the titl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02689_14"/>
  <p:tag name="KSO_WM_TEMPLATE_SUBCATEGORY" val="0"/>
  <p:tag name="KSO_WM_SLIDE_TYPE" val="text"/>
  <p:tag name="KSO_WM_SLIDE_SUBTYPE" val="pureTxt"/>
  <p:tag name="KSO_WM_SLIDE_ITEM_CNT" val="0"/>
  <p:tag name="KSO_WM_SLIDE_INDEX" val="14"/>
  <p:tag name="KSO_WM_SLIDE_SIZE" val="720*329"/>
  <p:tag name="KSO_WM_SLIDE_POSITION" val="119*105"/>
  <p:tag name="KSO_WM_TAG_VERSION" val="1.0"/>
  <p:tag name="KSO_WM_BEAUTIFY_FLAG" val="#wm#"/>
  <p:tag name="KSO_WM_TEMPLATE_CATEGORY" val="custom"/>
  <p:tag name="KSO_WM_TEMPLATE_INDEX" val="20202689"/>
  <p:tag name="KSO_WM_SLIDE_LAYOUT" val="a_f"/>
  <p:tag name="KSO_WM_SLIDE_LAYOUT_CNT" val="1_1"/>
  <p:tag name="KSO_WM_TEMPLATE_MASTER_TYPE" val="1"/>
  <p:tag name="KSO_WM_TEMPLATE_COLOR_TY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7*e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PART 01"/>
  <p:tag name="KSO_WM_UNIT_NOCLEAR" val="0"/>
  <p:tag name="KSO_WM_UNIT_VALUE" val="4"/>
  <p:tag name="KSO_WM_UNIT_TYPE" val="e"/>
  <p:tag name="KSO_WM_UNIT_INDEX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7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3"/>
  <p:tag name="KSO_WM_UNIT_TYPE" val="a"/>
  <p:tag name="KSO_WM_UNIT_INDEX" val="1"/>
  <p:tag name="KSO_WM_UNIT_PRESET_TEXT" val="Click here to add to the title"/>
</p:tagLst>
</file>

<file path=ppt/tags/tag163.xml><?xml version="1.0" encoding="utf-8"?>
<p:tagLst xmlns:p="http://schemas.openxmlformats.org/presentationml/2006/main">
  <p:tag name="KSO_WM_SLIDE_ID" val="custom20202689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89"/>
  <p:tag name="KSO_WM_SLIDE_TYPE" val="sectionTitle"/>
  <p:tag name="KSO_WM_SLIDE_SUBTYPE" val="pureTxt"/>
  <p:tag name="KSO_WM_SLIDE_LAYOUT" val="a_b_e"/>
  <p:tag name="KSO_WM_SLIDE_LAYOUT_CNT" val="1_1_1"/>
</p:tagLst>
</file>

<file path=ppt/tags/tag164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9_14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Click here to add to the title"/>
</p:tagLst>
</file>

<file path=ppt/tags/tag165.xml><?xml version="1.0" encoding="utf-8"?>
<p:tagLst xmlns:p="http://schemas.openxmlformats.org/presentationml/2006/main">
  <p:tag name="KSO_WM_SLIDE_ID" val="custom20202689_14"/>
  <p:tag name="KSO_WM_TEMPLATE_SUBCATEGORY" val="0"/>
  <p:tag name="KSO_WM_SLIDE_TYPE" val="text"/>
  <p:tag name="KSO_WM_SLIDE_SUBTYPE" val="pureTxt"/>
  <p:tag name="KSO_WM_SLIDE_ITEM_CNT" val="0"/>
  <p:tag name="KSO_WM_SLIDE_INDEX" val="14"/>
  <p:tag name="KSO_WM_SLIDE_SIZE" val="720*329"/>
  <p:tag name="KSO_WM_SLIDE_POSITION" val="119*105"/>
  <p:tag name="KSO_WM_TAG_VERSION" val="1.0"/>
  <p:tag name="KSO_WM_BEAUTIFY_FLAG" val="#wm#"/>
  <p:tag name="KSO_WM_TEMPLATE_CATEGORY" val="custom"/>
  <p:tag name="KSO_WM_TEMPLATE_INDEX" val="20202689"/>
  <p:tag name="KSO_WM_SLIDE_LAYOUT" val="a_f"/>
  <p:tag name="KSO_WM_SLIDE_LAYOUT_CNT" val="1_1"/>
  <p:tag name="KSO_WM_TEMPLATE_MASTER_TYPE" val="1"/>
  <p:tag name="KSO_WM_TEMPLATE_COLOR_TYPE" val="1"/>
</p:tagLst>
</file>

<file path=ppt/tags/tag166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9_14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Click here to add to the title"/>
</p:tagLst>
</file>

<file path=ppt/tags/tag167.xml><?xml version="1.0" encoding="utf-8"?>
<p:tagLst xmlns:p="http://schemas.openxmlformats.org/presentationml/2006/main">
  <p:tag name="KSO_WM_SLIDE_ID" val="custom20202689_14"/>
  <p:tag name="KSO_WM_TEMPLATE_SUBCATEGORY" val="0"/>
  <p:tag name="KSO_WM_SLIDE_TYPE" val="text"/>
  <p:tag name="KSO_WM_SLIDE_SUBTYPE" val="pureTxt"/>
  <p:tag name="KSO_WM_SLIDE_ITEM_CNT" val="0"/>
  <p:tag name="KSO_WM_SLIDE_INDEX" val="14"/>
  <p:tag name="KSO_WM_SLIDE_SIZE" val="720*329"/>
  <p:tag name="KSO_WM_SLIDE_POSITION" val="119*105"/>
  <p:tag name="KSO_WM_TAG_VERSION" val="1.0"/>
  <p:tag name="KSO_WM_BEAUTIFY_FLAG" val="#wm#"/>
  <p:tag name="KSO_WM_TEMPLATE_CATEGORY" val="custom"/>
  <p:tag name="KSO_WM_TEMPLATE_INDEX" val="20202689"/>
  <p:tag name="KSO_WM_SLIDE_LAYOUT" val="a_f"/>
  <p:tag name="KSO_WM_SLIDE_LAYOUT_CNT" val="1_1"/>
  <p:tag name="KSO_WM_TEMPLATE_MASTER_TYPE" val="1"/>
  <p:tag name="KSO_WM_TEMPLATE_COLOR_TYPE" val="1"/>
</p:tagLst>
</file>

<file path=ppt/tags/tag168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9_10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Click here to add to the title"/>
</p:tagLst>
</file>

<file path=ppt/tags/tag169.xml><?xml version="1.0" encoding="utf-8"?>
<p:tagLst xmlns:p="http://schemas.openxmlformats.org/presentationml/2006/main">
  <p:tag name="KSO_WM_UNIT_PRESET_TEXT" val="Click here to add the text, the text is the extraction of your thought, please try to explain your point of view as succinctly as possible.&#13;Your text has been concise and well-written, but the information is inextricably inextricable and needs to be expressed in more words; but please refine the essence of your thought as much as possible, and express your views appropriately, often with twice the result with half the effort."/>
  <p:tag name="KSO_WM_UNIT_NOCLEAR" val="0"/>
  <p:tag name="KSO_WM_UNIT_VALUE" val="2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89_10*f*1"/>
  <p:tag name="KSO_WM_TEMPLATE_CATEGORY" val="custom"/>
  <p:tag name="KSO_WM_TEMPLATE_INDEX" val="20202689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custom20202689_10"/>
  <p:tag name="KSO_WM_TEMPLATE_SUBCATEGORY" val="0"/>
  <p:tag name="KSO_WM_SLIDE_TYPE" val="text"/>
  <p:tag name="KSO_WM_SLIDE_SUBTYPE" val="picTxt"/>
  <p:tag name="KSO_WM_SLIDE_ITEM_CNT" val="0"/>
  <p:tag name="KSO_WM_SLIDE_INDEX" val="10"/>
  <p:tag name="KSO_WM_SLIDE_SIZE" val="866*400"/>
  <p:tag name="KSO_WM_SLIDE_POSITION" val="45*60"/>
  <p:tag name="KSO_WM_TAG_VERSION" val="1.0"/>
  <p:tag name="KSO_WM_BEAUTIFY_FLAG" val="#wm#"/>
  <p:tag name="KSO_WM_TEMPLATE_CATEGORY" val="custom"/>
  <p:tag name="KSO_WM_TEMPLATE_INDEX" val="20202689"/>
  <p:tag name="KSO_WM_SLIDE_LAYOUT" val="a_d_f"/>
  <p:tag name="KSO_WM_SLIDE_LAYOUT_CNT" val="1_1_1"/>
  <p:tag name="KSO_WM_TEMPLATE_MASTER_TYPE" val="1"/>
  <p:tag name="KSO_WM_TEMPLATE_COLOR_TYPE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7*e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PART 01"/>
  <p:tag name="KSO_WM_UNIT_NOCLEAR" val="0"/>
  <p:tag name="KSO_WM_UNIT_VALUE" val="4"/>
  <p:tag name="KSO_WM_UNIT_TYPE" val="e"/>
  <p:tag name="KSO_WM_UNIT_INDEX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7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3"/>
  <p:tag name="KSO_WM_UNIT_TYPE" val="a"/>
  <p:tag name="KSO_WM_UNIT_INDEX" val="1"/>
  <p:tag name="KSO_WM_UNIT_PRESET_TEXT" val="Click here to add to the title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7*b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78"/>
  <p:tag name="KSO_WM_UNIT_TYPE" val="b"/>
  <p:tag name="KSO_WM_UNIT_INDEX" val="1"/>
  <p:tag name="KSO_WM_UNIT_PRESET_TEXT" val="Click here to add the text, the text is the refinement of your thought, and please try to explain the point of view as succinctly as possible."/>
</p:tagLst>
</file>

<file path=ppt/tags/tag174.xml><?xml version="1.0" encoding="utf-8"?>
<p:tagLst xmlns:p="http://schemas.openxmlformats.org/presentationml/2006/main">
  <p:tag name="KSO_WM_SLIDE_ID" val="custom20202689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89"/>
  <p:tag name="KSO_WM_SLIDE_TYPE" val="sectionTitle"/>
  <p:tag name="KSO_WM_SLIDE_SUBTYPE" val="pureTxt"/>
  <p:tag name="KSO_WM_SLIDE_LAYOUT" val="a_b_e"/>
  <p:tag name="KSO_WM_SLIDE_LAYOUT_CNT" val="1_1_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15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Thank you "/>
</p:tagLst>
</file>

<file path=ppt/tags/tag176.xml><?xml version="1.0" encoding="utf-8"?>
<p:tagLst xmlns:p="http://schemas.openxmlformats.org/presentationml/2006/main">
  <p:tag name="KSO_WM_SLIDE_ID" val="custom20202689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89"/>
  <p:tag name="KSO_WM_SLIDE_TYPE" val="endPage"/>
  <p:tag name="KSO_WM_SLIDE_SUBTYPE" val="pureTxt"/>
  <p:tag name="KSO_WM_SLIDE_LAYOUT" val="a_b"/>
  <p:tag name="KSO_WM_SLIDE_LAYOUT_CNT" val="1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77.xml><?xml version="1.0" encoding="utf-8"?>
<p:tagLst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heme/theme1.xml><?xml version="1.0" encoding="utf-8"?>
<a:theme xmlns:a="http://schemas.openxmlformats.org/drawingml/2006/main" name="Office Theme">
  <a:themeElements>
    <a:clrScheme name="自定义 97">
      <a:dk1>
        <a:sysClr val="windowText" lastClr="000000"/>
      </a:dk1>
      <a:lt1>
        <a:sysClr val="window" lastClr="FFFFFF"/>
      </a:lt1>
      <a:dk2>
        <a:srgbClr val="EDF3F8"/>
      </a:dk2>
      <a:lt2>
        <a:srgbClr val="FFFFFF"/>
      </a:lt2>
      <a:accent1>
        <a:srgbClr val="5DBBBF"/>
      </a:accent1>
      <a:accent2>
        <a:srgbClr val="7BC2B0"/>
      </a:accent2>
      <a:accent3>
        <a:srgbClr val="98C8A1"/>
      </a:accent3>
      <a:accent4>
        <a:srgbClr val="B6CF91"/>
      </a:accent4>
      <a:accent5>
        <a:srgbClr val="D3D582"/>
      </a:accent5>
      <a:accent6>
        <a:srgbClr val="F1DC73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WPS Presentation</Application>
  <PresentationFormat>宽屏</PresentationFormat>
  <Paragraphs>71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Arial Bold</vt:lpstr>
      <vt:lpstr>Microsoft YaHei</vt:lpstr>
      <vt:lpstr>Arial Unicode MS</vt:lpstr>
      <vt:lpstr>SimSun</vt:lpstr>
      <vt:lpstr>宋体-简</vt:lpstr>
      <vt:lpstr>Calibri</vt:lpstr>
      <vt:lpstr>Wingdings</vt:lpstr>
      <vt:lpstr>Office Theme</vt:lpstr>
      <vt:lpstr>  Household Anxiety and Depression Likelihood Prediction </vt:lpstr>
      <vt:lpstr>PowerPoint 演示文稿</vt:lpstr>
      <vt:lpstr>Project Overview</vt:lpstr>
      <vt:lpstr>Project Overview</vt:lpstr>
      <vt:lpstr>PART 02</vt:lpstr>
      <vt:lpstr>Problem Statement</vt:lpstr>
      <vt:lpstr>Get the target column of Major Depression Disorder</vt:lpstr>
      <vt:lpstr>Project Overview</vt:lpstr>
      <vt:lpstr>Encoding</vt:lpstr>
      <vt:lpstr>Dataset Introduction</vt:lpstr>
      <vt:lpstr>Project Overview</vt:lpstr>
      <vt:lpstr>Multinomial Logistic Regression</vt:lpstr>
      <vt:lpstr>Area of Interest</vt:lpstr>
      <vt:lpstr>Next Action</vt:lpstr>
      <vt:lpstr>PowerPoint 演示文稿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kouyuyang</cp:lastModifiedBy>
  <cp:revision>29</cp:revision>
  <dcterms:created xsi:type="dcterms:W3CDTF">2023-11-10T08:49:43Z</dcterms:created>
  <dcterms:modified xsi:type="dcterms:W3CDTF">2023-11-10T08:49:43Z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